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6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7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notesSlides/notesSlide8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9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notesSlides/notesSlide10.xml" ContentType="application/vnd.openxmlformats-officedocument.presentationml.notesSlide+xml"/>
  <Override PartName="/ppt/ink/ink20.xml" ContentType="application/inkml+xml"/>
  <Override PartName="/ppt/notesSlides/notesSlide11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notesSlides/notesSlide12.xml" ContentType="application/vnd.openxmlformats-officedocument.presentationml.notesSlide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notesSlides/notesSlide13.xml" ContentType="application/vnd.openxmlformats-officedocument.presentationml.notesSlide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notesSlides/notesSlide14.xml" ContentType="application/vnd.openxmlformats-officedocument.presentationml.notesSlide+xml"/>
  <Override PartName="/ppt/ink/ink161.xml" ContentType="application/inkml+xml"/>
  <Override PartName="/ppt/ink/ink162.xml" ContentType="application/inkml+xml"/>
  <Override PartName="/ppt/notesSlides/notesSlide15.xml" ContentType="application/vnd.openxmlformats-officedocument.presentationml.notesSlide+xml"/>
  <Override PartName="/ppt/ink/ink163.xml" ContentType="application/inkml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6" r:id="rId3"/>
    <p:sldMasterId id="2147483691" r:id="rId4"/>
    <p:sldMasterId id="2147483722" r:id="rId5"/>
  </p:sldMasterIdLst>
  <p:notesMasterIdLst>
    <p:notesMasterId r:id="rId28"/>
  </p:notesMasterIdLst>
  <p:handoutMasterIdLst>
    <p:handoutMasterId r:id="rId29"/>
  </p:handoutMasterIdLst>
  <p:sldIdLst>
    <p:sldId id="597" r:id="rId6"/>
    <p:sldId id="780" r:id="rId7"/>
    <p:sldId id="782" r:id="rId8"/>
    <p:sldId id="736" r:id="rId9"/>
    <p:sldId id="738" r:id="rId10"/>
    <p:sldId id="783" r:id="rId11"/>
    <p:sldId id="739" r:id="rId12"/>
    <p:sldId id="741" r:id="rId13"/>
    <p:sldId id="742" r:id="rId14"/>
    <p:sldId id="784" r:id="rId15"/>
    <p:sldId id="748" r:id="rId16"/>
    <p:sldId id="753" r:id="rId17"/>
    <p:sldId id="737" r:id="rId18"/>
    <p:sldId id="785" r:id="rId19"/>
    <p:sldId id="777" r:id="rId20"/>
    <p:sldId id="778" r:id="rId21"/>
    <p:sldId id="786" r:id="rId22"/>
    <p:sldId id="787" r:id="rId23"/>
    <p:sldId id="611" r:id="rId24"/>
    <p:sldId id="788" r:id="rId25"/>
    <p:sldId id="749" r:id="rId26"/>
    <p:sldId id="751" r:id="rId27"/>
  </p:sldIdLst>
  <p:sldSz cx="9144000" cy="6858000" type="screen4x3"/>
  <p:notesSz cx="6985000" cy="9283700"/>
  <p:defaultTextStyle>
    <a:defPPr>
      <a:defRPr lang="en-GB"/>
    </a:defPPr>
    <a:lvl1pPr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5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7F991"/>
    <a:srgbClr val="CC3399"/>
    <a:srgbClr val="00FF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8" autoAdjust="0"/>
    <p:restoredTop sz="88284" autoAdjust="0"/>
  </p:normalViewPr>
  <p:slideViewPr>
    <p:cSldViewPr>
      <p:cViewPr>
        <p:scale>
          <a:sx n="92" d="100"/>
          <a:sy n="92" d="100"/>
        </p:scale>
        <p:origin x="1431" y="23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05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5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27137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348" y="1"/>
            <a:ext cx="3027137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96"/>
            <a:ext cx="3027137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348" y="8818596"/>
            <a:ext cx="3027137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C47A30-A4FD-4919-8089-0723BBF7A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18:03.2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22978 6396 645,'0'0'1548,"0"0"258,0 0-258,0 0 387,0 0-387,0 0-387,0 0-129,-1-12-129,1 12-129,0 0 129,0 0-258,0 0 129,0 0-258,0 0-129,0 0 0,0 0 0,0 0-258,0 0 0,0 0 0,0 0 129,0 0-258,0 0 258,0 0-129,0 0 129,0 0 129,0 0-129,0 0 129,0 0 0,0 0 129,0 0-258,0 0 129,0 0-129,-12 0 129,12 0-129,-18 4 129,5-1-258,-2-1-129,1 0 129,-4 3 0,1-2-129,-1 3 129,-1 1-129,2-2 0,1 2 0,1 0 129,2 0 0,0 0 0,13-7-129,-18 10 129,18-10-129,-16 17 129,8-5-129,0 0 129,-2 3-129,2-1 0,-1 6 0,-4 0 129,3 1-129,0 1 129,-3-3 0,3 0-129,-4-1 129,1 5-129,2-6 129,1-1-129,0-1 129,1-3 0,3 1-129,1 4 129,4 1-129,1-2 258,0 1-258,4 0 129,2 2-129,4-1 129,1 0-129,0 0 129,2-1-129,0 0 0,1-3 0,-1 1 0,0-1 258,0-3-387,0-1 129,0-2 129,2-1 0,0 0 129,2 3-129,0 1 0,1-4-129,-1 2 129,2 0 129,-1 0-129,-1-2 0,1 2 0,-3-7 0,2 4-129,-4-3 129,4-1 0,-4-2-129,5 0 0,-4 0 129,2-2-129,-1-2-129,2-3 258,1 2-129,-1 0 0,1-3 129,-3-1-129,2 2 0,-2-3 0,0 3 0,-1-1 129,-1 0-258,2 0 258,-2-2-387,1 7 258,-3-4 0,-11 7 0,18-8 0,-18 8-129,0 0 129,13-8 0,-13 8 0,0 0 129,0 0 0,0 0-129,0 0 0,0 0 0,0 0 0,0 0 0,-6 0 0,6 0-129,0 0 0,-13 0-129,13 0 258,-16 7 0,16-7 129,-21 12-258,7-5 258,-2 0-129,-3 0 0,0-2 0,-3 0 129,0-1-129,-1 2 0,-2-4 0,2 0 0,-2 1 0,1-1 0,-2-2-129,1 0 0,1 0 129,-1 0 0,1-2-129,-1-1 0,1-2 129,1 0 0,0 0 258,1-4-387,1 5 129,1-6-129,1 0 129,1-2 129,0 0-129,-1 0-129,0-2 0,1 2 129,1-1 0,1-1 0,-1 1 129,4 0-129,1-2-129,3-2 129,5-1 0,4-1 0,0-2-129,4 0 129,7 0-129,5-3 129,3 0 0,1 1 0,2 2 0,-2 1-129,4-3 129,-4 3 129,-2 3-129,-1-2-129,-1 4 129,-2-1 129,0-1-129,-2 0 0,2 2 0,-1 1 0,0-1 0,2 3 0,2 0 0,0 5 129,4 0-129,2 4 0,1-2 0,1 5 0,1 0 0,-2-3 129,1 1-129,-4-1 0,-1 2 0,-2-4 129,-1 0-258,0 0 129,-3 3 0,-2-1-129,2 1 129,-4 2 0,-10 0 0,19-1 0,-19 1 129,0 0-258,13 2 258,-13-2-129,0 0 0,0 0 0,0 0 0,0 0 129,0 0-129,0 0 0,0 0 129,0 0-129,0 0 0,-8 0 129,8 0-258,-20 0 129,6 0 0,-4 0 0,0 0 0,-3 1-129,0 7 129,-2-3 0,-3 3 129,-1 0-129,1 1-129,-1 3 129,1 1 0,1-1 0,1 3 0,-1 2-129,6-5 129,1 2 0,-1 1 0,3-2-129,0 1 258,1 0-129,0-1 0,2 1 0,0 2 0,1 2 0,1-2 0,0 1 129,0-1-258,1 0 129,4 5 0,-1-2 0,1 0 0,0-3 0,1 1-129,2 0 129,2-1 0,0-2 0,1-1 0,0-1 0,0-12 0,7 20 0,0-8 0,1 1 0,-8-13 0,22 21 0,-10-6 0,3-1 258,2 2-387,1 0 258,0-3-129,4 0 129,0-1-258,-2 1 258,3-4-129,0-1-129,3 2 258,-2-2-129,-1 1 0,1-2 129,-1-1-129,-3-1 129,1 1 0,-1-3 0,-5-2-129,4-1 0,-2 0 129,1 0-129,2 0 0,-1 0 0,2-5 0,0 0 0,-1 2 0,0-2 0,0 1 129,-3-4-129,-2 1 0,-2 1 0,-13 6 0,18-8 0,-18 8 0,0 0 129,10-11-258,-10 11 129,0 0 0,0 0 0,0 0 0,0 0 0,0 0 0,0 0 129,0 0-129,0 0 129,0 0-129,0 0 0,0 0 0,0 0 0,0 0 0,0 0 0,0 0 0,0 0-129,0 0 129,0 0-129,0 0 129,0 0-258,0 0 0,0 0-129,0 0-516,0 11-1935,-7-6-1935,7-5-516,-24 3-129,8-4-387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0:42.51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1227 2644 108 0,'0'0'44'0,"0"-4"-24"0,0 8-17 0,0-4 12 15,0 0-7-15,0 4-2 16,0 0-3-16,0 5-3 16,0-1 3-16,0 1 2 15,0 3-2-15,0 1 0 0,0 8 3 16,0 0 1-16,0 13 3 16,0 3-3-16,-5 10-2 0,5 12-5 15,0 8-2-15,0 9 1 16,0 3 0-16,0 1 1 15,5 13 0-15,-5-9-3 16,0 13 2-16,4-1 1 16,1 5 2-16,-5-4 1 15,0-9 3-15,0 5 3 16,0 4 2-16,-5-1 3 16,1 5 2-16,-1-12-3 15,-5-1 2-15,1-12 1 16,4-13 2-16,1-9-4 15,-1-7 0-15,-5-5-8 16,1 0-2-16,4-9-2 0,0-3-2 16,-4-5-2-16,4-4 1 15,1 0 1-15,4-4 0 16,0-4 0-16,0-1 2 16,-5-3-3-16,5-5-2 15,0 4 2-15,0 5 0 16,-5 4 1-16,5 4 2 15,-5 8-1-15,1 9-1 16,-6 4 3-16,1 0 0 16,-1 0 3-16,1-4 1 15,-1 0-3-15,6-9-3 16,-6-3 0-16,5-1-1 16,1-4-3-16,-1 0 0 0,0-4-5 15,0-5-2-15,5 1-2 16,0-5 2-16,0 1-5 15,0-1-3-15,5-4 5 16,0 5 3-16,4-1-3 16,1 9 1-16,-1 4-12 15,5 4-2-15,1 1-8 16,-1 3-46 0,0-4 2-16</inkml:trace>
  <inkml:trace contextRef="#ctx0" brushRef="#br0" timeOffset="11950.767">1506 3897 160 0,'-10'13'63'0,"6"-5"-34"0,-1-3-34 16,5-5 12-16,5 4-8 15,-1 0 0-15,6 0-4 16,-1 0 1-16,10-4 2 15,5-4 1-15,4-8 3 0,5-10-1 16,10-11 2-16,9-9 2 16,5 0 2-16,9-9 1 15,14 5 2-15,1-4 1 16,4 3 1-16,-4 5 0 0,-1 0 0 16,0 4-2-16,-4 0 1 15,0 5-2-15,-5 8 0 16,0 8-3-16,-5 17 1 15,-9 4 5-15,-5 9 4 16,-10 8-2-16,-4 8 2 16,-5 5-7-16,5-1-3 15,-5-3-6-15,0-5 0 16,5-4-2-16,0-13-2 0,5-12-2 16,9-17 1-16,9-8-4 15,15-13-1-15,4-9 2 16,1-3 3-1,-1-1 5-15,-9 0 2 0,0 13 11 16,-14 9 3-16,-10 3 4 16,1 9 0-16,-6 13-7 15,6 8-3-15,-6 8-5 16,5 9-2-16,5 4-3 16,0 4-1-16,1 9 3 15,-1-1 1-15,-5-3-1 16,-5-1-2-16,-4-3-6 15,0-10-1-15,-5-7-32 16,5-39-113 0</inkml:trace>
  <inkml:trace contextRef="#ctx0" brushRef="#br0" timeOffset="13990.114">4155 1567 188 0,'-19'-8'71'0,"19"4"-38"0,0 0-28 15,5-1 19-15,5 1-11 16,9-4 0-16,9-1 6 16,15-3 5-16,13-5-13 15,15-4 5-15,10-9 4 0,18-3-2 16,29-14 1-16,9-7-8 0,10-5-2 15,4-8-5-15,10-9-1 16,0 9-6-16,-14 12 0 16,-20 4-15-16,-8 5-5 15,-15 4-37-15,-10 4-16 16,-13 0-31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0:55.325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895-2279 176 0,'-15'-9'66'0,"6"5"-36"0,-10-8-24 0,10 12 17 16,-6-5-10-16,-4 1-2 15,-4 4-6-15,-6 0-4 16,-8 9 0-16,-6 3-6 0,-9 13 1 15,-5 9 2-15,0 17 3 16,-4 20 2-16,-5 22 3 16,-1 8-1-16,-4 8 2 15,0 21 0-15,5 9 1 16,5 0-7-16,18-13-2 16,15-4 0-16,18 0 0 15,20-9 3-15,13-7 3 16,15-18 2-16,10-17 1 0,13-20-2 15,24-22 1-15,15-24-4 16,8-22 0-16,-4-17 1 16,5-12 2-16,0-13 1 15,5-17 1-15,-1-12 0 16,-9-21 0-16,-14-5 0 16,-14 0 0-16,-19 1-2 15,-10-9 1-15,-23-8 0 16,-24 12 1-16,-19 8-2 15,-24 14-1-15,-14 16 3 16,-9 17 3-16,-5 12-6 16,0 13-1-16,-9 13-7 15,-10 21-2-15,-5 8-9 0,1 13-2 16,-1 21-2-16,10 12 1 16,9 5-2-16,5 12 2 15,14 1-9-15,10-1-3 16,9 0-9-16,10-4-3 15,9-4-47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27.51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-1528 1417 168 0,'4'-4'63'0,"1"0"-34"0,5-5-36 0,-6 9 8 16,6-4-5-16,-1 0 3 15,1 4 2-15,-1-5 4 16,1 5-2-16,-1 0 9 0,1 0 5 16,-1 5-5-16,5-1 1 15,0 0-4-15,1 0 0 16,-1 1-5-16,0 3-3 16,0-4 0-16,0 9 1 15,1-5-1-15,-1 1 2 16,-5-1-2-16,1 5 2 15,4-1-7-15,0 1-1 16,-4-1-3-16,4 1 0 0,-5 0-2 16,1-1-1-16,-1 1 3 15,1 0 5-15,-6 3 2 16,1 1 3-16,-5 0-1 16,0-4-1-16,-5-1-4 15,1 1 0-15,-1-1-3 16,-5 1 0-16,1-4 4 15,-5-1 1-15,0 0 6 16,-1-3 2-16,-4-5 0 16,1 0 1-16,-1-5-4 15,0-3-2-15,0-5-3 16,0 1-1-16,5-5-3 16,-1 0 1-16,6 0 1 15,4 0 2-15,1 1 1 16,4 3 1-16,4 0 2 15,6 1 1-15,4-1-4 0,5 0 1 16,0 5 0-16,4 0 0 16,1-1-9-16,0 5-4 15,-5 0-22 1,0 0-45-16,0 4 5 16</inkml:trace>
  <inkml:trace contextRef="#ctx0" brushRef="#br0" timeOffset="510.064">-809 1383 168 0,'-5'4'66'0,"5"1"-36"0,-14-5-29 16,9 0 14-16,0 0-8 15,1 0 1-15,-1 0 1 16,-4 4 5-16,-1 0-8 15,1 0 3-15,-1 5 4 0,1-1-7 0,-1 1-1 16,1-1-3-16,-1 5-2 16,6-5-2-16,-1 5-1 15,0-1-3-15,0 1 1 16,1 4 3-16,4-1 1 16,0 6 1-16,0-1 0 15,4 0 0-15,1 4 2 16,0-4-1-16,0 0-1 15,4-4 1-15,1 0-1 16,-1-5-3-16,0-3 2 16,6-5-1-16,-1-8-2 0,5-5-15 15,0-3-5-15,0-5-19 16,4-4-5-16,1-5-19 16</inkml:trace>
  <inkml:trace contextRef="#ctx0" brushRef="#br0" timeOffset="-1170.291">-1665 1135 152 0,'-5'4'57'0,"10"1"-30"0,-10 7-23 0,5-12 15 16,0 4-7-16,-5 1 1 16,0-1-8-16,1 0-1 15,-1 0-2-15,0 5 1 0,0-1 0 16,1 0 5-16,-6 1 3 0,5-1-2 15,-4 5 9 1,0-1-4-16,-6 1-7 16,1 4-2-16,5 0-3 15,-1 0-2-15,1 4 1 16,4 4 1-16,0 0-3 16,1 5 0-16,4-5 1 15,0 4 0-15,4 1-3 16,1-1 2-16,0 5 3 15,-1-1 1-15,1 1-4 16,0-5-1-16,4 1-2 16,-4-1 3-16,-5-3 0 15,0-1 1-15,0 0 0 16,-5-4 2-16,-4 0 1 16,-1-4 1-16,1 0-2 0,0-5-2 15,-1 5-6-15,1-4-1 16,-1-1-19-16,5-3-8 15,1-5-121 1</inkml:trace>
  <inkml:trace contextRef="#ctx0" brushRef="#br0" timeOffset="-778.976">-1954 1631 140 0,'-5'5'52'0,"10"-5"-28"0,0-5-37 15,-1 5 6-15,1-4 2 16,0 0 2-16,0 4 22 15,4 0 12-15,0 0 7 16,1 0 2-16,-1 0-9 16,10 0-4-16,5-4-15 15,0 0-1-15,-1-5 2 0,6 1-9 16,-1-1-5-16,0 1 1 16,-4 0-1-16,0-1 1 15,-5 5 2-15,-5 0-1 0,0 4-1 16,-4 0-2-16,-1 0 1 15,0 0-1-15,1 0-2 16,-1 0-19-16,1 4-10 16,-1-4-71-1</inkml:trace>
  <inkml:trace contextRef="#ctx0" brushRef="#br0" timeOffset="1096.28">-648 1282 220 0,'-19'-8'85'0,"14"8"-46"0,0 4-35 16,5 0 19-16,-4-4-11 16,-1 5 1-16,5-5-6 15,0 0 1-15,0 0-5 16,9 4 5-16,6 0 4 0,8 0 5 16,10 0 4-16,5-4-7 15,9 0-3-15,1-4-9 16,-6 0-1-16,1 0-14 15,0 0-5-15,-6-1-19 0,-3 1-9 16,-6 0-72 0,0 0-31-16,-9 0 77 15</inkml:trace>
  <inkml:trace contextRef="#ctx0" brushRef="#br0" timeOffset="856.87">-497 933 220 0,'-14'17'82'0,"14"-8"-44"0,-5 7-47 15,5-7 14-15,0 3-10 0,0 1-1 16,0 4 0-16,0 4 4 16,0 4 1-16,0 9 7 0,-5 4 6 15,1 4 5-15,-1 4 2 16,5 4-8-16,0 1-2 16,0 3-7-16,-5 1-2 15,1 0-5-15,4 0 1 16,0-9-7-16,0-8-3 15,0-9-8-15,0-4-1 16,0-12-4-16,0-17 0 16,0-9-45-1,0-8-26-15,4-8 46 0</inkml:trace>
  <inkml:trace contextRef="#ctx0" brushRef="#br0" timeOffset="1578.468">-189 1497 220 0,'-5'-17'85'0,"5"17"-46"0,-5-13-28 16,5 9 23-16,0 0-16 16,5 0-2-16,-5-5-10 15,5 1-2-15,-1 0-2 16,1 3-4-16,5 1-1 0,-6 0-3 16,11 4-1-1,-1 4 1-15,0 0 4 16,0 9 3-16,0 0-2 15,-4 3 0-15,-1-3 1 16,1 0 0-16,-6-1 2 16,1 1 1-16,-5-1 3 0,0 1 1 15,-5-4 3-15,1-1 1 16,-1 0-1-16,-4-3-1 16,-1-1-5-16,-4-4-7 15,0 0-3 1,-1 0-17-16,1-4-8 15,5-1-19-15,-1-3-8 16,10-9-40 0</inkml:trace>
  <inkml:trace contextRef="#ctx0" brushRef="#br0" timeOffset="2101.806">279 1261 176 0,'-14'9'66'0,"14"-9"-36"0,0 4-48 16,0-4 5-16,0 0-8 16,0 0-1-16,0 0 28 15,0 0 12-15,0 4 17 16,0 5 8-16,5-1-6 15,-1 0 1-15,1 5-22 16,0 0 2-16,0-1 0 0,-1 1-10 16,1 4-2-16,4 4-4 0,1 0-2 15,-5 0 1-15,-1 0-1 16,1 0 0-16,0 0 0 16,0 0 0-16,-5 0 0 15,4 0 2-15,-4-4 1 16,5-5 1-16,-5 1 2 15,0-5-1-15,0-8 2 16,0-4-6-16,0-4-3 16,0-5 3-16,-5 1 3 15,1-5 3-15,-1-9 3 16,0 1-1-16,0 0 2 16,1 0-4-16,4 4 1 0,4-4-5 15,6-1-2-15,9 5-3 16,9 0 1-16,5 0-6 15,5 0 0-15,14 0-32 16,5 0-14-16,14 0-75 16,0-13-34-1,5 5 82-15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33.697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 52 160 0,'0'-13'63'0,"-5"13"-34"0,10 13-25 0,-5-13 13 16,5 0-6-16,-5 0 1 16,4 0-5-16,1 0-2 15,0 0-2 1,4 4-3-16,-4 0 7 0,5-4 5 16,-6 0-2-16,10 0 8 15,5 0-1 1,-4 9-4-16,3-5-3 15,1 0-4-15,0 0 1 16,5 1 2-16,4-1 2 16,1 0-1-16,-1 0-1 15,10 1-1-15,-5 3 2 0,-4 0 1 16,-1 1 3-16,5-5-5 16,-5 0-1-16,6-4-2 15,-1 4-1-15,-5 1-1 16,0-5 2-16,1 0-1 15,-1 0 2-15,1 0-2 16,-1 0 2-16,0 0-2 16,1 4 2-16,-6 0-4 15,6 0-2-15,-1 0 2 16,5-4 0-16,5 0 1 16,5 0 2-16,-1 0 1 15,1 0 1-15,-1 0-2 16,1 0-1-16,0-4-1 0,-5 4 2 15,-5 0-1-15,4 0 0 16,1 0-1-16,0-4 2 16,-5 4-5-16,5 0-1 15,-9 0 2-15,8 0 1 16,1 0 1-16,5-8 0 16,-1-1-2-16,6 5-2 15,-1 0 3-15,0 0 0 16,1-1-1-16,-1 5-2 15,0 5 1-15,1-5 1 16,-6 0-1-16,1 0 2 16,-1-5-4-16,1 1 0 0,4 0 1 15,1 0 0-15,-1 4 0 16,5-9 0-16,5 5 2 16,-1 0 1-16,-3-5-1 15,-1 5-2-15,0 0 1 16,-5 0-1-16,0 0 0 15,1-1 2-15,-1 1-3 16,0 0 0-16,-4 0 1 16,-5 0 2-16,-5-1 1 15,-5 1 1-15,-4 0-2 16,-1 4 1-16,-4-4-2 16,-4 4-1-16,-1-4-2 15,-5 4 1-15,1 0-4 0,-1 0 1 16,-4 0 2-16,0 0 1 15,-5 0 1-15,4 0 2 16,-4 0-3-16,0 0 0 16,0 0 1-16,0 0 0 15,-4 0-3-15,4 0 0 16,-5 0-7-16,5 0-2 16,-5 0-9-16,5 0-1 15,-5 0-18-15,1 0-4 16,-15-9-129-1,-5-8 35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35.618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4 189 144 0,'-4'0'55'0,"4"-4"-30"0,0 0-18 16,0 4 13-16,0-4-6 15,0 0 2-15,0-1-11 16,0-3-6-16,0-1 1 16,0-3-3-16,0-1 1 0,0 5 4 15,0-5 3-15,0 5-2 16,0-1-2-16,0 1 4 15,0 0 1-15,0-1 0 16,0 1-1-16,0 4-1 0,0-1 0 16,0 1-5-16,0 0 1 15,4 0 0-15,-4 0 2 16,0-1 3-16,5 5 4 16,0-4 7-16,0 4 2 15,4 0-5-15,5-4 0 16,5 0-4-16,5 4 2 15,0-5-2-15,9 1 0 16,0 0-3-16,0 4 1 16,5 0-2-16,0 0 0 15,-1 0-1-15,1 4 0 16,0 0 0-16,5 1 2 0,-1-1 1 16,6 4 1-16,-1-3-2 15,10-5 1-15,9 0 0 16,10 4 1-16,4-4-2 15,1 8-1-15,-1 1-1 16,-4-1 0-16,-1 0-2 16,6 5 1-16,9 0 0 15,4-1 1-15,-4-3 2 16,-5-1 1-16,1 0-1 16,-6 1 1-16,-4-5-4 15,-5 0-2-15,-5 0 0 16,5 1-1-16,5-1 0 15,4 4 0-15,-4 5 0 16,-1 0 0-16,-4-1 0 0,-4 1 0 16,-1-5 0-16,-5 1 2 15,1 3-1-15,-1-8-1 16,6 1-2-16,8-1 1 16,1-4 1-16,0 4 0 15,-10-4 2-15,-5 0 1 16,-4 0-4-16,0 0-1 15,-5 0 1-15,5 0 2 16,0-4 0-16,4 4-1 16,10-4 1-16,5 4 1 15,-5 0-3-15,0 0 0 16,-5 0 1-16,0-5 0 0,-9 5 2 16,-5-4 1-16,0 0 1 15,0-4 2-15,-5-1-3 16,1 5 0-16,-1 0-1 15,5 0-2-15,-5-1-2 16,1 5 1-16,-6 0 1 16,1 0 0-16,-5 0 2 15,-5 0 1-15,0 0-1 16,-5 0 1-16,1 0 0 16,-6 0 1-16,-4 0-2 15,0 0 1-15,-5 0-4 16,1 5 0-16,-1-1 1 15,0 0 2-15,0 0-3 16,0 0 0-16,-4-4 1 0,-1 5 0 16,1-5 0-16,-1 8 0 15,-9-8 0-15,0 0 2 16,0 0-3-16,0 0 0 16,10 4-8-16,-1 0-2 15,1 1-5-15,-1-1-1 16,5 0-1-16,1 0 1 15,3 0 2-15,1 1 2 16,0-1-3-16,0 4-3 16,0 5-20-16,0-5-10 15,5 5-69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37.509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 64 184 0,'-5'0'68'0,"10"-4"-36"0,0-4-42 15,-1 3 11-15,1 1-8 16,0-4 0-16,-5-1 8 16,0 1 4-16,5-1-2 15,-1 5 11-15,-4 0 8 0,0 0 0 16,0 4-1-16,5 0-9 0,-5 0-5 16,0 0 0-16,5 0 2 15,4 0-4-15,1 0-1 16,4 0-2-16,0 0 1 15,0 4-4-15,5-4 0 16,0 4 3-16,0 0 1 16,5 1-1-16,-1-1 1 15,10 0 2-15,5 4 4 16,5 1-2-16,4-1 1 16,5 1-3-16,5-5 2 15,0 0-2-15,0-4 2 16,-1 0 0-16,1-4 1 15,0 0-4-15,0 4-3 0,4 0 2 16,10 0 0-16,0 0-4 16,-5 0 1-16,1 4 0 15,-1-4 2-15,-5 0-1 16,-4 0 2-16,0 0-2 16,0 0 2-16,-5 0-2 15,0 0-1-15,0 0 1 16,5 0 1-16,-1 0-3 15,-4 0 0-15,-4 0-4 16,-1 0 1-16,0 0 2 16,-4 0 3-16,-10-4 0 15,0 4 2-15,-4-4-2 16,-1-1-1-16,-9 1 1 0,0 4 1 16,-5-4-3-16,5 4-2 15,-10 0-7-15,1 0-4 16,-1 4 3-16,1 0 2 15,-1 1-2-15,-9-5 2 16,0 8 5-16,0 0 4 16,0 1-6-16,0-5-3 15,0 0-35-15,0-4-16 16,5-8-40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38.816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-7 28 168 0,'0'0'66'0,"5"0"-36"0,-1 4-42 0,-4-4 7 16,0 0-2-16,5 0 2 16,0 0 9-16,-1-4 5 15,1 4-4-15,-5 0 8 0,0 0 4 16,0 0 4-16,0 0 2 15,0 0-4-15,0 0-1 0,0 0-8 16,0 0-4-16,0 0-1 16,10 0-1-16,-1 4 9 15,1-4 3-15,4 5-3 16,0-1 0-16,5 0-2 16,5-4 1-16,-1 4-4 15,6 0 0-15,-1 1-1 16,0-1 3-16,6 0-5 15,3 4-3-15,1-3 1 16,5-1 2-16,4 0 0 16,5 0 2-16,10 0 2 15,9-4 5-15,9 0-4 16,-9 0 0-16,0-4-6 16,0 0-1-16,0 0-1 15,9-5 1-15,1 5-4 0,4-4 0 16,0-1 1-16,-4 1 0 15,-1 4 0-15,-9-5 0 16,-10 1 2-16,-4 4 3 16,0 0 0-16,-5-1 0 15,0 5-3-15,-9 0-2 16,-1 0 1-16,1 0-1 16,-15 0 4-16,1 0 2 15,-6 0 2-15,-4 0 0 16,-5 0 0-16,-4 0 0 15,-1 0-2-15,-4 0-1 16,-5 0-6-16,0 0-1 16,0 0-4-16,0 0 1 0,0 0-4 15,0 0-1-15,0 0-2 16,0 0 2-16,0 0 4 16,0 0 3-16,0 0-7 15,0 0-3-15,0 0-18 16,0 0-7-16,0-8-108 15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42.990"/>
    </inkml:context>
    <inkml:brush xml:id="br0">
      <inkml:brushProperty name="width" value="0.53333" units="cm"/>
      <inkml:brushProperty name="height" value="1.0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47 11 20 0,'-23'-4'11'0,"13"0"-6"0,1-1-15 15,4 5-2-15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43.168"/>
    </inkml:context>
    <inkml:brush xml:id="br0">
      <inkml:brushProperty name="width" value="0.53333" units="cm"/>
      <inkml:brushProperty name="height" value="1.0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51 1 124 0,'0'-5'49'0,"0"5"-26"0,0 0-23 15,0 0 10-15,0 0-6 16,10 5-3-16,-10-5 0 16,0 0-1-16,0 0 0 15,-5 0-3-15,0 0 2 0,-4 4-1 16,-1-4-2-16,1 4 3 0,-1-4 2 16,6 0-18-1,-1 0-45-15,0 0-5 16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44.024"/>
    </inkml:context>
    <inkml:brush xml:id="br0">
      <inkml:brushProperty name="width" value="0.53333" units="cm"/>
      <inkml:brushProperty name="height" value="1.0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14 0 196 0,'-14'0'74'0,"14"0"-40"0,-5 0-27 16,5 0 18-16,0 0-15 16,0 0-3-16,0 0-7 15,0 0-1-15,0 0 1 16,0 9-3-16,0-5 2 0,0 0 1 16,0 0 0-16,0-4 0 15,5 9 2-15,-1-5 3 16,6 0 2-16,-1 0 5 15,6 1 3-15,3-1-2 16,6 0 2-16,9-4-6 16,5 0-3-16,5 0-1 15,-1 4 1-15,6-4-1 16,4 0 2-16,0 5-2 16,9-5 0-16,10 4-3 0,5 0-2 15,4 4 1-15,1 5 1 16,-1 0-1-16,1-5-1 15,8 0 5-15,1 1 4 16,10-1-3-16,4-4 2 16,-5 1-1-16,1-1 3 15,-1 0-5-15,-5 0-1 16,11 0 0-16,8 1 0 16,1 3-5-16,-1 0 1 15,1 1 2-15,-5 4 1 0,9-1 1 16,10 1 0-16,-1-1 0 15,-8 1 0-15,-1 0 0 16,-4 3 0-16,9-3 2 16,4-5 1-16,-4 1 1 15,-4-5 0-15,-11 0 0 16,-4 0 0-16,-4-4-4 16,4 0-1-16,0-4 1 15,-9 0 0-15,-5 0-5 16,-5 0-1-16,-5 4 1 15,-4 0 0-15,0 0-6 16,-5 4 0-16,4 0 3 16,-4 0 4-16,-5 0 1 15,-4 1 2-15,-5-1-2 16,-5 0 2-16,-5 0 0 16,-4-4 1-16,-5 0-5 0,-1 0 1 15,-4 0-2-15,-4 0 0 16,-5 0 0-16,-6 0 0 15,-3 0 2-15,-1 0 0 16,-5 0-3-16,1 0 2 16,-10 0-1-16,5 0-2 15,-5 0-15-15,9 5-5 16,-4-1-19-16,-1 8-8 16,-4 9-87-1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19T15:03:06.983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17686 1753 645,'0'0'1161,"-11"-1"387,11 1 0,0 0-129,0 0 0,-5-10-516,5 10-258,0 0-129,0 0-258,7-8-129,-7 8-129,12 0 258,-12 0 129,19 0-129,-19 0 0,19 5 129,-8-5 0,0 0 0,3 4 129,-1-3-129,3 1 0,1-2 129,3 2-129,-3-2 258,7 5-258,-2-6 129,4 1 0,-5 1-129,5 2-129,-3-1 0,3 3-129,-2-3 0,-2 4 129,1 0 129,1-3-129,-1-3 0,3 7 129,-4-2-129,5-3 0,-2 1 0,2 1-129,-2-1 0,2-1 0,-5 1 129,5-3-129,-4 2 129,3-1 0,0-1-129,1 1 258,-2 3-258,2-3 0,-1 2 0,-1-3 0,1 0-129,-2 0 258,-4 2-129,4-2 0,-4 0 0,1 0 0,-1 1 0,2-1 0,0 2 0,-1-2-258,2 0 258,3 0 0,2 0-129,3 0 0,-2-5 129,0 5 0,1-3 0,-2 1-129,-2-1 129,0-1 129,-4 1-129,0 3-258,-3-6 258,0 2-129,-2 0 129,0-1-129,-2 1 129,-2-2-129,-13 6 129,20-9 129,-20 9-258,10-3 0,-10 3 129,0 0 0,0 0-129,0 0 0,0 0 0,0 0 0,0 0 0,0 0-129,0 0 0,0 0-258,0 0-516,0 0-516,0 0-2709,0 0-387,-22-17-258,-5 4-258</inkml:trace>
  <inkml:trace contextRef="#ctx0" brushRef="#br0" timeOffset="3431.196">1573 3049 129,'3'-11'774,"-3"11"129,0 0-258,0 0 129,13-11-129,-13 11 129,0 0-258,0 0 0,0 0 129,0 0-516,0 0 129,0 0-129,12 0 0,-12 0 129,15-4-258,-15 4 129,25-2 129,-11-3-129,6 1-129,1-1 258,6 1-258,0 0 129,0 3 129,3-3-129,5 2-129,0 2 387,4 0-129,-1-1 129,2 1 129,2-3-129,3 3 258,3-2 0,1 2-129,2-1 129,5 1-129,-4-3 129,5 3-129,-1 0 0,4 4-258,-2-3 129,-1 4-129,1-1 258,0 2-258,4-5 0,3 3 0,-2-4 129,4 0-129,-1-1 0,3-1 0,-2-6-129,2 6 0,-5 0 0,3-1 0,-3 1 0,1 2 0,-1-2-129,2 0 258,0 1-129,-2-1-129,1 0 129,0-1-129,-3 0 129,2-3 0,-6 3-129,1-1 129,-2-4-129,0 1 129,1-3 0,1 0 0,1 0-129,2-1 129,1 1 0,-3 1-129,2 0 0,-4 5 129,1-3-129,-2 5 0,-4-4 0,-2 2 0,-1 1 0,1-2-129,-3 0 129,3 4 0,-1-3 0,-2-3 0,2 5 0,-1 2 129,0-3-129,-1 2 0,-2-2 0,0 0 129,-1 1 0,1 2-129,-3 0 0,1 0 129,-3 0-129,1 1 129,0 3-129,-1-2 0,-3-1 0,0 1 0,0-2 129,-3 0-129,2 2 0,1-2 129,0 0-129,1 2 258,1-2-129,2 0-129,-1 0 0,6 0 129,-3 0 0,3 0 0,-1 0-129,0 0 129,-3 3-129,0 1 0,1 1 129,-4 0-129,1 3 0,-2-1 0,1-2 129,1 0-129,-1 1 129,2-2 0,0-2-129,-1 2 0,-1-4 129,3 3-129,-1-3 129,2 3 0,0-1-129,0 0 0,2-2 129,2 0-129,0 0 129,3 0 0,-1 0-129,4 0 0,1 0 0,-1 0 0,4 0 0,-1 0 129,1 0-129,3-2 0,-3 0 0,2-1 0,2 3 0,2 0 0,-1 0-129,2 0 129,1 0 0,1 4 0,-1 1 0,-1-2 0,1 2 0,0 2-129,-1-5 129,-2 1 0,-1 0-129,0 2 129,1 0 0,-1 2 0,-1-3 0,0-1 0,-1-1 0,-3 5 0,1-2-129,0-3 129,0 0 0,-3-1-129,0-1 129,0 2-129,2-2 129,0 0 0,2 1 0,-1 0 129,2 0-129,1 3 0,2-2 0,-2-1 0,1 4-129,-1-3 129,-1 1 0,-2 0 0,1 1 0,1-4 0,0 3 0,2 0-129,0-3 258,0 0-129,2 1 0,-1-1 0,0 0 0,-2 0 0,0 0 0,-3 0 0,-4 0 0,2 0 0,-2 2 0,-1-2 0,1 0 0,2 1-129,-1 2 129,2-1 129,-1 3-129,3-4 129,-1 0-129,0 3 129,1-2-129,-2-2 129,-1 0 0,1 1-129,0-1 0,1 0 129,0 0 0,3 0 258,-1 0-129,0 0 129,0 0-387,0 0 387,-4 3-387,2 4 516,-5-3-516,-1 1 0,-4 0 0,5 0 129,-3-3 0,3 2-129,2-4 129,7 0-129,1 0 129,2 0-129,6-1 0,-1 1 0,4-5 129,1 2-516,-3 0 516,2 1-516,-3-1 516,2-1-129,2 3 129,-1-1-387,0 0 258,-1 2 0,1-2-129,-3 2 129,1-1 129,-2 0-516,-2-2 387,-1 1 0,1 1-129,2-1 129,-4-1 0,1 0 0,-1-2-129,0 3 129,-4 0 0,-1 2 387,-3 0-387,-2 0 0,-1-2 0,-1 0 0,-1-1 0,-4 2 0,5-2 0,0-2-516,1 0 645,-2-2-129,1 0 0,-4 2 0,-3-3 0,-3 3 0,-7 1 0,-9-1-129,-5 5 0,-10 0 0,0 5-387,-13-5-129,7 34-1548,-11-13-2193,-10 2-387,-5-4-258,-4-13 0</inkml:trace>
  <inkml:trace contextRef="#ctx0" brushRef="#br0" timeOffset="7095.405">17044 4180 258,'-5'36'1161,"3"-21"0,2 4 258,-2-5-258,2 4 387,0 1-258,0 0-258,5 3 0,-2 0-258,1 6-129,0 1 0,3 6-258,-5 1 258,2 10-258,-3-2 129,1 8-258,-2 2 0,0 4 0,0 6 0,0 5-129,0-5-129,0 2 0,0 0 0,3 0 0,0-1 129,-1 2-129,-2-4 129,0 5 0,-4 2 0,-5 6 0,-7 9 0,-1 6 0,-2 4 0,-1 2-258,-1 2 258,4-3-258,1-1 129,5-2 0,2-10 0,4-8 0,0-5 0,4-2 0,0-5 0,1-1 129,-1-4-129,1 2 0,-2-2 0,-3 0 0,1 1-129,-2 0 129,-2-1-129,1 0 129,1-3-129,1-3 129,-1 1 0,3-5 0,2-4-129,1-4 129,0-3 0,2-6 129,2 1-258,3-3 258,1-3-129,2 1 0,-1-2 129,0-1-258,3 0 129,-2-1 0,0-1 129,2-2-258,-2-2 258,3-2-258,1 1 258,2 0-129,2-2 129,5-1-129,2 0 0,5-2 0,3 3 129,2-2-129,2-2 258,6-1-129,2-1 0,5 3 0,-1-4 0,4-1 129,2 1-129,2-4 0,3 1 0,4 0 0,-1-2 0,3-1 129,2 1 0,2 0-258,7-3 129,2 0 0,0 0 0,5 0 0,3 0-129,5 0 129,2 0 0,2-1-129,-1-1 129,6 2-129,-1 0 129,4 0 0,-1-3-129,3 1 129,-1-1 0,5 3 0,-1 0-129,1 0 129,4 0 0,-2 0 0,0 0 0,-2 0 0,5 0 0,-3 3 0,-2-3-129,1 0 129,-1 0 0,-6 0 0,3-6-129,-4 4 0,-2-5 0,2 2 129,-3-4-129,-3 1 0,1-1 0,0 2 0,-1-1 129,-1 0-129,-2 2 0,0-1 0,-2 4 0,2 1 0,-2-1 129,0 0-129,0 1 0,1-2 0,0 3 0,1-3 258,-1-3-516,2 2 516,0-1-258,1 1 0,1 1 0,-4 2-258,0-3 516,-3 5-258,-3-1 0,-4 1 0,-3 0 0,-2 3 0,-3 2 0,-2 2 0,-4 1 0,0-2 0,-3 1 0,-4 1 0,-2-3 129,-4 2 0,-8-5 0,-2 4 0,-6-5 0,-6 3 0,-4-4-129,-1 0 129,-8 0-129,-2-5 129,-1-6-129,2-2 0,-3-3 0,1-5 258,0-7-258,-2-4 129,1-6-129,-4-3 129,-3-5-129,0-7 129,-6-5-129,0-7-129,-3-2 129,0-5-129,-1-3 129,0-8 0,0 1-129,-3-3 129,-3-2 0,-2 3 0,-3-6-129,1 4 129,-2-1 0,-1 4-129,0 1 0,4-2 0,5-1 129,2-1-129,2-2 0,2-6-129,6-1 258,4-3-129,2 2 0,1 2 129,-3 3-258,3 6 516,-4 6-516,-2 8 258,-2 6-129,0 0 129,-4 9 129,-2-1-387,1 3 258,-1 0-129,1 3 129,0 1 0,2 0-129,-2 1 129,0 1-129,2 4 258,-2 3-129,2 2 0,-3 4 0,-1 2 0,0 5 0,0 6 129,-3 4-129,0 0-129,-1 2 129,1 1 0,-3 2 0,6 13 0,-8-17 0,8 17 0,-12-17 0,12 17 0,-12-15 0,12 15 0,-20-14 0,9 6 129,-6-4-129,0 3 0,-7-3 0,0 0-129,-5 1 129,-5 0 0,-2-1-129,-5 2 0,-5 3 0,-2 0 129,-5 2-129,-7 2 129,-3 1-129,-7-1 129,-3 0 0,-5 2 0,-5 0 0,-5 1 0,-3 0 0,-6 0 0,-3 0 0,-2 0 0,-4 2 0,-7 4 0,0 1 0,-5-3 129,-5 4-129,-2-1 129,0 1-129,-2-3 0,-3-4 129,2-1-129,1-1 129,-2-3 0,3-3-129,0 5 129,-3-6 0,0 5-129,-3-1 129,1 3-129,-3 1 129,0 1-258,-1 2 258,-4 1-129,4 0 0,0 0 258,1 1-258,3-2 0,-2-3 0,5 0 129,0-6 0,5-1-129,2-3 0,0 1 0,2-4 0,0 4 0,-2-3 0,2 0 0,-2 1 0,-4-1-129,-1 1 129,-4 2 0,-4-3 0,-1 1 0,1 4 0,2 3 129,3-3-129,7 7 129,5-1-129,6 0 0,11 1 0,9 0 0,7 0 0,11 0 0,9 0 0,7-1 0,10 0 0,10-2 0,5 2 0,8 0 0,6-2 0,5 3 0,13 0 0,-14-2-129,14 2 0,0 0-258,0 0 129,0 0-258,6 9-387,-6-9-2064,21 9-1548,-1-2 0,-1-7-516</inkml:trace>
  <inkml:trace contextRef="#ctx0" brushRef="#br0" timeOffset="26907.538">13898 14014 3225,'-31'0'3612,"31"0"0,-27 2-2709,7-2-903,-1 0 0,-4-1 0,1 0 0,-6 1 129,-2 0 129,-4 0 0,-2 5 129,-3 3 258,0 4-129,-1 0 129,-1 4-258,1 0-129,0 3 129,1-1-258,1 1 0,3 4-129,-4-1 0,4 6-129,-3 1 129,1 5 0,2 0 129,-1 2 0,4 5 0,0-1-129,5 4 258,-1-2-129,3 4 0,3 0-129,3 4 258,2 0-258,0 1 129,5 1-129,0-1 0,3-1 129,6 1 0,-1-2-129,3 1 258,2-1-258,1 2 258,1-4-258,6 3 0,3 3 0,3-4 0,2 1-129,4-2-129,1 1 258,5-1-129,5 3 129,1-5-129,5 3 258,2-1-129,3 0 258,2-1-129,4-3 0,1-1 0,0-8 129,5 4-129,1-9-129,4-1 129,2-5-129,6-2 0,2-1 0,4-4 0,4 3-258,2-5 258,3-1-129,0-3 129,0 6 0,0-8 0,-2 3 0,-5-3 0,2-2 129,-4-2-129,0-3 129,5 2-129,-1-4 129,0 1-129,5-1 129,1 0-129,-1 4 0,3-4 0,-1 1 0,1-1 258,1 0-129,2-5 0,-2-7 0,0 4-129,2-10 129,1 7 0,-5-10 129,4 5-258,-3-3 258,2 1-258,4-3 129,3 3 0,2-1 0,0-1 0,0 0 0,3-3-129,-5-2 129,2-1 0,-3-1 0,-3-4-129,-4-7 0,-4-1 0,-2 0 0,-2-2 129,-6-3-129,-4 0 129,-1 0-129,-5-1 129,-5-1-129,-2-1 258,-3-3-387,-4-4 129,-4-1 129,-4-7-129,-6-4 0,-6-3-129,-5-4 129,-3-6 129,-3-4-258,-4-1 0,1-1-258,-7-4 129,1 2-129,-6-4 129,-1 6-129,-3 1-129,-8 6-129,-12-2 258,-5 7-129,-9 6 0,-7 7-129,-10 3 258,-4 10-258,-12-3 129,-4 7 387,-4 2-129,-6 7 258,-6-2 129,-5 4-129,-5 1 0,-3 5 0,-7 3 0,-3 2 0,-8 5-129,-5 6 0,-2 2-129,-5 4 0,-6 3 129,-1 1 0,-8 2-129,-2 11-258,-4 1 258,1 5-129,-3 1 0,0 1 129,3-1 129,4 2 0,5 2 129,5 2 0,5 0 0,5 1-129,6-2-516,11 9-645,8 5-1806,-2-11-258</inkml:trace>
  <inkml:trace contextRef="#ctx0" brushRef="#br0" timeOffset="38504.202">18465 9927 1806,'0'0'129,"0"0"129,0 0 0,8 12 387,-8-12-129,0 0 516,0 0-387,0 0 387,0 0-129,0 0 0,0 0-387,0 0 0,0 0-258,0 0-129,0 0 129,0 0-129,0 0 0,3 12 0,-3-12 0,0 0 0,4 17-129,-4-17 0,4 21 0,-1-8 0,2 3 0,-4-1 0,4 5 258,-2 4-258,-1 0 129,2 5-129,-3 0 129,0 0 0,-1 1 0,0 0-129,0 1 129,0-5-129,2-1 0,-1-2 129,-1-4-258,2-4 0,3-1 0,-5-14-258,6 18-387,-6-18-774,0 0-1935,11 0 0</inkml:trace>
  <inkml:trace contextRef="#ctx0" brushRef="#br0" timeOffset="39427.255">18687 9958 258,'0'0'903,"0"0"-258,0 0 258,0 0-129,0 0 387,0 0-258,0 0 0,6 14-129,-6-14-258,8 24-129,-5-6-129,-3 1-129,4 4 258,-4-1-258,0 3 0,0-5 0,0 4 0,0-2 0,0-1 129,0-1-258,0-4 0,0-3 0,0-13 0,0 17 129,0-17 129,0 0 258,9 5-129,-9-5 258,0 0-258,12-14 0,-4 3 129,-3-6-258,2 0-129,1-2-129,1-3 0,1-3 0,0 3 0,2-3 0,0 1-129,1 1 129,2 5-129,1 1 129,1 1 0,3 4-129,-3 1 129,1 5-129,-5 2 258,1 2-129,-4 2 0,-10 0 0,16 6 0,-13 6 0,1 3-129,-1 2 129,1 2 0,1 3 0,-1 3 0,1-2 129,2 1-129,-2-4 258,3 2-258,-3-2 258,3 0-258,-3-3 258,3-1-258,-4 1 0,1-3 0,1 1-258,-3-1 258,1 0-129,-4-14 0,5 20 0,-5-20-129,3 18-129,-3-18-258,4 11-1677,-4-11-1419,7-5 129</inkml:trace>
  <inkml:trace contextRef="#ctx0" brushRef="#br0" timeOffset="40548.319">19632 9959 258,'7'-10'2451,"-7"10"-1290,0 0-1161,7-12 129,-7 12 129,11-8 129,-11 8-129,12-5 129,-12 5 258,15-5-129,-3 3 258,3 2-258,0 0-129,4 0 0,1 0 129,2 2-258,2 1 0,1 4 129,-1-2-387,2 2 129,-4 2-129,3 2 0,-2-1 0,-3 1 0,2 4-129,-4-1 129,-2 6 129,-2 1-129,-2 1 129,1 2-129,-5 1-129,-2-1 129,-5 1 0,2-1 0,-2-2 0,-1-1-129,-1-2 129,-6-4 0,0 1-129,-4-3 129,1 2-258,-3-4 258,-6 1 0,1-6 0,-3 2 258,-2-5-258,-2 0 129,-2-3-129,2 0 129,-1-5-129,2-1-129,-2-3 129,1-2-129,3 0-129,2 0 258,0 0-129,3-3 0,0 4 129,1-1-129,3 1 129,2 0 129,11 10-129,-16-16 0,16 16 0,-6-18 129,6 18-129,5-17 0,3 5 0,11 6 0,-1-2 0,5 4 0,3 3 129,1 1-129,-2 1 0,2 8-129,-1 6 129,-7-2-258,0 3 129,-5 0-387,0-3-387,-14-13-2451,32 21 129</inkml:trace>
  <inkml:trace contextRef="#ctx0" brushRef="#br0" timeOffset="41367.366">20353 10297 258,'9'0'387,"5"-3"-129,-14 3-129,17-5 258,-17 5 0,14-2 258,-14 2-129,0 0 129,10 0 387,-10 0-387,0 0 129,0 0 516,0 0-516,-2 7 0,2-7-258,0 0 129,-12 11-258,12-11 0,0 0 0,0 0-129,0 0 129,0 0-129,0 0 0,0 0 129,0 0-258,11-11 129,1 2 0,2-3 129,-1 4-129,-1-4 0,-1 5-129,-11 7 0,13-4 0,-13 4-129,0 7-129,0-7 129,-17 19 0,5-6 129,1 0 0,-3 0 387,1 0-387,1-5 129,12-8 0,-15 14-129,15-14-258,0 0-387,-13 1-774,13-1-1806,1-7-1032,-1-11-258</inkml:trace>
  <inkml:trace contextRef="#ctx0" brushRef="#br0" timeOffset="54211.1">21243 9616 1806,'0'0'2064,"-10"-9"-774,10 9-387,0 0-129,0 0-387,0 0-129,0 0-129,0 0 258,0 0-258,0 0 129,0 0 0,0 0 0,0 0 0,0 0-129,0 0 0,0 0 0,-5 8-129,5-8 258,-1 14-258,1-14 0,0 22 0,0-8-258,0 8 258,0 5 0,0-1-129,0 6 129,0 2-129,1 0 129,-1 2-129,0 5 258,0 0-129,0 4-129,0-4 129,-2 4-129,-1-2 0,-2-1-129,2-1 129,0-3-129,2-6 129,-3-9 0,3-2-258,1-7 129,0-2-774,0-12-903,0 0-1032</inkml:trace>
  <inkml:trace contextRef="#ctx0" brushRef="#br0" timeOffset="55476.172">21245 9610 258,'24'-6'903,"-9"5"-129,-2-5 0,4 2-129,-2 1-129,0 1-258,3 0 0,-3 2 0,2 0-129,-2 0 0,-1 4 0,0-1 0,-2 2-129,-1 4 129,1-3 129,-1 2-258,-11-8 129,17 20-129,-17-20 0,16 22-129,-10-11 129,0 2 129,-1-1-129,1 0 0,-1 0 0,-2 1 129,1 0 0,-3-2 258,2 3 0,-3-3-129,0 1 258,0-12 0,-15 22-258,3-10 129,-2 1 0,-3-2-129,-4 2-129,-3-2 0,1 2 258,0-3-387,0 0 258,2-4 0,3 1 129,2-5-129,16-2 0,-20 4 258,20-4-258,0 0 0,-12 0-129,12 0 129,0 0-258,0 0-387,0 0 258,0 0 0,6-2-129,-6 2-129,19 0 129,-5 1 129,5 0-129,4 2 129,1 0-387,4 3 129,0 1 0,1 2 0,-2-1-129,3 4 258,-8 3 129,4 2 129,-6 0 0,0 3 0,-3-2 0,-4 2 129,-2 0-129,-2-2 0,-5 1 0,0-5 129,-4 2 0,0-4-129,-6 4 516,-1-5-258,-2-1 0,-3 2 258,-2-2-129,-2-1 0,-1 1 0,-4-3 129,-1 0-258,-3 1 129,3 1 129,-4-6-129,1 2-129,1 1 258,0-3-258,2-2-129,3 1 0,2-2-129,-1 0 0,4 0 0,3-6 0,-1 0-129,12 6 0,-17-10-387,17 10-774,-12-12-1161,12 12-1677,0 0 129</inkml:trace>
  <inkml:trace contextRef="#ctx0" brushRef="#br0" timeOffset="64094.666">22200 10234 903,'0'0'2967,"0"0"-1935,0 0-645,0 0 0,-3 7-129,3-7 516,0 0 0,0 0 129,0 0 129,0 0 0,0 0 258,0 0-258,0 0-258,0 0 0,0 0-387,0 0 0,-8-6-129,8 6 0,0 0 0,0 0-129,0 0 0,0 0-129,0 0 0,0 0-129,0 0 129,0 0-129,0 0 129,0 0 0,0 0-129,0 0 129,8-6 0,-8 6-129,12-3 129,-12 3-129,16-4 0,-16 4-129,20 0 0,-8-3 0,2 3 129,0 0-129,3 0 129,-1 0 0,7 0 0,-4 0 129,4 0 0,-1 3 0,1-1 0,2-1 129,0 3-129,-1-2 129,1-2-129,0 0 0,1 0 129,2 0-129,-3 0 0,1 0 0,0-4 0,-1 2 0,-4-1 0,1 0 0,-1-1 0,-4 1 0,0-2 0,-4 1-129,2 2 0,-3-2 129,2 2 0,-4 0 0,-10 2-129,20-4 129,-20 4 0,17-3 129,-17 3 0,11-2 0,-11 2-129,0 0-129,0 0 0,0 0 0,0 0-258,0 0 0,0 0-258,0 0-516,0 0-1161,0 0-1677,-20-8 129</inkml:trace>
  <inkml:trace contextRef="#ctx0" brushRef="#br0" timeOffset="65058.72">22493 9575 645,'0'0'-129,"0"0"-258,12 4 387,-12-4 516,0 0 516,10 2 387,-10-2-129,0 0 0,0 0 0,0 0-129,0 0-645,0 0-129,0 0-387,0 0 0,0 0 0,0 0-129,0 0 129,0 0 0,0 0 0,0 0 0,0 0 0,0 0 0,14 15 0,-9-4-258,-5-11 258,9 19 258,-4-6-258,3 2 129,-1 3 129,-2 0 0,-1 3 129,-2-4-129,2 4 258,-4 4-258,2 2 0,-2-3-129,1 1-129,0-1 129,0-1-129,-1-1 258,2 1-258,0-4 129,0 0 0,-2-2-129,3 0 129,-1 1 0,0-3-129,1-1 129,0-1-129,0-1 129,-3-12-258,3 20 258,-3-20 129,0 12-258,0-12 0,0 10-258,0-10 129,0 15 0,0-15-129,-5 16 129,5-16 0,-4 15-258,4-15 387,-2 14 0,2-14 387,0 0-258,0 0 258,0 0-387,-1 10-258,1-10-903,0 0-2322,0 0-516</inkml:trace>
  <inkml:trace contextRef="#ctx0" brushRef="#br0" timeOffset="66078.779">22060 10636 645,'1'-11'1032,"9"-5"-129,-10 16 0,10-17 0,-10 17-129,8-21 0,-4 9 0,-4 12-129,8-24-258,-3 7 129,-1-6-129,2 1 129,1-4-258,4-3 129,0-5 0,7-1 129,1-10 0,9 1 129,3-6-387,9-3 0,9-9-129,8-2-129,9-8-258,3-3-516,11 2-387,2 2-2193,-4-9-516</inkml:trace>
  <inkml:trace contextRef="#ctx0" brushRef="#br0" timeOffset="67583.865">22653 9784 1,'0'-19'902,"0"19"-386,3-17-774,2 6 258,1 0 258,1-1-258,1 0 258,-1 1 0,3-3 258,5 0-258,0 0 129,5-2-129,6-1-258,1-2 129,5 0-129,0-3 0,2 3 129,3-3-258,-4 1-258,-3-4-1032</inkml:trace>
  <inkml:trace contextRef="#ctx0" brushRef="#br0" timeOffset="71307.078">23427 9694 903,'0'0'2451,"0"0"-2451,0 0 0,0 0 129,0 0 387,0 0 258,0 0 387,0 0 129,0 0-129,0 0-129,0 0-258,4 15 0,-4-15-387,0 12-258,0-12 129,1 28-129,0-8-129,0 5 129,0 3-129,-1 4 0,0 4 129,0 4-129,0 0 129,-1 1-129,-1-4 258,-1 1-258,2-6 258,1-1-129,0-2-129,5-5-129,3 1-258,1-4 0,2-1-258,0-8 258,-2 4-258,-9-16-129,14 12-1548,-2-6-1419,-13-13 259</inkml:trace>
  <inkml:trace contextRef="#ctx0" brushRef="#br0" timeOffset="71983.117">23358 9720 1,'8'0'1031,"-8"0"259,23 1-129,-5 2 0,2 1-516,5 0 0,2 1-516,2 2-129,3 2-129,-1 3 0,1 0 0,-3 4 0,0 1-129,-3 4 129,-1 2 0,-5 4 0,-2 2 0,-5 2 0,1 0-258,-4-1 258,-1 1-129,-4 1 0,0-3 129,-3 0 129,-2-3-129,0-2 129,-1-1 0,-2 0 0,-8-1 129,1-5-129,0 1 129,-6-2 129,0 0 0,-3-4-129,-1 3-129,-4-2 0,-1-3 129,0-2-129,-3 0 0,-1 0 0,0-3-129,-1-1 129,3-2 0,-2-2 0,6 0-387,2 0-903,-2-12-1289</inkml:trace>
  <inkml:trace contextRef="#ctx0" brushRef="#br0" timeOffset="73538.206">24112 9344 774,'0'0'1935,"9"-15"258,-9 15-129,0 0 0,0 0 0,0-13-387,0 13-516,0 0-387,0 0 0,0 0-258,0 0 129,0 0-258,0 0 0,0 0-129,0 0-129,0 0 0,0 0 0,0 0-129,0 0 0,0 8-129,0 4 0,1 1 0,1 6 258,2-1-129,3 7 0,-3 3 0,2 0-129,0 6 129,0 4 0,-1 6 0,0 0-129,-3 8 0,-2 1 129,0 5-129,0 4 0,-4 1 129,-3 0-129,4-3 0,-2-3 129,2-3-129,1-7 129,2-6 129,0-7-129,0-6-129,0-7 258,4-1-129,-3-6 0,0 1-129,-1-15-129,1 20-129,-1-20 129,0 17-129,0-17 0,0 12 0,0-12 129,0 0 129,0 0 0,0 0 0,0 0 0,0 0 129,0 0-516,0 0-645,13 6-2709,-13-16-129,10 7 129</inkml:trace>
  <inkml:trace contextRef="#ctx0" brushRef="#br0" timeOffset="74504.261">24855 9709 2709,'0'0'3225,"0"0"-516,0 0-1935,0 0-387,0 0-258,-6-1-129,6 1 129,-11 0 516,11 0-258,-15 0 387,15 0-258,-17 0 387,3-4-258,2 4-129,-8-2 129,0 2-387,-3 1 0,-2 4-129,-2 3-129,0 2 0,-2 4 0,1 1-129,1 2 129,3 2-129,2-1 129,3 4-129,5-4 129,1 1 0,5-2 129,4 1 129,2-2-129,2-1 258,0-3 0,5 4 0,-3-4-129,4 8 129,-3-3 0,4 3 0,-4-1-258,1 0 0,-1 2 0,1 0 129,0-2-129,3-2 0,-2-3 0,3-1 0,-1-2 129,5 1-129,1-3 0,1-1-129,3-3 0,3 3 129,0-3-258,4-1 129,1 1-129,1-2 129,4-3 0,-1 0-129,1 0 129,2-1 0,2-3 0,0 0 0,0-4 129,0 3-129,-2 0 0,-4 1 0,-4 1 0,-2 0 0,-9 1 0,-13 2 0,14 0 0,-14 0-129,0 10-387,-12-6-387,12-4-3096,-16 24-387,-7-19-645,5-2 258</inkml:trace>
  <inkml:trace contextRef="#ctx0" brushRef="#br0" timeOffset="75859.338">18177 12149 258,'-3'-12'903,"3"12"258,0 0 129,-6-12 387,6 12 387,0 0-258,-13-11-129,13 11-387,0 0-387,0 0-387,0 0-129,-12-4-258,12 4-129,0 0 129,0 0-129,-2 10 129,2 1 0,0 2 129,-1-2-129,0 10 258,-2-2-258,1 5 0,-3 5-129,-3 3 129,2 2 0,-2 0-129,-2 3 129,0-1-129,1-2 129,0 2-129,0-6 129,4-3-258,1-3 129,1-6 0,3 0-258,-1-4 0,1-4 0,0-10-258,0 15 0,0-15-645,0 0-2709,0 0-516,0-10 258</inkml:trace>
  <inkml:trace contextRef="#ctx0" brushRef="#br0" timeOffset="76843.395">18442 12177 1032,'10'3'3354,"-10"-3"258,0 0-2451,13 9-1290,-13-9 0,6 17 129,-6-17 0,2 24 258,-2-14-129,0 1 387,0-11 0,0 21 129,0-21-258,0 24 258,0-15-129,0 5 0,0-1 258,0 3-387,0 2-129,3-4 0,-1 3 258,0 0-387,-1-1 0,3 0-129,0-4-129,0 0 0,-4-12 129,10 17 0,-10-17 129,16 4-129,-16-4 258,17 0 129,-17 0 129,24-19-129,-11 2-129,7-2 129,0-5-387,3 0 0,4 0-129,0-1 129,0 0-258,-1 7 129,-2 1 129,-2 6-129,-5 4 129,0 3 0,-6 4 0,-11 0 0,19 7 0,-19-7 0,14 22 0,-7-10 0,-1 2 0,0 0 129,-1-1 0,1 2 129,-3 2 0,1 0-258,-1 0 258,2 4-129,-2-1 258,1 2-387,-2-3 0,-1 2 0,1-3 0,-2 0 129,0-5-129,0-1 0,0-12 129,0 19-129,0-19 0,0 10-129,0-10-258,0 0-258,9 12-903,-9-12-2709,0 0-516,16-14 0</inkml:trace>
  <inkml:trace contextRef="#ctx0" brushRef="#br0" timeOffset="78270.476">19665 11791 1161,'-5'13'1548,"5"-13"-129,-5 16 0,5-16-258,-5 14-129,5-14 129,-3 12-129,3-12-129,-2 14 0,1-1-258,-4-1 129,3 4-387,-3 5 258,0 5-387,-1 7 129,0 8 129,-5 0-258,3 4 0,-4-3 0,4 4 129,-1-7-258,3-1 129,0-6-129,3-10-129,3-1-129,0-8 129,0-13-129,11 10 0,1-10 129,2-7-129,1-6-129,3-3 258,2-4 0,-2-2 0,6 2 0,-2 3 0,1-1-129,-1 3 0,5 3-129,-3 2 0,2 4-129,-1 2 0,-2 4 0,-2 0 129,-1 10-258,-6-2 258,-2 6-129,-4 1 258,-3 3-258,-5-1 258,0 3 129,-3-1 0,-8 0 258,0-2 0,-5 1 129,-3 1 0,-4-3 258,-3 4-258,-4-7 129,-2 4-258,-1-6 0,0-1 0,3-6-129,1-2 0,2-2 0,6-11-129,5-2-129,3-7 0,6-2-258,1-5-387,6 6-1161,8 3-2322,-1-13-129,11 17 130</inkml:trace>
  <inkml:trace contextRef="#ctx0" brushRef="#br0" timeOffset="78948.515">20206 12431 1677,'0'0'3870,"-9"0"129,9 0-258,0 0-3483,7-9-387,-7 9 0,8-14-129,-8 14 129,12-15 129,-12 15 129,9-14-129,-9 14 258,0 0-258,0 0 129,6-11 0,-6 11 258,0 0-258,0 0 129,0 0 0,-5 9 387,5-9-129,-14 13 0,2-7 129,12-6-258,-16 14 129,16-14-258,0 0 258,-13 11-387,13-11 0,0 0 0,0 0 129,0 0-258,0 0 0,4-7 129,-4 7-129,0 0-129,0 0 129,11-10-129,-11 10 129,0 0 0,0 0-129,10 8-774,-10-8-2322,16 21-1290,-16-21-258,0 10 0</inkml:trace>
  <inkml:trace contextRef="#ctx0" brushRef="#br0" timeOffset="136806.824">21994 12039 258,'0'-9'1161,"0"9"129,0 0 258,0 0 258,-2-15 129,2 15-387,0 0-258,0 0-258,-14-7-516,14 7-129,-12-3-129,12 3-129,-14 0 0,2 0 0,-2 0 0,0 0 129,-2 0-129,-2 5 0,-1 4-258,-1-3 129,1 4 0,-2-2 0,0 3-129,2-2 129,1 3 0,2-4-258,4-1 258,0 3-129,12-10 0,-12 12 0,12-12 0,0 0 0,10 13 0,2-9 129,6 0-258,2-1 258,5 2 0,0 3-129,1 1 129,-1 1-129,-2 4 0,0-1 0,-7 3 0,-2 3-258,-1-2 258,-6 1-129,-1 1 129,-6-5 0,0 3 0,0 0 129,-8-1 129,0-4 0,-4-1 129,-1-2 258,-2 0-129,-2 3 258,0-6-258,-2-1 0,0-3 0,3 1-258,-2 0-258,0-2-258,3 0 129,0 1-129,3-2-129,2 0 129,10 0-645,-17 0-645,17 0-1677,0 0-258</inkml:trace>
  <inkml:trace contextRef="#ctx0" brushRef="#br0" timeOffset="137730.877">22176 12074 1548,'0'0'774,"0"0"-645,11-6 0,-11 6 516,0 0 129,16-2 258,-16 2 258,17 0 129,-17 0-129,23 0-258,-9 0-129,1 0-129,1-2-258,0 2 0,0 0-387,0 0 0,-1 0 0,-1 4-129,1 6 0,-3-3 0,2 5-129,-2 3 129,3-1 0,-1 6 0,0-5 0,-1 0-129,0 0 129,-1 1-129,0 0-129,-3-4 258,-1 1-258,-8-13 129,8 21 0,-6-10 129,-2-11-129,-3 20 0,3-20-129,-22 15 129,8-5 0,-7-3-129,1 3 0,-3-4-258,-1 1 258,0-2-258,2-1 129,2-4 0,-1 0 258,4-3 129,5-4 129,12 7 258,-19-17-129,19 17 0,-7-20 129,7 20-258,0-21 0,0 21-129,2-18-129,-2 18 0,14-19 0,-14 19-129,17-17 258,-17 17 0,23-16-129,-11 8 0,6 1 129,-3 2-129,2 0-129,1 0-129,0 3-645,3 3-1806,-11-2-387</inkml:trace>
  <inkml:trace contextRef="#ctx0" brushRef="#br0" timeOffset="139029.952">22697 12096 2580,'6'4'2709,"-6"-4"-2193,0 0-516,0 0-129,0 0 387,0 0 645,0 0 0,2-8 0,-2 8 258,0 0-129,0 0-129,0 0-258,0 0 0,0 0-387,4 8-129,-4-8 0,0 0 129,3 16-258,-3-16 129,4 18 0,-2-4-129,1 0 0,-1 3 0,-2 0 129,1 2-129,-1-1 0,0 3 129,0-2-258,0 4 258,-2-4-129,2-2 0,-1-5 0,1-1 258,0-11 0,0 16 129,0-16-129,0 0 129,0 0 0,6-7 0,-6 7 0,16-20 0,-7 1-258,5-1 129,2-4-129,2 0 0,1 0 0,6 0 129,-2 0-129,2-1 0,-3 4 0,1 3-129,-2 5 129,-4 2-129,-2 4-129,-15 7 129,19-5-129,-19 5 0,14 7 0,-10 5 129,1 0-258,-3 3 129,2 3 129,-2 5-129,4-4 129,-4 4 0,2-4 0,-3 3 0,0-5 129,0 0-129,0-4 0,-1-2 129,0-11-129,0 13 258,0-13-129,0 0-129,0 0 129,0 0-129,10 0 129,-1-9-129,4-5 0,4-4 0,6-3 129,0-5-129,7 2 0,-1-1 0,-1-2 129,0 6-258,-2 2 129,-3 7 129,-5 5-129,1 1 0,-5 6 0,1 0 0,-4 8-129,-2 3 258,2 3-129,-2 0 0,-1 2 0,-2-1 0,1 2 0,-2 0 129,-3 0 0,1-3 0,-3-2 129,0 4-129,0-3 0,0 2 0,0-3-258,0-12 0,-4 23-516,4-23-387,-3 23-387,3-23-2322,0 0-903,0 0-387</inkml:trace>
  <inkml:trace contextRef="#ctx0" brushRef="#br0" timeOffset="140007.007">23775 12100 1161,'-6'23'2838,"6"-23"-387,-4 18 0,4-18-3612,-2 20-129,2-20 516,0 18 774,0-18 645,0 0 774,0 16 387,0-16 129,0 0 0,0 0-129,0 0-774,0 0-129,18 0-387,-18 0-258,20 0 0,-9 0 129,3-1-258,2-2 0,2 1-129,2-2 0,1-3 0,4-3 0,-2 0 0,2-4 0,1 0 129,-3 0-129,-2 1 129,-6-2 0,-2 3 0,-13 12 0,12-17-129,-12 17 129,0 0-129,-9-15-129,-3 13 129,-1-1-129,-4 1 0,-1 2 129,-3 0 0,1 0-129,0 0 129,0 0 0,0 0 129,0 2-129,2 5 0,1-2 0,2 6 0,2-1 0,0 3 0,3-1 0,1 6 0,2-2-129,2 2 258,-1-2-129,2 1 129,-2-3 0,0 3 0,1-3 0,1 1 0,0-2 0,1 0 0,0 2-129,3-1 129,0 2-129,3-2 0,4 0 129,3 0 0,4-3-129,4 2 129,4-9 0,5 2 0,5-6 0,3 0 0,1 0 0,5-4 0,-2-2 0,0-2 0,-4 0 258,-4 1-258,-7 2 0,-3 2 0,-7-2 129,-3 4-129,-11 1 0,0 0-129,0 0 129,0 0-129,0 0 0,0 0-129,0 0 0,0 0 0,0 0-258,0 0-1032,12-5-2838,-12 5-645,0 0-129,0-17-516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46.351"/>
    </inkml:context>
    <inkml:brush xml:id="br0">
      <inkml:brushProperty name="width" value="0.53333" units="cm"/>
      <inkml:brushProperty name="height" value="1.0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-5 127 64 0,'0'-13'27'0,"4"9"-14"0,-4 0-4 0,0 4 9 15,5-5 7-15,0 5 7 16,-1-4 3-16,-4 4 3 16,5-4-4-16,-5 4 0 15,0 0-19-15,0 0 4 0,0 0 4 16,0 0-10-16,0 0-4 15,5 0-9-15,0 0 0 16,-1 0-2-16,6-4 0 16,4 0 2-1,0 4 2-15,0 0 3 16,5 0 2-16,0 0 1 0,0 0 2 16,0 0 4-16,5 0-4 15,-1 0 2-15,6 0-5 16,9 0 1-16,0 0-1 15,4 0 1-15,10 0-4 16,10 0-1-16,9 0-1 16,0 0 1-16,4 4-2 15,1-4 2-15,14 0-2 16,9 0 2-16,5-4 4 16,0-1 6-16,-4 1-3 15,-6 0 2-15,-4-4-3 16,-4-1 0-16,-1 1-5 15,5-5-1-15,4 5-1 0,-9 3-2 16,-9-3 1-16,-10 4-1 16,-9 0-5-16,-10-1 1 15,-4 5 4-15,-10 0 2 16,-5 0 0-16,-4 0 1 16,-5 0-2-16,-5 0-1 15,-4 0-4-15,-6 0 0 16,-4 0-7-16,0 0-3 15,-4 0-17-15,-6 5-7 16,-4 3-77 0,-14 5-63-16,-5-39 63 15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53.318"/>
    </inkml:context>
    <inkml:brush xml:id="br0">
      <inkml:brushProperty name="width" value="0.53333" units="cm"/>
      <inkml:brushProperty name="height" value="1.066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85 109 40 0,'0'-4'16'0,"0"4"-8"0,-5 0-23 16,5 0-3-16,0 0 4 15,0 0 5-15,-5 0 87 32,1 0-26-32,-1 0-8 15,-5 0-19-15,1 0-7 16,4 0-9-16,-4 0-1 16,4 0-4-16,0 0-3 0,0 0 0 15,1 0-1-15,-1 0 0 16,0 0 2-16,1 0 3 15,-1 0 4-15,5 0 5 16,0 0-2-16,0 0 1 16,0 0-5-16,0 0-3 15,0 0-2-15,0 0 0 16,5 0-2-16,-1 0 2 16,-4 0-2-16,0 0-1 0,5 0 5 15,-5 0 1-15,5 0 2 16,-1 0 0-16,6 0-2 15,-1 0-1-15,6 0-1 16,4-4 2-16,-5 0-3 16,9-1 0-16,-4 5 3 15,5 0 1-15,0 0-1 16,-1 0 1-16,1 0 5 16,4 0 2-16,1 0-3 15,4 0 1-15,5 0-7 16,0-4-3-16,4 0-1 15,5 0-1-15,5-1 0 16,0 1 2-16,1 0-1 16,3 0-1-16,-4 0 1 0,0-1 1 15,-4 5 5-15,-1 0 4 16,-4-4-2-16,4 4 0 16,0-4-3-16,1 0 1 15,-1 0-4-15,5-1 0 16,0 1-1-16,-5 0 1 15,-4-4-2-15,-5 3 2 16,-5 1-2-16,-5 0-1 16,-4 0 1-16,-5 0 1 15,-5 4-1-15,0 0-1 16,-4 0 5-16,-1 0 1 16,-9 0-7-16,0 4-4 15,0-4-11-15,0 4-2 0,-5 0-15 16,1 0-7-16,-1 9-91 15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02.01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-5 286 180 0,'0'0'68'0,"-4"0"-36"0,4 0-24 15,0 0 18-15,0 0-9 16,4 0-2-16,6 0-4 16,-1 0 0-16,5-4-6 15,1-9 1-15,4-4 1 0,4-4-1 16,6 0 1-16,-1 0 2 16,-4 0 2-16,-1 0-1 15,1 4-1-15,0 0-3 0,-6 5 1 16,-3-1-2-16,-1 5 0 15,-5-1-3-15,1 1-2 16,-1-1-4-16,-4 5 0 16,0-4-16-16,-1-1-6 15,1 1-25-15,-5-9-10 16,5 9-36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02.43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-2 265 148 0,'0'-9'55'0,"4"5"-30"0,-4-4-5 15,5 4 21-15,0-1-9 16,4 1-3-16,1-4-9 16,-1-5-2-16,1 5-10 15,-1-5-1-15,5 1 3 0,0-5-6 0,5 0-2 16,5 0 1-16,0 0 2 15,-1 0 2-15,1 1 1 16,0-1-2-16,-1 4-1 16,-4 1-6-16,0 3-1 15,-5 1 1-15,1-1 2 16,-6 5-5-16,0 0-1 16,-4 4-9-16,-5 0-4 15,0 0-23-15,-5 4-9 16,10 5-51-1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03.34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-6-7 168 0,'0'-4'63'0,"0"4"-34"0,0 0-21 15,0 0 18-15,0 0-6 16,0 0-2-16,0 0-4 0,0 0 1 15,0 0-8-15,0 0 0 0,0 0 0 16,5 8-3-16,-1 1-1 16,1-1 1-16,0 5 0 15,-1-1 2-15,1 9 1 16,0 5-1-16,0 3 1 16,-1 1-4-16,1 3 0 15,5 1-3-15,-6 4-1 16,1 4 1-16,0 0 0 15,-1 0 0-15,1 4 2 16,5 9-1-16,-1 0-1 16,1-1-2-16,-1 5 1 15,1 0-4-15,-1-4-1 16,0-5-4-16,-4-4 1 0,0-8 3 16,0-4 3-16,-1-9 0 15,-4 0 1-15,0-4-3 16,0-4-1-16,0-8-8 15,0-5-4-15,0-4-34 16,0-4-16-16,0-5-12 16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03.64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0 284 160 0,'0'0'60'0,"10"0"-32"0,9-4-17 0,-10 0 18 16,6 0-11-16,3-5 0 16,6-3-6-16,4-5 0 15,6-8-7-15,3 0 1 0,1-1 4 16,10-3-4-16,-1 4 2 15,-4 4-3-15,-1 0 0 16,-4 4-3-16,-5 4 1 16,-5 5-4-16,-4-1 0 15,-5 1-10-15,-5 4-3 0,0-1-17 16,-4 5-6-16,-1 0-55 16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04.38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 2 156 0,'14'-4'60'0,"-4"4"-32"0,4 0-31 0,-5 4 11 16,6-4-9-16,-1 0 1 16,5 0-2-16,0 5 0 0,4-1 2 15,1 0 0-15,0 4 2 0,-1 1 3 16,1-1 4-16,0 5 0 15,-1-1 0-15,-4 1-3 16,0 4-1-16,0 4-6 16,-9-4 1-16,-10 0 0 15,-5 4 0-15,0 0-3 16,-9 0 0-16,0 0 4 16,-1 0 1-16,1-4 11 15,-9-1 3-15,4-3-1 16,-5 0-1-16,0-1-6 15,5-3 0-15,1-9-7 0,-1-5-1 16,4 1 4-16,1-4 2 16,5-5 0-16,-1 1-1 15,6-1-3-15,4 0-2 16,4 1 1-16,1 3-1 16,5 1-3-16,-1-1 2 15,5 1 1-15,5 4 0 16,0 4 0-16,0 0 0 15,5 0 2-15,-1 0 1 16,6 0-4-16,-1-4 1 16,0 4-9-16,6 0-4 15,-11-5-44-15,1 5-18 0,-5-4-7 16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04.90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2 151 168 0,'-5'0'63'0,"5"21"-34"0,0-12-32 15,0-9 11-15,0 0-9 16,5 4 1-16,4 4-5 16,1 1 1-16,4-1 2 0,0 0 3 0,0 1 4 15,0 4 11-15,5-1 5 16,0 5-3-16,0 0 2 16,0 4-7-16,-5 0 0 15,5 0-8-15,-5 0-1 16,1-4-4-16,-6 0-1 15,0-5 1-15,1 1 2 16,-5-5-1-16,-1 1-1 16,1-1 5-16,-5-8 1 15,0 0 0-15,0-4-1 16,-5 0 3-16,1-5 3 16,-1-3 0-16,0-1 3 0,-4-4-1 15,4-4 0-15,0 0-3 16,1-4 1-16,-6-5-6 15,5-3-3-15,1-1-1 16,8 0 1-16,1 1-3 16,5 3 0-16,4 1-4 15,0 0 1-15,0 3-14 16,5 5-3-16,0 4-22 16,-5 5-10-16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05.35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81 158 156 0,'-14'8'60'0,"-1"-3"-32"0,6-10-15 0,4 5 19 16,-4-4-14-16,-1-4-2 15,1-5-8-15,4 1-3 16,0-5-2-16,5 4-3 0,5-8 3 0,9 4 4 16,0 0 4-1,5 1 5-15,5 3 2 0,4 9-9 16,1-5-3-16,-1 9-2 15,1 0 0-15,-1 0-2 16,-4 9 1-16,-5-1-2 16,-5 1 2-16,-5 3 0 15,-4 1-4 1,-5-1 1-16,-5 1 0 16,1 0 0-16,-6-5 8 15,-4 1 5-15,0-1 0 16,-5 0 2-16,0 1-8 15,0-5-4-15,0 0-9 16,0-4-1-16,5 0-15 16,-5 0-5-16,5 0-15 0,0-4-6 15,4-4-36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05.94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9 214 216 0,'-10'0'82'0,"10"0"-44"0,0 0-31 0,0 0 18 0,0 0-13 15,0-4-2-15,0 0-4 16,0 0-1-16,5 0-3 16,0-1-4-16,4 1 1 0,5 4 3 15,1 4 1-15,-6 1 1 16,5 3 2-16,5 5 1 16,0-1 3-16,0 5-3 15,5 8 1-15,-1 0-7 16,1 1-3-16,-5-5 1 15,4 4 0-15,1-4 1 16,-10-4 0-16,1 0 0 16,-6-5 2-16,0-3 3 15,-9-5 4-15,-4-4-2 16,-6-4 1-16,1-1-1 16,-1-7 3-16,-4-9-3 0,-5 0-2 15,0-4 0-15,0-5-1 16,0-4 0-16,1 1 0 15,3-5-2-15,1 0-2 16,5 4-2-16,4 1 1 16,5 8-1-16,0 4-2 15,9 4 0-15,6 0 3 16,4 4 0-16,4 5 3 16,15-1-3-16,9 1 0 15,1 4-15-15,4 4-6 16,0 0-29-16,0 4-10 0,-10 9-54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37:41.11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19205 10082 1032,'-10'12'1677,"-2"-3"258,12-9-258,0 0 0,-12 17-258,12-17-129,-6 12-258,6-12-258,-4 12 129,4-12-258,-2 20-129,2-20 0,-1 20 0,-1-7-129,2 8 258,-2-2-258,2 9 0,-2-1 129,1 4 0,-2 1-129,2 7 0,-4-1-258,2 0 129,-1-3-129,1-4 0,0 1-129,0-6 129,1-2-258,1-7 0,1-5 0,0-12-258,1 19-129,-1-19-774,0 0-1419,15 3-1677,-13-10-258,2-5 0</inkml:trace>
  <inkml:trace contextRef="#ctx0" brushRef="#br0" timeOffset="769.044">19005 10060 903,'69'0'1548,"-34"0"-516,4 0-129,-2 0-258,3 1-129,-5 3-129,3 3 0,-6 0 0,0 3-258,-2 4 258,-3 2-258,-3 7 0,-3-1-129,-3 7 129,-5 2-129,-2 1 129,-6 6-129,-2-6 258,-3 8-129,-5-5-129,-4 3 258,-5-1-129,-3-3 387,-3 2 0,-7-6 129,1 3 129,-8-9 258,5 8 0,-11-14 0,7 6 0,-8-10-258,6 1 0,-1-9-258,3 3 0,0-7-258,5-1-129,0-1 0,4-2 129,5-4-258,2-3-258,5 2 0,3-5 0,9 12-258,-3-19-387,10 13-645,-7 6-2709,20-21-129,4 12 0</inkml:trace>
  <inkml:trace contextRef="#ctx0" brushRef="#br0" timeOffset="2212.126">20155 10355 774,'0'0'3483,"0"0"258,-6 6-774,-5-3-2709,-4-2 258,1 6-129,-4-5 258,2 6-258,-4-6 387,4 3-387,-1-4 129,4 5 0,-1-1-258,14-5-129,-18 12 0,18-12 0,-9 15-129,8-4 129,1 1 0,3 5-129,6-4 258,2 1-129,5 4-129,0 3 0,3-2 0,-2 0-129,1 2 129,-2-4 0,-1 3 0,-3 4 0,-2-4-258,-3 0 516,-5-4-258,-2 1 0,0-1 0,-7-2 0,-6-1 129,0-5-129,-4-4 129,-2-1 0,-2-3-129,-2 0 0,0-2-129,-1-5 129,3-2-129,0-1 0,5 2-258,2 0 258,14 8-129,-16-19 129,16 19 0,0-19 0,0 19 0,18-14 0,2 8 129,6-2-258,4 2 258,4 0-129,6 1 129,4 1-129,1-2 0,2 0 129,0-2-129,-1 0 129,-3-4 0,-4 2-129,0-2 129,-9-4 0,-4 3 0,-8-2 0,-3 3-258,-9-5-129,-4 5 0,-2-5 0,-9 3-129,-7-1 129,1 3 0,-5 0 129,-1 2 129,2 1 0,-2 1 258,2 8 0,2 0 0,1 2-129,3 10 387,0 1-258,2 9 258,4 7 258,-1 0-129,6 7 258,-2-4-258,4 7 258,4-8-258,10 3 129,-2-9-258,7-4-258,5-7 0,3-10-387,7-3-258,-4-8-645,11-5-1290,-1-9-1806,-6-14-129,9 3 130</inkml:trace>
  <inkml:trace contextRef="#ctx0" brushRef="#br0" timeOffset="2533.144">20819 10040 1032,'9'8'3999,"-9"13"129,-5-4-1161,1 4-2322,4 9 0,-7 4 258,3 10-129,-5 2 0,3 13 129,-6-1-387,7 6 129,-4-1-129,8-3-258,0-1-129,1-11-129,3-5-129,5-15-387,7-7-258,-15-21-1032,26 0-2451,-8-8-258,-11-18 0</inkml:trace>
  <inkml:trace contextRef="#ctx0" brushRef="#br0" timeOffset="2774.158">20579 10276 6837,'8'26'5031,"6"-12"-645,13-13-903,11 8-3096,5-4-129,9 0-129,10-1-258,2-4-387,7 0-387,-7-10-1290,6 3-2322,4 1-129,-11-4-258</inkml:trace>
  <inkml:trace contextRef="#ctx0" brushRef="#br0" timeOffset="3405.194">21351 10667 2580,'1'-28'3741,"14"18"0,0-8-2967,-1 0-258,7 3 129,0 0-129,3 5 0,-2-1 0,1 5-129,-2 5 129,-2 2-258,-4 7 258,-3 9-129,-5-3 129,1 8 258,-8-2-129,0 13 387,-11-12-387,4 7 258,-11-10-258,6 1-129,-7-4-258,3 1-129,-4-5-258,5-9-129,0 0-258,-3-8-387,18 6-774,-21-24-1935,15-1-1032,6-3-387,2-14 258</inkml:trace>
  <inkml:trace contextRef="#ctx0" brushRef="#br0" timeOffset="3696.211">21781 10202 903,'18'32'4128,"-18"-15"0,9 21-258,-2 3-3096,-7 6-129,5 8 0,-5 3-129,3 10 0,-3-1 258,5 4-258,-5-10 129,3 1 0,-3-12-129,3-1-258,-3-12-129,2-9-129,-2-10-387,0-18-645,0 0-903,0 0-1548,-6-15-1161,5-8-258</inkml:trace>
  <inkml:trace contextRef="#ctx0" brushRef="#br0" timeOffset="3910.223">21674 10624 1548,'0'0'4386,"0"0"516,15 0-645,-1 2-1935,6-2-1806,11 0 129,-2 0-258,8 0-129,-2 0-387,-1-4-774,7 3-2193,-5 1-1548,-8-4-129,3 1 0</inkml:trace>
  <inkml:trace contextRef="#ctx0" brushRef="#br0" timeOffset="7389.422">22455 10348 903,'0'0'1290,"0"0"-516,0 0-258,0 0-387,0 0-129,0 0-258,0 0 0,0 0-258,0 0-129,0 0-516</inkml:trace>
  <inkml:trace contextRef="#ctx0" brushRef="#br0" timeOffset="8384.479">22405 10398 1032,'0'-9'2967,"0"9"-1806,0 0-1161,0 0 387,0 0 0,7-2 129,-7 2 0,0 0 258,0 0-129,6 12 129,-6-12 0,9 20-258,1-4 0,-4-2-387,3 6 129,2 4-258,-1-2 129,1 2-129,-1 1 0,1-1 0,-3 0 0,-1-3 0,0 0 0,-5-6 258,2-1-129,-4-14 0,1 18 129,-1-18 0,0 0 129,0 0-129,-8 9 129,8-9-129,-15-2 0,15 2-129,-21-14-129,11 3 129,10 11 129,-20-23-129,13 8 0,1-1 258,2 1-258,-1-2 0,5 2 0,0 1-129,0-3 129,8 2-129,4 3 0,4 2 0,2-2 0,5 0 129,3 0-129,2 3 0,2 1 0,-2-1 0,0 4 129,-2 0-129,-2 2 0,-2 1-129,-4 1 129,-4 1 0,-1 0-129,-13 0-129,16 6 129,-16-6-387,0 0-258,17 15-774,-17-15-2451,0 0-258,0 0 129</inkml:trace>
  <inkml:trace contextRef="#ctx0" brushRef="#br0" timeOffset="10104.578">22995 10526 2322,'35'4'2709,"-18"-2"-1935,2 1-516,-1-2 516,-2-1 0,0 6 0,-3-6 129,2 2 0,-3-2 0,1 4-129,-13-4-258,19 6 0,-19-6-258,15 11 0,-15-11-129,8 20 129,-8-20-129,3 24-129,-3-9 129,0 0 0,-3 1-129,-3-3 129,-2 1-129,-1 0 129,0 0-129,-1-1 129,-3-1 0,2-4-129,0 0 129,11-8-129,-23 17 0,23-17 258,-22 12-258,10-10 129,-1-1 0,2 1 0,-4-1-129,0-1 129,0 0 0,1-4-129,-2 0 0,0 0 0,1-1 0,2 0 0,13 5 129,-19-12-258,19 12 258,-3-15-129,3 15 129,7-16-129,6 8 129,3-4 0,4 4 129,5 0-129,1 2 0,-1-1-129,4 3 0,-5-1-129,5 5-258,-5 0 129,1 0-258,-8 2-258,6 4-129,-9-6-774,3 6-258,-4 2-1290,-13-8-1032</inkml:trace>
  <inkml:trace contextRef="#ctx0" brushRef="#br0" timeOffset="10856.621">23367 10435 1419,'9'12'1935,"-9"-12"-129,0 0-129,0 0-387,0 0-258,4 17-258,-4-17-387,2 14 258,-2-14-387,4 16 0,-3-3 129,3 7-129,-4-3 0,1 4 387,-1-1-258,0 2 258,0-4-129,0 4 129,-1-9-129,1 3 0,0-16 0,1 11-129,-1-11-258,12 0 0,-12 0-129,22-24-129,-8 6 129,0-5-129,2 1 129,0-2 0,-1 1 0,-1 0 0,0 0 0,-2 9 129,-1 1-129,0 5 0,2 0 129,-1 5-129,-2 3 129,-10 0 0,18 13 129,-9 3-129,-3-1 387,1 4-258,-6 1 0,2 4 129,-3-3-258,2 4 258,-2-8-258,0 2 129,0-4-258,-2-4-129,2 0-516,0-11-1032,0 0-2709,19-5-129,-10-10-516</inkml:trace>
  <inkml:trace contextRef="#ctx0" brushRef="#br0" timeOffset="11324.647">23791 10636 1677,'-5'12'3612,"5"-12"0,-3-14-645,3 4-3354,4-9-387,7 7 0,-1-8 129,2 6 387,2-3 258,0-1 258,2 4 258,-1 6 0,0 6 0,-1 0-258,-3 2 129,2 4 0,-5 7-258,-1 3-129,0 5 129,-1-4 0,-3 6 0,-2-2 387,1 5-129,-2-6 258,0 7 0,-9-10 129,5 3 0,-12-7-129,8 4 0,-8-7-258,4-4-258,-3-1-387,-2-3-516,17 0-645,-27-13-903,13-1-1806,14 14-516,-22-32 259</inkml:trace>
  <inkml:trace contextRef="#ctx0" brushRef="#br0" timeOffset="11652.666">24038 10143 1806,'9'26'4644,"-9"-14"-129,3 12-129,-3-2-2967,0 4-1161,1 4 129,-1 1 0,1 5 0,-1-1 258,0 4-258,0-2-129,0 0 129,-2-1-129,1-2-129,1 0-387,-2-7-129,2 4-645,0-17-903,5-3-2580,6 0-129,-11-11-258</inkml:trace>
  <inkml:trace contextRef="#ctx0" brushRef="#br0" timeOffset="12104.692">24150 10679 2580,'0'0'4128,"-11"-3"-387,17-2-387,1-16-3741,8 1-258,-2-8-129,7 4 129,0-3 258,1 3 387,0 2 129,-3 6 258,2 5 258,-6 3 0,3 8-129,-4 2 129,1 9-387,-5 0 0,-1 9-129,0 0 0,-2 6 0,-3-3 129,-1 5-129,-3-3 129,-3 4 387,-6-8 0,1 6 129,-7-10-258,4 2 258,-5-8-129,1 0-129,0-8-129,1-3-516,2 0-129,-1-14-516,14 14-387,-14-30-1290,14 7-2064,1 2-516,5-7 387</inkml:trace>
  <inkml:trace contextRef="#ctx0" brushRef="#br0" timeOffset="12808.732">24551 10449 4257,'1'12'4644,"2"1"-387,-3-13-129,0 12-3612,0 3-387,0-1 387,0 10-129,0-9 0,0 9 129,0-8-129,0 7 129,0-10-129,1 3 0,-1-16-129,9 16 129,-9-16-258,16 0 0,-2-7-129,0-3 129,4-5-129,1-4 0,6-3 129,-2-2-129,2 5 0,-2-1 0,-3-1 129,0 6-258,-5 3 129,0 6 0,-5 3 0,-10 3 0,15 3 0,-15-3 129,6 21 0,-5-1 0,-1 2 0,0-1 129,-2 0-129,-2-1 0,1 0 0,1-3 0,-1-5-129,3-12 129,0 0-129,12 0 0,2-8-129,4-6 129,3-6 0,1-1-129,3-4 129,0 1 0,-4 0 0,-3 8 0,1 2 0,-6 2-129,2 8 258,-4 1-129,1 6-129,-5 11 129,1 5 0,-2 2 0,-5 5 0,3 3 0,-4 2-129,0-1-387,0 7-1161,-9-10-2451,-1-7-774,-5-6-129,-3-4-516</inkml:trace>
  <inkml:trace contextRef="#ctx0" brushRef="#br0" timeOffset="14004.801">19091 11350 2709,'0'0'2451,"0"-12"-387,0 12-258,0 0-387,0 0-129,0 0-258,0 0-258,7 12-129,-1 5-129,-2-1 129,3 11-258,-4-3 0,3 5 0,-1 2-129,1 6 0,-3-5 129,3-1-129,-2-4 0,4-4-129,-1-7 258,2 0-129,3-13-129,6-6 0,3-9-129,1-6 0,5-10 0,0-6 129,2-4-129,-1-4 0,1-1 0,-5-1 0,-3 3 0,-5 7 0,0 2 0,-5 9 0,-2 5-258,-5 6 0,-4 12-645,0 0-516,16 0-1548,-10 8-1419,-6-8-387,6 22 646</inkml:trace>
  <inkml:trace contextRef="#ctx0" brushRef="#br0" timeOffset="14772.845">19659 11335 5547,'0'0'4644,"6"16"-516,-6-3-1290,0-13-2709,11 15-129,-11-15-129,21 17 129,-2-3-129,-1 1 129,2-1 0,3 1 0,-2 0 0,-2 2 129,2 1-129,-3 4 129,-7 0 0,0-1 0,-8 2-129,-2-1 129,-2-1 0,-10 0-129,-3-2 258,-7-1-387,-6-6 258,0 0-129,-2-4 129,0-7-129,-1-1 0,4 0-129,4-4 0,3-8 0,10-1-258,2-8-129,9 4-258,5-9 129,16 4-258,-2-8 258,12 6-129,-2-2 387,8 6-129,-3-1 387,0 6 129,-1 4 0,-6 7 129,-3 2-129,-1 2 129,-8 6 0,0 6 129,-6 4-258,0 3 129,-2 2 129,-2 0 129,3 1 129,-2-4 0,1 4 0,-3-4 0,5 0 0,-11-18 129,15 22-387,-15-22 129,9 15 0,-9-15 0,0 0 258,0 0-258,11-9 0,-11-10 0,5 1 0,2-9-387,3 1 129,6-3-129,1-2-129,3 4-129,4-1-129,6 11-387,-7-5-516,11 13-903,-8-2-1806,1 3-516,5 6-258</inkml:trace>
  <inkml:trace contextRef="#ctx0" brushRef="#br0" timeOffset="15184.868">20731 11381 2580,'28'-6'4128,"-28"6"-774,0-11-1419,0 11-387,-20-2-387,5 4 0,-15-2-129,3 9-258,-12-3 129,8 8-129,-8-2-258,7 5-129,-4-2-129,10 2 0,0-3-258,10 1 129,7-1-129,6-4 0,3-10 0,14 16 0,9-9 0,5 1-129,6-2 129,2 2-129,3 0 0,-3 1 0,1 4 0,-6 2 129,-3-1 0,-6 5 0,-9-5 129,-4 6 0,-9-5 129,-2 4 0,-15-4-129,-3-1 129,-10 1-258,-3-9-129,0 5-774,-8-11-1935,5 0-1935,3-3-258,1-14 0</inkml:trace>
  <inkml:trace contextRef="#ctx0" brushRef="#br0" timeOffset="25201.441">21090 11798 645,'2'16'3741,"-2"-16"387,0 0-516,0 0-3354,14-4-258,-14 4 129,11-2-129,-11 2 0,0 0 0,0 0-258,0 0-645,8-17-2838,-8 17 0,0 0-128</inkml:trace>
  <inkml:trace contextRef="#ctx0" brushRef="#br0" timeOffset="25429.454">21083 11511 3999,'0'0'4644,"8"17"-258,-8-17-387,11-5-3870,-11 5-774,15 0-645,-15 0-645,16 0-1290,-3 0-1290,-13 0 129</inkml:trace>
  <inkml:trace contextRef="#ctx0" brushRef="#br0" timeOffset="26036.489">21442 11879 1548,'2'-24'3354,"12"12"258,-5-5-2580,1-9-516,3-1-129,0-3 258,2 0 0,0-7-129,4 7 387,-1-10-129,3 6 0,-5-2 0,5 4-129,-1 1-258,-1 3-129,-1 5-129,-2 4 0,-2 4-129,-2 3 129,-12 12-129,17-9 129,-17 9 0,0 0 0,0 0 0,6 18 0,-6-4 129,0 4-129,-3 5-129,1 2 258,0 7-258,2-1 0,0 1 0,0 1-258,2 0 258,3-2-129,4 0 0,-4 0-129,6-5 129,-5-6-258,4 0-129,-10-20-516,12 22-1161,-12-22-2064,0 0-258,0 0 129</inkml:trace>
  <inkml:trace contextRef="#ctx0" brushRef="#br0" timeOffset="26253.501">21514 11659 4128,'10'8'4773,"9"-3"-387,-2-5-129,8-1-3870,8 1-258,4 0-258,3-3-129,5 3-516,-5-4-774,2-1-2322,2 3-645,-10-5 0</inkml:trace>
  <inkml:trace contextRef="#ctx0" brushRef="#br0" timeOffset="26916.539">22344 11323 1032,'-18'-10'3870,"18"10"129,0 0-387,-9 5-2967,4 7-774,2 4 129,-2 5 0,-2 1 0,2 7 129,-3 6 129,1 4 129,-3 4 0,5 7-129,-3 3 0,3 5 129,0 0-258,4 2 0,1-8 0,0-3-129,0-5-129,0-10-129,4-5-258,-4-12-516,0-17-2064,12 12-1032,-13-24 0</inkml:trace>
  <inkml:trace contextRef="#ctx0" brushRef="#br0" timeOffset="27149.552">22047 11717 1419,'-15'-5'4644,"2"3"258,13 2-387,9 0-2838,3-2-387,13-1-516,1-5-258,11 4-129,4-6-258,6-2-129,4 5-387,-2-7-387,1 11-1032,-8-7-2193,-4 1-774,0 6-129</inkml:trace>
  <inkml:trace contextRef="#ctx0" brushRef="#br0" timeOffset="27644.581">22461 11528 3354,'0'0'4386,"0"0"-387,10 0-258,1 0-3741,11 0-258,3 4-129,3 0 258,4 3 0,-2 0 129,0 3 129,0 2 0,-6 2 258,1 3-258,-7 1 0,-3 1-258,-4 3 129,-4 1-129,-3 0 129,-4-4-129,0 2 129,-5-2-258,-3-3 516,-3-3 129,-2-4-129,-2 0 129,-4-4 129,1-2-129,-5-3 0,6-1-129,-4-6 0,2-3-258,4 0 0,4 1-129,4-5-129,4 0 0,5 3-258,3-3-387,11 7-129,-2-3-258,11 5-516,-4-4-774,6 1-1419,8 7-129</inkml:trace>
  <inkml:trace contextRef="#ctx0" brushRef="#br0" timeOffset="27988.6">23239 11532 3483,'0'0'4644,"0"0"-516,-10-1-129,-3 1-3225,-4 0-774,-3 7 0,-2 2 0,-1 1 129,-7 2 0,4 1 129,-4 3 0,4 1 129,-1 5 129,6 1-258,2-3 129,4 5-258,8-1 0,4 1 0,3-4-258,10-2 0,9-4-258,1-6 0,14 2-645,-7-11-387,16 0-1032,-4-7-1806,-1-12-516,7 2 258</inkml:trace>
  <inkml:trace contextRef="#ctx0" brushRef="#br0" timeOffset="28456.627">23552 11289 1548,'0'-13'4257,"-4"22"0,0 4-516,-2 12-2709,-4 2-387,1 8-129,-1 5 0,3 7-258,0 1-129,4 5 0,1-1 0,1-1-258,1 0 129,0-3-129,0-7-129,-1-10-129,1-6-258,-7-13-258,5-2-387,-10-10-258,12 0 0,-25-25-129,15 5 387,-10-8-129,5 0 774,-2 0 645,0-4 1032,5 7 258,-5-4 387,14 7 0,-8 0 258,11 10-258,0-2-129,13 10-129,-2-5-387,15 9-129,-4-3-258,14 3-258,3 0 0,2 0-387,5 4-645,-3-4-645,5 0-2580,-2 1-1032,-7-1 0,-2 0 129</inkml:trace>
  <inkml:trace contextRef="#ctx0" brushRef="#br0" timeOffset="28844.649">23731 11772 4257,'-39'8'4644,"39"-8"-258,-27-16-387,25-6-3354,2 2-774,0 3 0,12-4 129,2 4-258,3 0 258,4 4 0,3 4 258,-3 4 0,0 5 0,1 5 258,-3 10-387,0-1 258,-1 5-258,-6-2 258,1 5-129,-7-4 129,0 3-129,-6-4 258,0 1-129,-10-7 129,-2 3-129,-6-7-129,2 1 0,-3-7-258,-1-1-129,6-2-258,-4-12-903,18 14-1290,-12-20-2064,8 1-387,4 3 0</inkml:trace>
  <inkml:trace contextRef="#ctx0" brushRef="#br0" timeOffset="29379.68">24118 11577 903,'-16'-9'3354,"16"9"129,0 0-2064,0 0-645,0 0 387,0 0 0,0 9 129,0-9 0,9 27 0,-7-13-129,7 8-387,-7-3-129,9 3-387,-7 1 0,2 0 0,-1-2-129,0-2 0,-4-3 129,2-3-129,-3-13 129,3 18 0,-3-18-129,0 0 0,0 0 0,0-6 0,0-8 129,0 0-129,0-8 0,3-4 258,3-2-387,1-1 258,2 0-258,4 1 258,0 3-387,4 1 129,-2 6-129,4 2-516,2 11-516,-5-6-2064,4 6-1290,4 2-645,-1-3 129</inkml:trace>
  <inkml:trace contextRef="#ctx0" brushRef="#br0" timeOffset="29965.713">24738 11518 3483,'0'0'4644,"19"18"-645,-19-18 0,0 14-3483,0 1-516,2 0 387,-1 2-129,-1 1 0,0 2 0,-7-5 0,1 4-258,1 0-387,-4-7-645,6-2-3096,3 9-129,0-19-516</inkml:trace>
  <inkml:trace contextRef="#ctx0" brushRef="#br0" timeOffset="30511.745">25054 11526 1419,'0'0'4257,"0"0"0,0 0-129,0 0-1935,-5 0-1935,5 0 0,-21 6 129,5-2 0,2 3 129,-7 1 0,2 4 0,-3-6 0,3 6-129,0 1-258,4 1 0,3-1 0,5 3-129,6-3 0,2 1 0,10-2 0,3 1-129,5 1 0,3-1-258,3 1 129,-4-1 0,1 0-129,-3-2 258,-5 2-129,-3 0-129,-4-1 387,-5 1 129,-2-2 129,-2 3 0,-10-6 129,0 7 0,-8-6 129,1 1-129,-6-1 0,-1 1-129,-4 1-258,-4-8-903,5 2-2967,-4 0-516,-7-5-645,2 2 0</inkml:trace>
  <inkml:trace contextRef="#ctx0" brushRef="#br0" timeOffset="31600.807">19497 12806 3225,'-11'-9'3999,"11"9"-129,-16-3-2580,1-7-516,5 6-129,-9-1 0,5 2 129,-9-1-129,7 4 0,-9 0 0,7 3-258,-8 2 0,5 11-129,-3 1 129,2 4-258,-3 6 0,6 3-129,-2 5 129,5 0 0,-2 5-129,6-2 258,1 2 0,5 1-129,4-2 129,2-1-129,4-6 129,8-3-129,6-3 0,4-6-129,7-8 129,3-3-129,5-9-129,5-3 129,1-6 0,4-12 0,0-1-258,-3-5 258,-1-8-129,-5-4 129,-6-1 0,-3-1 0,-9 0 0,-6-1 0,-8 1 129,-6 3-129,-2 0 129,-11 8-129,-8 2 129,-7 6-129,-4 10 0,-5 3 0,-3 9-129,-7 1-129,2 16-129,-4-2-129,9 15-645,-5-12-516,15 2-2709,2 7-387,4-9-129</inkml:trace>
  <inkml:trace contextRef="#ctx0" brushRef="#br0" timeOffset="32076.834">19382 12296 3354,'0'0'4128,"6"4"-387,0 9-2838,-6 0 129,7 12-129,-7-1 129,0 13-258,-2 1 0,-2 12-129,-6 9 0,3 8 0,-6 4-258,2 11-129,-3 6 129,0 8 0,1 0-129,1 4 0,2-6-129,2-4 129,-1-7-258,4-8 0,1-10-258,-2-16-387,6-3-903,-5-14-2967,-1-17-129,3-2-387</inkml:trace>
  <inkml:trace contextRef="#ctx0" brushRef="#br0" timeOffset="32488.858">18924 13888 1161,'-9'24'3741,"9"-24"258,0 0-516,18 2-2580,-3-7-387,9-1 0,-2-7 258,11 6 0,-6-5 258,12 9-129,-9-9 129,12 12-258,-5-5-129,4 5-129,0 0-258,1 0-129,4 0-387,-5-5-387,6 5-645,-12-9-2322,1-3-1032,2-5-387,-10-7 129</inkml:trace>
  <inkml:trace contextRef="#ctx0" brushRef="#br0" timeOffset="32880.88">19001 12392 2451,'0'0'3612,"0"0"129,10-7-3096,5-1-258,8 7 129,1-7 258,10 8 129,0 0 0,10 0-129,2 3 387,9 6-258,-2-4-258,7 5-387,-1-1-258,-1-6-1161,2-3-2967,1 0-258,-7-6-387</inkml:trace>
  <inkml:trace contextRef="#ctx0" brushRef="#br0" timeOffset="66530.805">20132 12524 516,'0'0'258,"0"0"387,0 0 129,0 0 258,0 0-129,10-10 129,-10 10 129,0 0 0,0 0-129,0 0-516,0 0 0,0 0-129,0 0 0,0 0 258,0 0-258,-6 0 129,6 0-129,-14 5 129,14-5-387,-19 11 129,5-3-129,1 4 0,-5 0 0,3 5 129,-5 4-129,0-1 0,-4 7 0,3 1 0,-2 4-129,0 4 129,1 3-129,0 0 0,6 2 0,0 5 0,6 2 129,1 2 129,6 2 0,3-1-129,6 2 0,9 1 0,2-1 0,4-1 0,2-4 0,3-1-129,1-4 129,1-3 0,4-2-129,0-4 129,2-5 129,0-5-258,2-5 0,0-1 0,0-6 0,-4-1 0,-3-3-258,-3-3 258,-7-3 0,0 1 0,-7 0 0,-12-3-129,14 1 0,-14-1 0,0 0-387,0 0-516,0 0-1806,0 0-1161,0 0-258</inkml:trace>
  <inkml:trace contextRef="#ctx0" brushRef="#br0" timeOffset="67551.863">20174 12869 1161,'0'-11'1419,"9"1"-129,-9 10 0,0 0 258,10-12-129,-10 12 0,0 0 0,11 0-258,-11 0-258,0 0-129,8 14-387,-1 0-129,-2-4-129,2 9 129,-1-2 0,1 7-129,1 2-129,0 4 129,0 2-129,2 4 129,-1 2 0,2-1 0,-2 2-129,1-1 129,0-3 0,-1-2 0,1-5-129,-2-1 0,-2-5 0,2-5 0,-2-5 0,-6-12 0,9 12 0,-9-12-129,0 0 129,0 0 0,0 0 0,11-9 129,-10-3-129,-1-5 129,1 0 129,0-5-129,-1-7 0,4 0 0,-2-7-129,3 0 129,1-3-129,0-3 0,1-2 0,3 1 0,-2 0 129,2 4-129,3 1 129,-3 6 0,2 0 0,1 8-129,0 5 0,-1 7-129,0 1 0,-2 6-258,4 5-258,-14 0-258,16 0-1935,-3 6-1290,-13-6-387</inkml:trace>
  <inkml:trace contextRef="#ctx0" brushRef="#br0" timeOffset="68334.908">20604 13133 1419,'16'-8'3225,"-15"-5"129,11 5-2967,2 1-516,2 2 387,2 2 258,-2-3 258,5 4 129,-3 0 129,5 2 0,-5 0 0,6 1-258,-8 0-129,6 5-258,-5 4 0,-1-1-387,0 6 129,-4-2-258,-2 6 129,-1 2-129,-2 5 129,-1 2-129,-2-2 0,-2 2-129,-1-1 129,-1-3 129,0 0 0,-4-5 0,-5-2 0,-2-5 129,-3-1 0,-3-5 129,-2-3-258,-2-2 129,-2-1 129,1-5-129,-3-11 258,2 4-258,0-2 129,7-1-129,-1-2 0,9 3 0,5-1-129,3 3 0,0 12-129,23-19 0,-2 12 129,4 1-129,3 1 0,4 4 129,2 1-129,-4-2-129,4 2-774,-7 0-903,-1 0-2193,2 8-129,-10-8 0</inkml:trace>
  <inkml:trace contextRef="#ctx0" brushRef="#br0" timeOffset="68763.933">21083 12683 2451,'17'0'3612,"-17"0"-387,0 0-2322,10 18 0,-10-18 129,10 30 0,-10-13 0,7 11 0,-7 2-387,5 10 0,-5 0-258,0 5-129,0 6-129,0 2 0,-1 1-129,-2 2 0,2-5 129,0-1-258,1-1-129,0-5-129,0-4-387,0-14-129,7 3-1161,-5-8-2064,-2-21-387,0 0 387</inkml:trace>
  <inkml:trace contextRef="#ctx0" brushRef="#br0" timeOffset="69303.962">21722 12683 1935,'-16'17'3870,"12"-3"258,-13-12-516,-3 7-3354,2 4-258,-7 7 129,1 5 258,-6 0 0,3 9 387,-5 0-258,6 7 258,-5-4-129,8 9 0,-2-3 0,9 3-387,2-2 0,7 2-129,5-3 0,2 3 0,11-2 0,4-3-129,5-1 0,6-3 0,2 1-129,1-5 0,2-2 0,-1-9 0,2 0-387,-8-11-645,9 0-1935,-4-2-1290,-9-14-387,2-2 129</inkml:trace>
  <inkml:trace contextRef="#ctx0" brushRef="#br0" timeOffset="69632.981">21804 12966 1548,'13'14'3483,"0"10"129,-13-9-1161,1 6-2322,4 6 387,-3 2 129,4 9 258,-6-3 129,5 6 0,-5-6-129,6 3 0,-3-7-645,1-2-645,4-4-1419,-3-6-2193,-5-19-387,10 5-258</inkml:trace>
  <inkml:trace contextRef="#ctx0" brushRef="#br0" timeOffset="70100.009">21748 12896 2451,'0'0'3870,"12"2"-258,11 5-258,-4-7-3741,7 7-258,-2-1 387,6 4 129,0 1 258,0 1 258,2 8 258,-3-7-129,0 7 129,-3-3-258,-2 5 129,-3-1-516,-2 4 129,-1 0-258,-5 2-129,-4 2 129,-7-1 0,-2 1 129,0 0 0,-10-3 516,-3 1 0,-9-8 129,1 1 129,-9-9 0,6 5 129,-12-10-129,9 2-258,-8-6-258,8-2-387,4 2-516,-4-4-774,16 0-1806,11 2-1290,-17-14-645,17 2 516</inkml:trace>
  <inkml:trace contextRef="#ctx0" brushRef="#br0" timeOffset="70612.038">22114 12617 2709,'43'26'3741,"-24"-14"-129,6 11-2838,4 6-516,2 7 0,2 3 258,-3 2-258,-1 5 129,-1-3 0,-2 6 0,-5-3 129,-1 2-258,-8-2 0,-1 3-129,-11-3 0,0 3 129,-10-6 129,-4 2-129,-9-8 129,1 1 258,-9-9-258,5 0 129,-8-9-129,8-1-129,-3-3-387,2-8-387,7 4-1290,0-4-2451,2-11-258,18 3-129</inkml:trace>
  <inkml:trace contextRef="#ctx0" brushRef="#br0" timeOffset="71324.079">22367 12396 2322,'23'8'3612,"8"-3"-1419,-8 2-1032,-1 3 0,5 7-129,-2 0-129,5 7-258,0 6 129,2 9-387,-1 4-258,-1 8 129,-2 6-258,2 1 0,-3 6 0,-1 3 0,-3 0 0,-3-1 0,-1-5 0,-5 5 0,0-7-129,-6 0 0,-2-1 0,-2-3 0,-4-6 129,0-6 0,-6 1 129,-2-6 0,-8-5 129,3-5 0,-4-7 129,-2-4-258,-3-2-129,3-3-258,0 0-258,-3-10-516,10 2-774,3 8-2322,-7-12-258</inkml:trace>
  <inkml:trace contextRef="#ctx0" brushRef="#br0" timeOffset="71820.107">23205 13194 3096,'-15'0'3870,"15"0"0,0 0-387,11 0-3483,-1 0-129,5 0 129,3 0 258,5 0 0,2 0 387,7 0-258,-2 0 129,5 0 0,-2 0-129,3 2-129,-5 0-258,0 0-129,-2 1 0,-6-3-258,0 2-645,-10-2-1290,-13 0-1935,21 6-129,-21-6-129</inkml:trace>
  <inkml:trace contextRef="#ctx0" brushRef="#br0" timeOffset="72428.142">23485 12969 774,'52'25'3870,"-17"-10"129,-12-12-258,7 7-2967,3 2-645,-1 0 0,0 0-129,-2 0 129,1-2 387,-2 2-258,-1 2 258,-5-2 129,-1 0-129,-5-2 258,-3 4-258,-6-3 0,-2 3-129,-6-14 0,0 24-258,-11-14 0,0 2-129,-5 4-129,-2 1 129,-5 1 0,3 0 129,-4 0-129,2 3 258,-2-2 0,3 4 0,-2-6 0,2 1-129,0-1 0,2-1-129,1-2-129,3-4-129,4 3-387,-1-12-516,12-1-1419,0 0-1935,0 0-387,0 0 129</inkml:trace>
  <inkml:trace contextRef="#ctx0" brushRef="#br0" timeOffset="74073.236">24245 12894 516,'0'40'2967,"-2"-26"258,2 9-2580,0 6-645,1 7 0,-1 7 0,0 0 0,0 6 0,0 2 129,1 0-129,4 0 129,-1-3-129,0-6 0,0-6-129,1-3-516,1-8-645,-6-13-1806</inkml:trace>
  <inkml:trace contextRef="#ctx0" brushRef="#br0" timeOffset="74771.276">24356 12609 3096,'23'23'3354,"-23"-23"-645,7 21-2322,1-3 0,-1 3 129,3 12 258,-6 0 129,3 13 0,-3 2 0,3 8 0,-5 1-129,6 9-387,-7-1 129,4-2-387,-4-2 129,3-8-258,-2-4 129,-2-7-129,4-8 0,-3-10-129,3-1-258,-4-23-774,6 17-1161,-6-17-1677,0 0-645,13-12 516</inkml:trace>
  <inkml:trace contextRef="#ctx0" brushRef="#br0" timeOffset="75492.317">24395 12748 2193,'15'-22'4128,"-14"5"-129,16 8-129,-2-4-3483,0-1-516,5 1 258,4 0 0,2 0 387,0 1-129,6 4 0,-2 1 258,0 7-129,2 0-129,-2 1-258,0 6 0,-4 5 0,-4 4-129,-2 2 0,-6 1 0,-4 5 0,-4 3-129,-6 4 258,0 3-129,-9 0 0,-4 2 0,-4 3 258,-3-5 0,-1-2 0,-3-6 0,4-5 129,-5-8 0,7 2-129,-5-9 0,8-3 0,-3-3-129,4-4 0,1-4-129,2-1 0,2-3-129,-1-3 129,5 5 0,0-5-129,5 15 0,-4-18-129,4 18 129,0 0-129,0 0 129,0 0 0,0 7-129,0 6 129,0 4 129,1 8 0,4 2 129,-1 4 0,6 1 0,-2 6 0,1 1 0,4 1-129,-2-2 258,1 0-129,-1-4 0,1-2 0,-4-2 0,3-2 0,-3-4 0,-1-5-129,-1 1-129,-2-8-129,1 1-258,-5-13-258,6 18-903,-6-18-2193,-8 2-645,8-2-387</inkml:trace>
  <inkml:trace contextRef="#ctx0" brushRef="#br0" timeOffset="76672.385">24265 13089 1677,'0'0'1548,"0"0"-645,0 0 0,0 0 0,0 0 129,-4-14-387,4 14 258,0 0-129,0-16 0,0 16-129,3-16-129,-2 3 0,1 0-129,-1-3 0,2 0 129,-2-3-258,2 0 0,-3-6 258,4-1-258,-4-6 129,2 4 0,-2-4 258,0 3-258,0-5 258,0 5-258,-3 0 0,-1 6-129,0 0 0,-1 3-129,1-1-129,2 6 0,-3 0 0,3 4 0,0 0 0,2 11-129,-2-12-129,2 12 0,0 0-129,0 0 0,0 0-387,-11 0-387,11 0-1419,0 22-1548,0-22-516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07.11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176 19 160 0,'14'4'60'0,"-14"-4"-32"0,0-4-20 16,0 4 18-16,0-4-2 16,0 0 1-16,-5-1-8 15,1 1 0-15,-1 0-10 16,-4 8 2-16,-1 0 4 0,1 1-3 0,-1-1 2 16,1 4-3-1,-1 1 0-15,-4 3-5 16,5 1-3-16,-1-1 0 0,1 1 1 15,-6 4 1-15,1 0 1 16,5 4 4-16,-1 0 5 16,1-4-1-16,-1-1 1 15,6 1-7-15,-1 0-2 16,5-4-4-16,0-1-1 16,5 1 1-16,4 0 2 15,1-1-3-15,4-3 0 16,5-1-1-16,0-4-2 15,4 0-13-15,1-4-4 16,4 0-11-16,1-8-5 0,4 0-20 16,0-5-9-16,0 0-24 15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07.56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123 246 184 0,'-29'0'68'0,"15"4"-36"0,-5-4-26 16,15 0 17-16,-6-4-12 16,1-1-3-16,-1-3-8 15,1 0-2-15,-1-9 1 16,6 4 2-16,-1-4 2 0,5-4 3 0,5-4 1 15,4 0 5-15,5 4 3 16,5 4-6-16,5 0-3 16,-1 0-1-16,6 5 1 15,-1 3-3-15,1 1-2 16,-1 4-3-16,-4 4 1 16,-1 0 1-16,-4 8 0 15,-5 0 0-15,1 5 0 16,-6 4-5-16,-4 0 1 15,0 0 0-15,-5-1-1 0,0 1 4 16,-5 0 0-16,-5-4 14 16,1-1 6-16,-1 1-1 15,1-5 0-15,-5-4-10 16,0-4-3-16,-1 0-8 16,1-4-2-16,0 0-9 15,0-4-2-15,0 3-22 16,-1-3-10-16,1 0-57 15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08.13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12 101 212 0,'-10'4'79'0,"5"-4"-42"0,5 4-37 0,0-4 18 15,0 0-10-15,0 0 0 16,0 0-4-16,0 0-1 15,5 8-1-15,0 1-4 0,0 4 1 16,-1-1 3-16,1 5 1 0,0 4 10 16,0-4 3-16,-1 4 6 15,1-4 1-15,0-1-10 16,-1-3-5-16,1-9-3 16,5-8-1-16,-1-4-5 15,5-9 1-15,0-4-2 16,1-9-2-16,-1-3 3 15,0 3 2-15,-4 1 9 16,-1 4 5-16,0-1 2 16,-4 10 1-16,0 3-11 15,0 0-7-15,-1 5 0 16,6 4 1-16,-1 4 0 16,1 8 2-16,-1 5-4 15,1 4 0-15,-1 4 1 16,1 8 2-16,4-4-3 0,-5 1 0 15,5-5-6-15,-4-5-3 16,4 5-10-16,-4-8-2 16,-1-5-18-16,1-8-6 15,4-4-34 1,0-8-53-16,5-9 29 16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08.81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107 0 196 0,'0'4'74'0,"0"4"-40"0,9 1-38 16,-9-9 15-16,5 8-8 15,5 5 0-15,-1-1-1 16,0 9 1-16,1 0-2 16,-1 5-1-16,6 3 3 0,-1 0-2 15,-5 5-1-15,1 4 3 16,4 0 0-16,-5 0-1 16,1 0 1-16,-5-9 0 15,-5 0 1-15,0-8-7 16,-5-4 0-16,-5-4-15 0,-4-13-3 15,-5-4-13-15,0-9-4 16,-4 5 15-16,-1-5 9 16,-4 0 20-16,-1 5 8 15,6 0 11-15,-1-1 7 16,5 1-2-16,5-1 0 16,9 1-11-16,5 4-1 15,5 0-5-15,4-5 0 16,5 1-3-16,5-5 1 15,5 5-6-15,4-1-3 16,6-3-1-16,3-5-1 16,6 0-3-16,4 0 0 0,-4-4 4 15,-1 4 1-15,1 0 0 16,-5 5 1-16,-5-1 4 16,-5 5 4-16,-4 4-6 15,-5-1-1-15,0 5-4 16,-5 5-1-16,0 3 1 15,-4 0 2-15,-1 5 3 16,1 4 4-16,-6-4 5 16,1-1 3-16,0 1-5 15,0-1-2-15,-1 1-5 16,1-5-2-16,0 1-8 16,-5-5-2-16,0-4-18 15,0 0-7-15,5-4-27 0,-1-9-13 16,6-4-36-1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08.97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 0 228 0,'0'0'85'0,"10"4"-46"0,-6 0-37 0,-4-4 19 15,5 4-15-15,4 1-6 16,-4-1-25-16,0 4-8 0,4 1-66 16,6 3-25-16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09.83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-3 79 212 0,'4'0'82'0,"1"-4"-44"0,-10 8-31 0,5-4 20 0,0 0-16 15,0 0-6-15,0 0-6 16,5 9 0-16,0-1 1 15,4 1 2-15,1-1 1 0,-1 0 3 16,1 5 1-16,-1 0 3 16,1-1 1-16,-1 5-1 15,-4 0-1-15,0 0-5 16,-1-5-1-16,1-3-1 16,0-1-2-16,0 1 1 15,-5-5 1-15,0-4 5 16,0 0 6-16,0-4-3 15,-5-5 2-15,5-3-3 16,0-5 0-16,0-4-8 16,0 0 0-16,0-4-1 0,5-1 2 15,4-3-3-15,0 4 0 16,1 4-1-16,-1 4-2 16,1 4 0-16,-1 5 0 15,1 4 3-15,-1 4 0 16,10 4 1-16,-9 0 0 15,4 9 0 1,5-1 0-16,-5 1 0 16,0-1 0-16,-4 1 0 15,-1 0 0-15,1-1 2 16,-6 1-1-16,1 4 2 16,-5-5-4-16,-5 5-2 0,1 0-3 15,-1-4-1-15,0-1-10 16,5-3-3-16,0-5-30 15,0 0-10-15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10.31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-6 101 192 0,'-4'0'74'0,"4"0"-40"0,0 0-29 0,0 0 19 16,0 0-11-16,0 0 0 16,0 0-7-16,0 0-4 15,0 0-1-15,9 4-4 0,1 1 2 16,4-1 3-16,0 8 1 15,5 5 3-15,0 0 3 16,4 0 0-16,1 0 2 16,-5 0 0-16,0-1 1 15,0-3-4-15,-5 0 0 16,0-5-5-16,-4 0 0 0,-1-3-3 16,-9-5-1-16,5-5 3 15,0 1 1-15,-1-4-4 16,1-1 1-16,0-7 0 15,-5-5 2-15,5 0-3 16,-5 4 0-16,0 0 5 16,0 0 5-16,0 0-3 15,-5 0 2-15,0 1-7 16,-4 3-1-16,-1 0-11 16,1 1-3-16,-1-1-15 15,1 5-7-15,-1-1-11 16,6 1-6-16,8-5-40 15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10.70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3 3 192 0,'-4'-5'71'16,"8"5"-38"-16,1 0-30 0,-5 0 15 0,0 0-7 15,5 0-1-15,-5 0-4 16,9 5 1-16,1-1-4 16,-1 4-4-16,1 5 0 0,-1-1 7 15,1 9 4-15,-1 1 1 16,1-1 1-16,-1 0-4 16,1 0 0-16,-1 0-3 15,-4-5 2-15,4-3-15 16,-9 0-5-16,0-5-20 15,10-12-88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11.42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23 0 220 0,'0'8'82'0,"10"1"-44"0,-6-1-36 15,-4 1 17-15,0 3-10 16,0 9-3-16,0 5-6 15,5 3-2-15,5 5 1 16,4 3 0-16,0 1 3 0,10 9 8 16,4-1 5-16,1 4-3 15,4 9 1-15,0 4-13 16,0-8-4-16,-5-9-5 16,-9-4 0-16,-5-12 0 15,-9-5 1-15,-5-8-2 16,-5-9 1-16,-14-8-4 15,-4-8 1-15,-10-9 4 16,0-4 2-16,-1 0 1 16,1-9 1-16,0 5 3 15,5 4 0-15,4 4 1 0,5 5 0 16,5 3 4-16,0 1 2 16,4 0 0-16,6 3 1 15,8 1 0-15,1 0 1 16,9 0-4-16,5-1-1 15,10 1 1-15,8-4 0 16,6-5 2-16,4-4 3 16,1 1 0-16,8-1 2 15,-13 0 0-15,0 0 1 16,-6 5 0-16,-8-1 2 16,-1 0 2-16,-9 5 2 0,-5 4-8 15,1-1-3-15,-6 5-4 16,0 5 0-16,1 3-2 15,-1 5 2-15,1 4-2 16,-1-1 2-16,1 1 0 16,-1 0 1-16,1 0-2 15,-1 0 1-15,-4-5-7 16,0 1-1-16,-5-5-18 16,0-8-8-16,0 0-34 15,-5-8-14-15,0-9-31 16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11.96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0 148 212 0,'5'0'82'0,"-1"4"-44"0,10-4-29 0,-4 4 19 0,-1-4-10 16,1 0 0-16,-1-4-16 15,5 0-5-15,1-5 1 16,4-8 2-16,0 5 5 0,4-5-2 15,-4 0 0-15,0 0-1 16,-5 5 1-16,-4-1 9 16,4 5 7-16,-9-1-8 15,-5 1-1-15,0 4-6 16,-5-1-1-16,-9 5-3 16,4 0-1-16,-4 5 1 15,0 7 2-15,-5 5-1 16,0 0 2-16,0 0 2 15,0 4 4-15,0 0-2 16,5 0-2-16,0 0 0 16,4 0-1-16,1 0-5 15,4 0-1-15,0 0 3 16,5 0 3-16,5-4 5 0,5 4 2 16,-1-9-8-16,5 1-3 15,5-5-1-15,5 1 0 16,4-9-13-16,5 0-3 15,0-9-24-15,1-3-11 16,-1-5-77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39:26.696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5962 11494 1806,'0'0'1548,"0"0"-1032,-10-4-258,10 4 0,0 0 387,-17-5 0,17 5 387,-12-7 0,12 7 258,-11-4-129,11 4-258,0 0-129,0 0-258,-14-5 0,14 5-258,0 0-258,0 0 0,0 0 0,0 0 0,0 0 0,0 0 0,0 0 0,0 0 0,0 0 0,0 0 0,-12 0 0,12 0 129,-11 13-129,11-13 0,-22 22 0,6-6 129,-3 3 0,-1 2-129,0 0 258,-1 2-129,1-6 0,3-3-129,1 1 129,16-15-129,-15 12 129,15-12-129,0 0 129,9-6 0,6-7-129,4-3 0,6-5 0,1 1 129,1-5 0,-2 4 129,-3 0-516,-1 3 516,-5 3-258,-4 4 0,-12 11 0,15-13 0,-15 13-258,0 0 129,0 0 129,0 0-129,-16 6 129,3 1 0,-4 5 0,-5 3 0,2 5 129,-5-2-129,2 2 129,0-1 129,1 0-258,2-3 0,9-3 0,11-13 0,0 0-258,0 0 129,4-9 0,15-12 0,7-4 129,3-1 0,1-3 129,0 1 0,0 2 0,-5 9 129,-4 3-129,-5 4-129,-16 10 129,15-1-129,-15 1-129,-1 8 129,-12 2 129,-1 1 0,-7 1 0,-1 4 129,-4 0-129,0 1 129,-2-2 129,5-1-258,1-1 0,4-3-129,6-4 0,12-6 0,-11 0 129,11-9-129,8-8 0,6-3 129,2-2 0,5-1-129,-1 0 258,3 0-387,1 3 129,-3 4-129,-2 3-129,-1 2 129,-4 3 0,-2 4 0,-12 4 129,0 0 0,0 0 129,0 16 129,-15-4-129,-3 5 129,-4 0-129,-3 5 129,-1-4-129,2-2 0,3-2 0,2-2-129,5-5 0,2-4 0,12-3-129,0 0 129,-1-13-129,3-1 0,13 0 0,1-4 0,4-2 0,3-1 0,1 3 0,-2 1-129,-1 6 258,-2 3-129,-6 6 129,-13 2 0,0 0 129,2 21 0,-9-4-129,-12 4 129,-5 4-129,-3 1 0,-7-3 129,1 3 0,1-3 0,3-5-129,6-4 0,5-7-129,18-7 0,-12-4 0,18-10-129,9-7 0,11-5-258,1-5 387,7-1 0,1 0 129,0 6 0,0 4-129,-5 8 129,-9 0 0,1 11-129,-10 3 129,-12 0 0,9 15 0,-9-3 0,-7 6 129,-7-5 129,1 5-129,-6-5 258,3 1-129,1-4-258,1-3 129,14-7-129,-15 0-129,15 0 129,0-14-129,12 0 129,5-3 0,3-2 0,0-2 129,4 1-129,-3 3 129,-3 2 0,-3 6 0,-3 3-129,-12 6 0,0 0-129,0 0 0,-5 9 129,-8-1-129,-4 4 0,-4 2 129,-2 2 0,-1 2 0,-3-2 0,1 4 129,1-5-129,4 5 129,4-5-258,0-4 0,17-11 129,-11 9 0,11-9-129,9-5 129,7-7 0,4-4-258,3-3 258,4-1 0,-2 2 0,-2 2 0,-4 3 0,-7 5 0,-12 8 0,0 0 258,-6 21-258,-16 4 258,-11 9-129,-5 12 129,-11-1 129,0 9 0,-6-5 129,6 2-258,0-8 129,7-7-258,7-7 129,7-10-129,12-9-258,16-10 129,-6-11-258,13-12 258,13-5-258,6-7 129,3-5 0,4 1 129,0-1-129,-2 7 258,-3 7-258,-5 10 129,-8 10 258,-15 6-258,12 11 129,-12 10-129,-15 10 258,-5 10-129,-9 2 129,-1 3 0,-5-3 0,2 1-129,2-7 129,6-6-129,5-10-129,6-12 129,14-9-258,0-6 129,7-16-129,11-7 0,6-3 129,2-7 0,2 3-129,0 1 129,-6 6 0,-1 4 0,-7 11 0,-14 14 129,14 0-258,-14 14 129,-8 11 129,-9 11-129,-6 3 129,-1 8-129,-3-5 129,-1 1 0,2-7 0,5-4 0,4-13-129,17-19 0,-13 8 0,15-16 0,10-14 0,6-11-129,4-3 0,3-6 129,2 3 0,0 2 129,-5 3-129,-1 12 0,-7 7 0,-14 15 0,14 0 0,-14 15-129,-6 11 258,-10 11-129,-5 6 0,-1 3 258,-4 7-129,0-5 129,2-6-129,3-6 258,4-7-387,6-10 129,11-19 0,0 0-129,5-21 0,10-10-129,6-6 0,4-5-258,2-1 258,1-1-129,-2 7 129,-4 6 0,-3 13 0,-7 10 0,-12 8 129,5 17 129,-7 7 129,-9 11-129,-8 7 0,-1 3 129,-4 0 129,1-3-129,0-8-258,3-3 258,6-9-387,3-11 129,11-11 0,0-9-129,2-12 129,10-6-129,3-4 0,1-6 129,1 3 0,-2-3-129,-1 8 129,-3 8 0,-4 10 0,-7 11 0,0 0 129,5 18-129,-6 7 0,-7 4 258,-2 6-258,3 2 258,-6-1-129,6-4-129,-1-7 129,2-6 0,2-8-129,4-11-129,0 0 129,10-19 0,3-4-129,1-4 0,2 0 129,1-5-129,-3 6 129,-2 4 0,-3 9 0,-9 13 0,0 0 0,0 20 129,-4 5-129,-6 4 129,-6 8-129,0 4 258,-2-3-258,1-5 129,2-3 0,1-6 0,4-9-129,5-4 0,5-11 0,0-7-129,5-12 0,5-5-129,5-1 129,-2-1 0,3 0 0,-4 2 0,0 8 129,-12 16 0,11-4 129,-11 13 0,-1 13 0,-6 4 0,-6 4-129,3 4 258,-3-3-258,0-3 129,1-8-129,4-5 0,8-15 0,0 0 0,0 0-129,14-22-129,2 1 129,2-4-129,5 3 129,-4-2 0,-1 7 129,-4 7 0,-14 10 129,0 0-129,6 20 129,-9 5 129,-14 4-129,4 2 0,-4-1 0,1-1-129,2-6 129,4-5-129,2-7 0,8-11 0,0 0 0,7-8-129,6-8 129,1-1-129,4-7 129,-1 2 0,-1 2 0,-3 1-129,-3 7 129,-10 12 129,0 0-129,3 7 0,-10 12 129,-6 3 0,-3 4-129,-1 4 258,0-1-129,1-3 0,3-6-129,5-5 129,8-15-129,0 0 0,7 0 0,8-18-258,7-6 258,4-2-129,1-3 129,0 0-129,-3 4 129,-4 2 0,-6 13 0,-14 10 0,0 0 129,0 21-129,-10 3 129,-5 3 0,-2 0-129,-1 2 129,0-3 0,3-4-129,3-6 0,12-16 129,0 0-129,0 0 0,11-8 0,7-7 0,0-4 0,2-3-129,0 2 129,-1 3 0,-5 3 0,-3 11-129,-11 3 258,0 0-129,0 15 0,-11 6 129,-2 3 129,-2 1-258,1-1 387,-1 1-258,3-8 0,1-2-129,11-15 258,-8 11-258,8-11-129,5-12 258,8-4-258,-3-2 0,4 4 0,-2-3 129,0 2-258,-12 15 258,16-9-258,-16 9 129,0 20 129,-8-2 129,-3 2 129,1 2-258,-1 1 258,1-2-258,0-8 258,10-13-387,-9 15 258,9-15-129,0 0 0,8-5 0,-8 5 0,19-22 0,-6 9-258,-1 0 258,2 1-129,-3 0 0,0 0-129,-11 12 258,14-12-129,-14 12 129,0 0 0,0 0 0,5 9 129,-5-9-129,-4 19 258,4-19-258,-8 15 129,8-15-258,-7 12 258,7-12-129,0 0-129,0 0 129,0 0-387,8-7 516,-8 7-129,12-11 0,-12 11 0,12-5 0,-12 5 0,0 0 0,0 0 258,0 0-258,10 7 0,-10-7 0,0 0 0,1 13 129,-1-13-129,0 0 0,0 0-129,0 0 129,0 0 0,0 0 0,14-2 0,-14 2 0,12-11-387,-12 11 516,13-10-258,-13 10 129,0 0 0,13-5-129,-13 5 0,0 0 0,0 0 258,9 7-258,-9-7 258,0 0-258,0 0 129,0 0 0,13 10 0,-13-10 0,0 0 0,13 0-129,-13 0 129,0 0 0,11 3 129,-11-3-129,0 0 0,0 0 0,4 12 0,-4-12 0,0 0 129,0 0-129,0 14-129,0-14 129,0 0 0,-4 14 0,4-14 0,0 0 0,-6 14 0,6-14 0,0 0 129,0 0-258,0 0 129,0 0 0,-4 13-258,4-13-129,6 3-516,-6-3-1548,17-3-1677,-5 1-774,2-1-645,2-4 516</inkml:trace>
  <inkml:trace contextRef="#ctx0" brushRef="#br0" timeOffset="15150.866">13310 6507 1419,'11'-4'1548,"-11"4"-129,0 0 0,-2 7-387,2-7-258,-21 15 0,8-5-258,-1-1 0,-1 3 129,-1-2 129,0 2 129,0-10-129,16-2 0,-22 8 0,22-8-258,-17 5 258,17-5-258,0 0 129,0 0-258,-10-6 129,10 6-129,0-14-129,3 2 258,2 0-258,4 2-129,-9 10-129,13-19 0,-13 19 0,11-8 0,-11 8 0,0 0 0,0 0 0,12 0-129,-12 0 258,0 0-129,2 8 0,-2-8 0,0 12 129,0-12 129,-7 14-129,7-14 0,-18 13 129,8-3-129,-2-5 0,12-5 129,-18 7-129,18-7-129,-17 0 0,17 0 129,-11-11-129,11 11 0,-5-21 129,3 8-129,1 1 0,1 0-129,1 0 129,-1 12 0,11-17 0,-11 17-129,14-13 0,-14 13 0,16-1 0,-16 1 129,15 0-129,-15 0 0,16 6 129,-16-6 0,10 20-129,-6-10 258,-4-10-129,0 22 0,0-9 129,-5 1 0,-3 0-129,0 0 129,-4-6-129,12-8 129,-20 16 0,20-16 0,-17 1-129,17-1 129,-4-9-129,4-7 129,2-1-129,5-3 0,6 0 0,-1 0-129,1 1 258,2 2-258,-2 1 129,2 5 0,-4 4 0,-11 7-129,15-7 129,-15 7-129,12 0 129,-12 0-129,1 17 129,-1-3 0,-4 1 0,-3 5 0,-3 1 0,-2 3 0,0-2 0,-4-3 129,2-4 0,1-3 0,0-1-129,0-5 129,4-4 0,9-2-129,-19-2 129,19 2-129,-12-12 0,6 2 129,3-7-129,-2-4 0,3 1 0,-2 1-129,4-2 129,0 0 0,0 2 0,4 1-129,-1 7 0,-3 11 129,12-10-129,-12 10 0,16 0 0,-5 0 0,2 13-129,1 3 258,1 1-129,0 0 129,0 3 0,0 1-129,-3-1 129,-3 1 129,-2-3-129,-2-4 129,-4 0 0,-1-1 0,0-13 0,-10 18 129,-2-13-258,-2-4 129,-3-1 0,2 0 0,-3-7-129,3-3 0,-2-2 129,6-3-129,-1-4 0,6-1 0,3 3 0,1-2 0,2 0 0,0 0-129,10 5 0,2-2 129,0 4 0,4 3-129,-2 2 129,-1-1-129,2 6 0,-3 2 129,-12 0-129,17 5 0,-17-5 0,12 17 0,-9-5 129,-1 0 0,-2 2 0,0 2 129,-5-3-129,-2 2 129,-5-5-129,-2 2 258,-2-1-258,-3-2 129,-2-5 0,0-1 0,-3-1-129,4-2 129,1 0 0,2-3-129,3-7 129,2 1-129,4-1 129,4-2-129,2-2 0,2-1 0,1 0 0,7 1-129,5 0 0,3-1 0,2 4 0,1-2 0,3 5 129,-2 1-129,-1 5 0,-2 0 129,-7 2 0,-10 0 0,15 9 0,-15-9 0,-4 24 0,-8-7 129,-8-2 0,0 2-129,-6 0 129,-1-3-129,-2-4 129,1 0 0,4-6-129,3-1 0,1-3 0,4 0 129,4-9-258,12 9 258,-14-25-129,13 10 0,1-1-129,2-2 129,6-2 0,2 3-129,3 4 129,0-4 0,3 7 0,0 2-129,3 1 129,-1 3 0,-1-1 0,1 4-129,-2 1 129,-4 0 0,1 0 0,-13 0 0,11 6 0,-11-6-129,0 17 129,-13-8 129,-1 3-258,-4-3 258,-3 3-129,-2-1 0,-2-5 129,5 1-129,0-6 0,7-1 0,13 0 0,-17-2 0,17 2-129,0-23 129,8 10 0,4-4-129,6 2 0,2-2 129,5 3 0,-2 4-129,1 2 129,-1 3-129,2 5 129,-2 0-129,-2 1 129,-2 6-129,1 1 129,-5 1-129,2 1 129,-5 0 0,-4 1 0,-8-11 129,8 18 0,-8-18-129,0 17 129,0-17 0,0 0 0,0 12 0,0-12 0,0 0-129,-11-8 129,11 8-129,-2-21 129,2 8-129,0-1 0,0-1 0,0 3 0,0-2 0,0 14 0,3-18 0,-3 18 0,0 0-129,0 0 129,0 0-129,0 0 129,13 0-129,-13 0 0,0 0 129,16 11-129,-16-11 0,13 12 129,-13-12 0,0 0 0,5 14-129,-5-14 258,0 0-129,0 0 129,-5 12 0,5-12-129,0 0 0,-13-1 0,13 1 129,-7-14-129,5 3 129,2 11-258,-1-20 129,1 8 0,0 12 129,1-17-129,-1 17 0,6-11-129,-6 11 129,0 0 0,0 0 0,0 0-129,0 0 129,0 0-129,12 0 129,-12 0 0,0 0 0,1 14 0,-1-14 0,0 0-129,0 12 258,0-12-129,0 0 0,0 0 129,-14 10-129,14-10 129,-10 1-129,10-1 0,-13-1 0,13 1 129,-12-10-258,12 10 129,0 0 0,0 0 0,-10-12 0,10 12 0,0 0-129,0 0 129,0 0-129,0 0 129,0 0 0,0 0-129,0 0 129,0 0 0,0 0 0,0 0 0,0 0 0,0 0 0,0 0 129,0 0-129,0 0 0,-15 3 129,15-3-129,-16 0 0,16 0 129,-20 0-129,20 0 0,-13-6 0,13 6 0,0 0 0,-10-14 129,10 14-129,0-12 129,0 12-258,1-14 258,-1 14-258,9-11 129,-9 11 0,14-6 0,-14 6 0,15-4 0,-15 4 0,13 0-129,-13 0 258,11 0-258,-11 0 129,0 0-258,10 10 258,-10-10-129,1 11 0,-1-11 129,0 0 0,0 12 0,0-12 0,0 0 129,0 0 0,0 0-129,0 0 129,0 0-129,-10 2 0,10-2 129,0 0 0,-1-6 0,1 6-129,0 0 129,0-14-129,0 14 129,0 0-258,0 0 129,0-11-129,0 11 129,0 0 0,0 0-129,14-3 129,-14 3 0,0 0 0,11 0-129,-11 0 0,0 0 129,6 15-129,-6-15 0,0 0 129,0 0 0,0 0 0,0 13 0,0-13 258,0 0-387,-10 0 258,10 0 129,-15 0-258,15 0 258,-21-8-387,9 2 387,0 0-387,12 6 387,-21-15-258,21 15 0,-14-22 0,9 8 0,-1 1 0,4 2 0,-1-1 0,3 0 0,0 0 0,0 12-129,7-12 0,-7 12 129,11-4-129,-11 4 129,14-4 0,-14 4 0,16 0-129,-16 0 129,11 2 0,-11-2 0,0 0 0,0 0 0,10 14 0,-10-14 129,0 0-129,-11 10 0,11-10 129,-15 0-129,15 0 129,-18-3-129,18 3 0,-15-12 0,15 12 129,-13-16-129,13 16 0,-8-18 0,7 6 0,1-2 0,0 1 0,0 2 0,0 0 0,2 0 0,-2 11 0,5-17-129,-5 17 0,0 0 129,0 0-129,0 0 129,0 0 0,0 0-129,0 0 129,0 0 0,1 7-129,-1-7 129,0 12 129,0-12-129,-6 10 0,6-10 0,0 0 129,0 0-129,0 0 129,0 0-129,-1-8 0,1 8 0,0-25 0,4 10 0,-1-2 0,-1 0 0,3 0 0,1 4 0,0-1 0,-2 3 0,-4 11 0,11-13-129,-11 13 129,15-2 0,-15 2-129,14 0 129,-14 0 0,12 0 0,-12 0-129,0 0 258,10 14-129,-10-14 0,0 0 0,0 15 129,0-15-129,-10 14 0,10-14 0,-15 8 0,15-8 129,-15 7-129,15-7 0,-12 0 0,12 0 129,0 0-129,0-9 0,0 9 0,7-18-129,2 6 129,1 0 0,1 1-129,1 1 129,-1 2-129,0 1 129,-11 7-129,15 2 0,-15-2 129,4 27-129,-4-7 129,0 6-129,-4 3 129,-4 5 0,1-1 0,-3-6 0,1 2 129,-2-2-129,1-3 129,1-6-129,2-5 129,0-2-129,7-11 129,-9 13-129,9-13 0,0 0 129,0 0-129,-6-12 0,6 12 0,0-21 0,0 6 0,5-2 0,-2 3-129,5-1 129,-2 1 0,1 2-129,2 1 129,-9 11 0,17-16-129,-17 16 129,12-6 0,-12 6 0,0 0 0,12-1-129,-12 1 129,0 0 129,0 0-129,6 9 0,-6-9-129,0 0 0,4 14 129,-4-14 0,0 0 0,4 12 0,-4-12-129,0 0 129,0 0 0,2 11 129,-2-11 0,0 0 0,0 0 0,0 0 0,7-11 0,-4-1 0,0 0 0,-2 1 0,4-6-129,-4 3 0,1 3 0,-1-1 0,0 0 0,-1 12 0,0-16-129,0 16 129,2-11 0,-2 11 0,0 0-129,0 0 129,0 0-129,0 0 129,0 0-129,0 0 129,0 0 0,1 16 0,-1 1 0,-6-3 0,-1 4 0,-3-2 129,4-3-129,6-13 129,-14 17 0,14-17-129,0 0 129,0 0 0,-9-8-129,9-5 129,1-1-258,5-3 258,1-1-258,2-3 258,-1 2-258,0 4 258,-2 1-129,0 0 0,-6 14 0,7-15 0,-7 15 0,0 0-129,0 0 129,0 0 0,0 0 0,0 0 0,0 0-129,-7 0 129,7 0 0,-23 12 0,9-4 0,-2 0 0,1-2 0,-3 1 0,4-4 0,1-3 129,2 0-129,11 0 0,-16-4 0,16 4 129,-10-12-129,10 12 0,-5-21 0,5 21 0,0-20 0,0 8 0,6 1-129,3-2 129,3 4-129,2-3 129,1 3 0,-1 3 0,-1-4-129,1 6 129,-14 4 0,18-3-129,-18 3 129,0 0-129,0 0 129,8 7 0,-8-7 0,0 15 0,0-15 0,-13 12 129,13-12-129,-22 7 129,11-2-129,-3-3 129,14-2-129,-21 0 129,21 0-129,-16-7 129,16 7 129,-12-11-258,12 11 0,-6-20 129,6 20-129,-3-19 0,3 9 0,0 10 0,0-20 0,0 20 0,0-17-129,0 17 129,2-12 0,-2 12-258,0 0 129,0 0 129,14-5-129,-14 5 129,0 0 0,14 3-129,-14-3 129,7 11 0,-7-11 0,0 0 0,2 13 0,-2-13 0,-2 15 129,2-15-129,-12 2 129,12-2-129,-13 2 129,13-2-129,-15-2 258,9-8-258,6 10 0,-7-21 129,7 9-129,0-3 0,0-2-129,3 0 258,1 1-129,1 1 0,0 4 0,-5 11 0,4-16-129,-4 16 129,0 0 0,0 0-258,12-9 258,-12 9 0,0 0-129,17 0 129,-17 0 0,14 4-129,-14-4 129,10 12 0,-10-12 0,7 13 0,-7-13 129,0 14-129,0-14 0,0 0 129,-8 11-129,8-11 258,0 0-129,-15-4-129,15 4 0,-11-16 129,8 4-129,-2-1 0,4-1 0,-3-1-129,4-1 258,0-1-258,0-3 258,5 1-258,-2 2 129,5 3-129,-3-2 258,4 4-258,-9 12 129,10-17-258,-10 17 258,0 0-129,0 0 0,0 0 0,0 0 129,0 0-129,0 0 129,0 0 0,0 9 0,0-9 129,-10 16-129,10-16 0,-16 16 0,16-16 258,-11 13-258,11-13 0,0 0 0,-14 4 387,14-4-387,-5-7 0,5 7 129,-6-21-129,5 8 0,0-3 129,1 2-129,0-4 0,1 4-129,4-2 129,0 3 0,-5 13 0,13-20 0,-13 20 0,14-12-129,-14 12 129,18-2 0,-7 2-258,-11 0 258,19 12-129,-19-12 129,19 18 0,-10-7-129,-3 1 129,-2-2 129,-4 1-129,0-11 0,-2 22 0,-7-7 0,-2-1 129,-1-1-129,1-1 258,0 0-258,11-12 129,-17 16 0,17-16 0,0 0-129,-11 0 0,11 0 129,0 0-258,0-16 129,2 4-129,6-3 258,0-3-129,2 2 0,3-2 0,0 2 0,-2 2 129,1 2-129,-12 12 0,15-15-129,-15 15 129,0 0-129,12-5 129,-12 5 0,0 0-129,0 0 129,0 0 0,0 0 0,0 10 0,0-10 0,-10 14 129,2-4-129,-2 2 0,-3-2 0,2 0 0,1-1 0,10-9 0,-18 10 0,18-10 0,0 0 129,0 0 0,0 0-129,0 0 129,0-7-129,0 7 0,19-17 0,-10 5 0,3-3 0,2 2 0,-3 1 0,0 3 0,-11 9 0,14-15 129,-14 15-258,0 0 129,0 0 0,10-6-129,-10 6 129,0 0 0,0 0 0,0 0 0,0 0 0,0 0 0,0 0 0,0 0 0,0 0-129,-1 12 129,1-12 0,-10 21 0,3-8 0,-2 4-129,0 3 129,-2 0 129,-2 5-258,0 0 258,0 0-129,-1 2 0,4-4-129,-2-2 258,4-2-129,2-4 0,1-1-129,2-1 129,3-13-129,-4 20 129,4-20 0,0 17 0,0-17 0,-1 18 0,1-18 0,0 16 0,0-16 129,0 15-258,0-15 129,3 13 0,-3-13 0,5 12 0,-5-12 0,6 12 0,-6-12-129,7 13 129,-7-13 0,7 16 0,-7-16 0,15 14 0,-15-14 0,12 8-258,-12-8 258,12 4 258,-12-4-258,0 0 0,0 0 0,0 0-258,10 4 258,-10-4 0,0 0 0,0 0 0,0 0 0,0 0 0,0 13 0,0-13 258,0 0-258,0 0 0,0 0 0,0 0 0,-9 11 0,9-11 129,0 0 0,0 0-129,0 0 129,0 0-129,0 0 0,0 0 129,0 0-258,-15-1 258,15 1-129,-14-7 0,14 7 0,-13-12 0,13 12 0,-17-17 0,17 17 0,-14-16 129,14 16-258,-8-13 129,8 13-129,0 0 129,0 0-129,-8-10 129,8 10-129,0 0 0,0 0 129,0 0 0,7 9 0,-7-9 0,2 22 0,-2-7 0,0-1 129,0 3-258,-3 0 258,-3 0-129,3-4 0,3-13 0,-8 14 129,8-14-129,0 0 129,0 0 0,0 0-129,0 0 0,-1-14 0,1 1 129,1-6-129,5-3 129,-2-5-129,0 2 0,1 1 0,0 6 0,-2 1 0,0 2 0,-3 15-129,0-17 129,0 17-129,0 0 0,0 0 0,2 20 0,-1-4 0,4 7-129,-2 1 258,7 7 0,-3 0 0,2-2-129,-3-4 258,0-1-129,-1-5 0,-3-4 0,-1-1-129,-1-14 258,0 10-129,0-10 0,0 0 0,0 0 0,-12 0 0,12 0 258,-9-19-258,1 5 129,-1-6-129,-1-2 0,-2-2 0,2-1 129,-1 2-129,1 1 129,0 5-129,1 1 0,2 4 0,7 12 0,-10-14 0,10 14-129,0 0 0,0 0 129,-11 0 0,11 0 0,-16 15 0,7-1 0,-2 0 0,0 2 0,-1-1 0,3-1 0,2-5 0,1 3-129,6-12 129,-4 11 0,4-11 129,0 0-129,10 0 0,1-10 0,3 0 129,4-2-129,1-5 0,1-3 129,-1 2-129,-4-1 129,1 3-129,-8 4 129,-2-2-129,-6 14 0,6-17 0,-6 17 0,0 0 0,0 0 0,0 0 0,0 0 0,0 0-129,0 0 129,0 0-129,1 14 129,2 0-129,-1 3 0,1-2 129,-1 5 0,-1-4 0,-1-1 0,0-3 0,0-12 0,0 15 129,0-15 0,0 0-129,0 0 129,0 0-129,0 0 0,0 0 0,0 0 129,0 0-258,0 0 258,-5-8-129,5 8 129,0 0-129,0-10 0,0 10 0,0-14 0,0 14 0,2-19 0,-2 19 0,2-17 129,-2 17-258,1-15 129,-1 15 0,0 0-129,-11 3 129,-1 9 0,-3 2-129,1 5 0,-3 3 258,2 2-258,-1 1 0,3-4 129,6-1 0,2-4 0,2-5 0,2 0 0,1-11 0,0 15 0,0-15 0,0 0 0,10 8 0,-10-8 0,13-1 129,-6-11-129,3-5 0,-2-4 129,0-1-129,2-4 0,-1-3 0,-1-2 0,-2 2 0,0 3 129,-2 5-129,-1 4 0,-1 2 0,-1 3 0,-1 12 0,1-14 0,-1 14-129,0 0 129,0 0 0,0 0 0,0 0 0,0 0 0,0 0 0,0 0-129,0 0 258,0 0-129,-1 7 0,-2 4-129,-1 4 258,-3 2-258,3 3 129,-2 3 0,3 2-129,2 0 129,0-1 0,1-3-129,0-3 129,3-4 0,2-4 0,-5-10 0,7 14 129,-7-14 0,0 0-129,0 0 129,0 0 0,0 0-129,13-14 129,-12 1 0,0-3-258,-1-4 258,2-3-129,-2-5 0,0 4 0,0 1 0,0-2 0,0 5 129,0 4-129,-3 5-129,3 11 129,-3-14 0,3 14 0,0 0-129,0 0 129,0 0-129,0 0 129,-5 12-129,5-2 129,0 4-129,4 4 129,0 1-129,2-1 129,1 0 0,3 0 0,-2-4 0,0 2 0,-1-1 0,-7-15 0,18 19 0,-18-19-129,12 20 129,-12-20 129,11 10-129,-11-10 129,0 0 0,0 0-129,0 0 129,0 0 0,-9-10 0,-2-3-129,1 1 0,-4-6 0,-2-5-129,0 4 129,-1-5 0,-1 0 0,2 3 0,-1-3 0,-1 6 0,5 1 0,0 2 0,2-2 0,2 6 0,2-1 0,0-1 0,4-2 0,-1-3-129,2-4 258,0-2-258,0-3 129,1-2-129,0-3 258,-1 2-258,0 4 258,1-1-129,0 4 0,1 1 0,-1-2 129,1 4-258,0 1 129,0 0 0,1-5 0,3 2 0,0-2-129,0 2 129,1 0-129,-2 0 258,2 3-129,-4 3 0,0 0 0,-1 16 129,0-15-129,0 15-129,0 0 258,0 0-129,-13 0-129,13 0 129,-14 18-129,4-6 129,0-1 0,1 0 0,9-11-129,-17 22 129,17-22 0,-8 15 0,8-15 129,0 0-129,7-15 129,6 2-129,1-7 129,4-6-129,1 0 0,1-3 129,-1 4-129,-3 4 0,0 3-129,-3 2 258,0 4-258,0 2 129,-1 2 0,2 2 0,-1 4 0,1 1 0,-3 1 129,0 6-129,-4 12 0,-5 6-129,-2 11 129,-1 5 0,-8 2 0,-3 4-129,-2-3 129,0-2 0,0-2 0,1-10 0,1-9 129,2-7-129,6-3 129,4-10 0,0 0-129,0 0 129,0 0 0,4-19-129,6-3 129,0-2-129,0-7 0,0-6 0,-2 1 0,-2 5 0,0 6 0,-4-1 129,-1 9-129,1 2 0,-2 15-129,0-14 0,0 14 129,0 0-129,0 0 129,2 7-129,-2 7 0,0 10 129,0 1 0,-4 4-129,-1 4 258,1-2-258,-3-3 129,1-1 0,1-8 129,-1-7 0,6-12-129,-4 10 0,4-10 129,0-7-129,3-7 129,4-4-129,-2-8 0,4-3 0,-2-1 0,1-1 129,-3 1-129,-4 5 0,2 3 0,-2 2-129,-1 8 0,0 12 0,0 0 0,2-10 0,-2 10 0,0 0 0,0 0 0,0 0 129,12 3 0,-12-3 0,-1 19 129,-8-2-129,-1 2 0,-5 1 0,-2 3 0,-2-5 129,0 0-129,2-5 0,1-5 0,4-1 0,12-7-129,-8-7 129,8-5 0,10-4-129,6-2 0,4-2 129,1-1-129,4-2 129,-3 5 0,1 8 0,-3 4 0,-6 6 0,-1 0-258,-2 10 258,-4 3-129,-2 6 0,1-2 129,-2 3-129,-1-3 129,-2-2 0,1-4 129,-2-1-129,0-10 129,-5 14 0,5-14-129,-21 5 258,9-5-258,-2 0 0,1-3 0,-2-5 129,3-5-258,4-2 258,1-1-129,3-2 0,3-2 0,4 2 0,4 0 0,3 1 129,1 3-129,4 5-129,-1 4 129,0 2 0,1 3-129,-3 2 129,-12-2 0,15 23-258,-11-5 258,-4 5-129,0-1 258,-8 4-258,-3 1 258,-4 2-129,1-2 258,-4-5-258,2-3 0,-3-5 129,1-2-129,1-6 129,3-3-129,3-3 0,2-11 0,2-4 0,7-6 129,0-4-258,9-6 129,2-1 0,6 2 0,1 1 0,-2 5 0,3 7 0,-3 4-129,-3 8 129,-1 5 0,-12 0-129,17 14 129,-14 6-258,-2-3 258,-1 2 0,0 0 258,-4 3-258,-6 2 0,-2-2 129,-4-5 0,-5-4-129,1-2 129,-5-3-129,-1-1 129,1-7-129,1 0 0,1-8 0,2-4 0,2-2 0,5-3 0,1-6 0,4 0-129,5-1 258,3 0-258,1 2 129,2 3-129,6 3 129,4 2-129,1 7 129,2 2-129,0 5-129,-1 0 258,-1 5 0,-2 5-129,0 1 129,-4 2 0,-7-13 0,6 26 0,-6-16 0,-2 5 129,2-15 129,-23 21-129,4-11-129,-3 0 129,-5-1 0,-2-4-129,-4 0 129,1-2-129,1-3 0,2-3 0,3-7 129,4 2-129,4-5 0,3 2 0,8-5 0,6 2-129,1-2 129,7 0-129,9 3 0,3-1 129,2 3-129,4 0 129,-3 4 0,-1 0 0,-3 5 0,-4 2 0,-14 0 0,16 10 0,-16-10 0,2 21-129,-5-8 258,-7 1-129,-6-3 129,-3 1-129,-4 1 0,-1-4 129,-2-1-129,-1-4 129,1-1 0,4-3-129,-1 0 0,5 0 129,3-5-129,3 3 0,12 2 129,-16-17-258,16 17 129,1-14 0,11 3-129,5 2 129,3-3 0,2 0-129,7 0 129,2 10 0,-1-3 0,-2 3 0,1 2-129,-2 2 129,-3 5-129,-2 0 129,-3 0 0,-4-1 0,-3-2 0,-12-4-129,12 12 129,-12-12 129,0 15-129,-8-1 0,-6 0 0,-4 4 0,-2-1 0,0 0 129,0-4-129,2-1 0,3-3 0,5-5 0,10-4 0,0 0 0,0 0 0,20-16 0,2 6-129,4-5 129,2 1 0,5 3 129,0-2-129,-3 5 0,-3 3 0,-2 1 0,-6 1 0,-3 3 0,-3-3 0,-1 1 0,-12 2-129,10 0 129,-10 0 0,0 0 129,0 0-258,0 0 129,0 0 0,0 0 0,0 0 0,0 0 0,0 0-129,0 0 129,0 12-129,0-12 129,-8 22-258,1-5 258,1 2-129,-1 2 129,6 3 0,-3-1-129,3 0 129,1 0-129,0-1 0,3-2 129,3-2-129,-2-1 0,8 1-645,-12-18-1419,16 19-1161,-16-19-1419,0 0-387</inkml:trace>
  <inkml:trace contextRef="#ctx0" brushRef="#br0" timeOffset="17331.991">13355 6342 258,'0'0'1677,"0"0"258,0 0-129,0 0 0,8-7-387,-8 7-387,0 0 129,0 0-258,0 0 0,0 0-387,-4-11 0,4 11 0,-15-3-258,15 3 258,-14-5-258,14 5 258,-15-3-258,15 3 258,0 0-258,0 0 0,-11-2-129,11 2 0,0 0 0,0 0 0,0 0 0,0 0-129,0 0 129,11 0-129,-11 0 0,18 8 129,-6-6-129,2 3 0,2-1 0,0 2 258,-2-3-258,1 0 0,-3-2 129,-1 1 0,-11-2 0,12 3 129,-12-3 0,0 0 129,0 0-129,0 0 129,0 0-258,-11 4 258,-2-4-258,-2 0 0,-3 0-129,-1 0 0,-1-4 0,0 3 129,2-1-129,1-1 0,2 2 0,4-4 0,11 5 0,-16-2 0,16 2 0,0 0-129,0 0 129,0 0 0,0 0 0,8-10 0,4 7 0,2-1-129,4-2 258,3 1-129,-1 0 0,1 1 0,-1 0 0,-4 1 0,0 1-129,-1-1 258,-5 1-258,-10 2 258,15-1-129,-15 1 0,0 0 129,0 0 0,0 0-129,0 0 129,0 0-129,-15 0 0,-1 0 0,-2-1 0,-4 0 0,-3-1 0,1 2 0,-2-1 0,2-1 0,0 2 0,1-2 0,3 2 0,4 0-129,2 0 0,14 0 129,-17 0-129,17 0 0,0 0 129,0 0-129,0 0 0,0 0 0,6 2 129,-6-2-129,13 8 129,-13-8-129,14 10 129,-14-10 0,11 14-129,-11-14 129,0 0 0,12 14 0,-12-14 0,0 0 0,2 10 129,-2-10-129,0 0 129,0 0-129,0 0 129,0 0-129,0 0 129,-8 0-129,8 0 0,-10-10 0,10 10 0,-3-20 0,3 9 129,0-1-129,6-2 129,4 3-258,1-1 129,-1 2-129,4-1 258,-1 4-258,1 0 129,-2 4-258,-1 0 258,-11 3-129,19 0 0,-19 0 129,0 0-129,14 13 129,-14-13 0,1 16 0,-1-16-258,0 20 387,0-20-387,-1 15 129,1-15-258,-4 17-387,4-17-774,0 0-2064,-6 14-1032,6-14-129</inkml:trace>
  <inkml:trace contextRef="#ctx0" brushRef="#br0" timeOffset="19440.111">13281 6283 516,'0'14'3354,"9"-14"129,-9 0-2709,12-2-774,-12 2 258,14-2 0,-14 2 129,15-1-129,-15 1 0,13 0 387,-2 0-129,-11 0 0,21 3-258,-8-1 387,3 3 0,0-3-129,6 1 0,-2-1-129,4 0-129,0-2 0,-2 2-129,1-2 129,1 0-129,-8 0-129,2 0 129,-18 0 0,20 0 0,-20 0 129,0 0 0,0 0 129,0 0-129,0 0 129,0 0-129,-11 0 0,1 0-129,-5 0 0,-1 0 0,-3-3 0,1 2-129,-4-2 258,2 1-129,-3-2 0,1-1-129,-3 1 0,-1 1 0,1 0 0,-2 1 0,1 2 0,-1-1 0,1 1-129,1 0 258,4 0-129,3 3 129,5-3-129,2 0 0,11 0 0,0 0 0,0 0 129,0 0-258,0 0 129,11-3 0,2 2-129,3 0 258,1-1-129,2 2 0,-1 0 0,3 0 0,-3 0 0,0 0 0,-2 2 0,0 3-129,-2-2 129,-2-2 0,-12-1 0,15 3 129,-15-3 0,0 0 0,0 0 0,0 0 0,0 0 0,-6 0-129,-8-2 129,-5-3-129,-4-2 129,-3-1 0,-2-1-129,0 0 129,0-2 0,2-1 0,2 0-129,5 0 0,4 0-129,5 1 129,0-1 0,7 1-129,0 0 129,3 11 0,0-16 0,0 16 0,5-11 0,-5 11-129,0 0 129,15-5-129,-15 5 129,12 2-129,-12-2 129,17 15 0,-12-2-129,-5-13 129,15 23 0,-10-11 129,-5-12 0,11 22-258,-11-22 387,6 12-129,-6-12 129,0 0 0,0-7-129,0-6 0,-1-4 0,-1-4 129,-2-6-258,0-2 0,-2-2 129,1 2-258,0 0 258,0 0-129,0 2 0,2 2 0,-1 1 0,1 0 0,0 5-129,3 3 129,0 1 0,0 3 0,0 12 0,0-17 0,0 17 0,0 0-129,0 0 0,0 0 0,0 0 129,0 7-129,-1 7 0,-2 3 129,1 8 0,-2-1-129,2 3 129,-2 4 0,1-3 0,-1-3 129,2-3-258,-1-3 129,1-4 0,1-3 129,1-12-129,-4 12 129,4-12 0,0 0-129,0 0 129,0 0-129,-1-11 129,1-5-129,0-4 129,0-4-129,-1-5 0,1-4 129,-1 1-129,1-2 0,-1 3 129,1-1-129,0 7 0,0 2 0,0 4 0,0 4 0,0 5 0,0 10 0,0-14-129,0 14 129,0 0 0,0 0-129,0 11 129,0 2-129,-2 2 0,2 2 129,-2 7 0,1 0 0,0 3-129,1 4 129,0-2-129,0-2 258,0-1-258,0-2 129,0-9 129,0-1 0,0-14 0,0 0 0,0 0 0,1-11 0,-1-11 129,0-3 0,0-6-258,-5-5 129,2-5-129,-5 0 0,-2 3 129,1 2-129,-4 6 0,1 5 0,-2 3 129,4 4-258,-1 9 129,11 9-129,-16-9 0,16 9 129,-10 10-387,7 4 258,3 8-258,0 2-258,4 20-1677,-4-4-1548,4 5-1032,2 0-258</inkml:trace>
  <inkml:trace contextRef="#ctx0" brushRef="#br0" timeOffset="25023.431">13520 6960 2580,'15'0'3483,"-3"0"-2322,3 0-774,1 3 387,5 4 129,0-3-258,6 4 129,-1-3-258,4 3 129,-1-4-129,3 5 0,-2-4-258,5 3-129,-4-5 129,1 4 0,-4-5 0,-1 3-258,-6-4 258,-2 3-258,-6-4 387,-2 0 129,-11 0-129,0 0-129,0 0 0,-12-1 129,-12-1-129,3 0 0,-10 1 0,-5 1-258,-6 0 129,-1 0 0,-2 1-129,-3 3 129,7 0 0,0 2 0,4-2 0,7-3 0,5 3 129,10-2 0,1-2 0,14 0 0,0 0 0,15-6-129,6 5 0,6-1-129,8 0 0,5 1 129,8 0-129,4 0 0,5 1 0,1-3 0,3 2 129,3-5 0,-3 1 0,-1-5 0,-2 2 0,-6 2 129,-12-2-129,-9 0 129,-7 0-129,-12 4-129,-12 4 129,-6-3 0,-19-1-129,-7 3 129,-9-1-258,-10 0 129,-8 2 0,-6 0 0,-3 0 0,-4 0 0,2 0 0,1 0 0,3-3 129,8 0-258,4-4 129,10 2 0,8-2 0,8 1 0,9 3 0,5-2 0,14 5 0,0 0 0,7-14 0,12 12 0,5-1-129,8 1 129,4-1 0,9 3 0,3 0 0,5 2 0,-1 1 129,-2 2-129,3 2 0,-3 1 0,-4 1 0,-3-2 0,-11 1 0,-4-3 129,-9-1-129,-5 1 258,-14-5-258,0 0 0,-11 0 129,-11 0-129,-7 0 0,-9 0 0,-7 0-129,-8 3 129,-5 1 129,0 1-516,-3 6 387,3-1 0,-1 2 0,7 1-129,3-1 129,11 4-129,6-4 129,8-1 0,12-2 0,12-9-129,1 15 129,20-12 0,11 0 0,8-2 0,10-1 0,11 0 0,7-2 0,6-3 0,6-3 0,1-1 0,1-3 0,-1 0 0,-4-4 0,-3 2 129,-7-2-129,-8 2 129,-10 3-129,-10-2 387,-10 3-387,-9 3 129,-20 7-129,0 0 0,0 0 0,-27-11 0,-6 9 0,-8 2-129,-7 0 129,-9 0 0,-6 0-258,-1 1 258,-4 2 0,2-2 0,2 3-129,4-4 258,7 1-129,8 1 0,11-2 0,9 0 0,11 0 0,14 0 258,0 0-258,28 0-258,5 0 258,10-2 258,11 2-258,7-1 129,5 0-129,8 1 0,2 0 0,-1 0 258,1 0-258,1 0 129,-3-3-129,-1 0 0,-3-3 129,-5-2-129,-8-1 129,-8 2-258,-12-4 258,-7 1 0,-13 1-129,-17 9 0,0 0 129,-27-12-258,-9 9 129,-10 3 0,-8 0-129,-8 3 129,-8 2 0,-4 2 0,-2 0-129,-2 0 129,1 5 0,1-1-129,6 5 129,6-1-258,8 1 387,11-1-258,11-2 129,9-2-129,13-2 0,12-9 258,11 11-129,15-9 0,11-2 0,9 0 129,14 0 0,9-1 0,5-6 0,10 0 0,3-4-129,3 1 258,2 0-258,0 0 129,-7 3-129,-4 0 0,-6 3 129,-9-1-129,-12 1 129,-14 0-129,-14-1 129,-13 2-129,-13 3 0,-19-4 129,-17 1-258,-15 2 129,-12 1 0,-14 0 0,-8 0-129,-9 0 129,-3-3 0,-2 1-129,1-1 129,1-1 0,7 1 0,6-2-129,8 3 129,12 1-129,11-1 129,12 2 0,10 0-129,13 2 129,18-2 0,0 0 0,14 7-129,13-4 129,8 0 0,9 2 0,10-4 129,7 3-129,6 0 0,6-2 0,2 3 0,3 0 129,0-4-129,3 2 0,-1-3 0,-1 1 129,-3-1-258,-6-4 129,-2-1 0,-5-3 129,-7 1-129,-10 0 0,-12 1 129,-9 0-129,-8 3 129,-17 3-129,0 0 0,-15 0 0,-15 0 0,-6 3 0,-9 3 0,-10 0 0,-1 1-129,-4-2 129,5-1 0,0-1 0,7 0-129,8-1 129,7 1-129,11-3 129,10 0 0,12 0-129,0 0 129,27 0 0,6 1 0,8-1 0,9 2 129,10-1-129,2 2 0,6-3 0,-2 0 129,1 1-129,-4 0 129,-1-1-129,-2 0 0,-3 0 129,-8-5-129,-7 0 0,-7-2 0,-8 2 0,-7-2 129,-9-1-129,-11 8-129,-7-17 129,-14 11 0,-9 0-129,-7 2 129,-8 1 0,-8 3-129,-2 0 129,-1 0-129,2 5 129,4 0 0,4 0 0,8 2 0,8-3-129,7 1 0,8 0 129,15-5 0,0 0 0,8 11 0,16-9-129,6 0 258,9 0-129,8 0 0,5-2 0,4 0 129,4 1-129,0 2 0,2-3 0,-2 0 0,-2-3 0,-4 0 0,-5-2 0,-7 0 0,-10-1 0,-6-5 0,-11 2 0,-15 9 0,0-20 129,-12 11-129,-16-1-129,-4 1 129,-11 1-129,-6 3 129,-7 3-129,-3 2 129,-3 0-129,-1 0 0,3 3 129,-1 4-129,4-3 129,7 2 0,3 1 0,7-2-129,10 2 129,5-2 0,9 2-129,16-7 129,-5 14 0,12-7 0,13-2 0,6 3 0,11-1 0,6 0 0,6 0 129,5 0-129,3-2 0,3 3 129,3-1-129,2 0 0,0-2 0,-3-3 129,-5-2-129,0 0 0,-9-5 129,-8-4 0,-9-5-129,-7-1 0,-13-1 129,-9-4-129,-5 3 0,-15 2 0,-12-2 0,-10 4 0,-7 2-129,-8 4 129,-7 2 0,-3 5 0,-3 0-129,2 7 129,3 3 0,7 1 0,8 2 0,6-1 0,10 3-129,9-2 129,6 0 0,14 0 0,3 3-129,11-3 258,11 3-258,8-3 129,9 2 0,5-2 0,9-1 0,9-2 129,9-7-129,1-1 0,6-2 129,2 0-129,3-2 0,1-10 0,-5 2 129,-3-3-129,-8 1 129,-5-3-258,-12 2 258,-11 1-129,-9-3 129,-11 6-258,-20 9 129,7-15 0,-16 8 0,-15 3 0,-6-1-129,-6 4 129,-7 1 0,-3 0 0,-4 1 0,1 4 0,1 1 0,2 0 0,1 1 0,5 2 0,6-2-129,6 0 129,5 1 0,7 0 0,16-8 0,-7 16 0,7-16 0,22 19 0,2-7 0,8-2 0,10 3-129,6-6 129,5 2 0,4-4 0,3-1 0,1-3 0,-3-1 129,1 0 0,-6-5-129,-5-2 129,-9-3-129,-8-3 0,-8 2 0,-10-4 0,-10-2 0,-6 2 0,-15-1 0,-7 1-129,-9 1 129,-8 2 0,-5 0 0,-4 3 0,-5 3 0,-1 1 0,-1 4 0,1-2 0,2 2 0,0 1-129,2 0 258,3 0-129,7 1 0,6 2 0,5 1-129,10 1 129,5 0-129,17-5 129,0 16-258,11-9 258,13 2 0,7-1 0,9 3 0,5 2 0,11-1 0,2-2 0,5 0 0,3 1 0,8-1 129,0-2-129,5 0 0,-3-6 0,1-2 0,-2 0 129,-3 0-129,-8-3 0,-6-3 129,-11 3-129,-8-6 129,-13 6-129,-6-3 258,-20 6-387,0 0 258,-6-14-258,-19 10 129,-5-1-129,-9 2 129,-4 0-129,-8 2 129,-5-1 0,1 2 0,1 0 0,1 2-129,2 0 129,5 0 0,7-2 0,7 1 0,10 1 0,6 0 0,16-2-129,0 0 129,0 0-129,30 10 0,3-5 129,7 3-258,10-4 258,6 0-129,4 1 258,4-4-129,-1-1 258,-1 0-129,-2-10-129,-4 0 129,-8-4-129,-5 2 129,-9-6-129,-6 2 0,-13-3 0,-9-1 0,-6 4 0,-14 0-129,-11 4 0,-8 0 129,-8 3-129,-9 4 129,-5 2-258,-7 3 258,1 3-129,-3 1 129,5 4 0,2 1-129,9 0 129,3 2 0,11-2 0,7-1 0,11-1 0,16-7 0,-8 17 0,16-10 0,11 0 0,9-1 0,9 0 129,7-1-129,5-2 0,6-3 0,0 2 0,-1-2 0,1 0 129,-6-4-129,-7 1 0,-6-1 258,-10 1-129,-8-1-258,-18 4 258,0 0-129,-12-13 0,-16 10 0,-11 3-129,-10-2-129,-10-1 258,-7 3 0,-5 0 0,-2 0 0,3 0 0,0 5 0,7 0-129,3 2 129,11 5 0,7-2-129,4 2 129,12-1 0,9 2 0,6-1-129,9 1 129,6-2 0,8-5 0,9 3 0,7-3 0,4 0 0,8-5 0,1-1 0,1 0 0,-1-7 129,-1-1-129,0-1 129,-5-2-258,-5 0 258,-8-2-129,-6 1 129,-8 1-129,-8 11-129,-5-23 129,-14 14 0,-9 2 0,-10 5 0,-5 1-129,-9 1 258,-5 7-129,-5 4-129,-2 5 258,1 1-258,2 0 129,2 0-129,9 0 129,4 0-129,13-8 129,6-1 0,13-2 0,14-6 0,0 0 0,16 0 129,11-2-129,7-6 0,9-4 129,4 0 129,4 1-258,-1-4 0,-5 1 0,-4 2 258,-8-2-258,-6 7 258,-8 2-258,-19 5 0,0 0 0,0 0 0,-29 8 129,-5 5-129,-11 1 129,-1 4-258,-8 1 129,-4 3-129,1-3 0,6-2-387,8 5-1032,-6-14-1290,16 8-1419,2-11-903,7-5-258</inkml:trace>
  <inkml:trace contextRef="#ctx0" brushRef="#br0" timeOffset="29667.696">16780 11037 1935,'-25'7'4515,"6"-1"-258,19-6-129,0 0-3612,-14 0-129,14 0 129,-11-4 129,11 4-258,-9-11 129,9 11 129,-7-14-129,7 14-258,0-16 0,0 16-129,16-13-129,-2 6 0,1-1 0,0 3 0,4 5 0,1 0-129,-6 12 129,-1 1 0,-4 7 0,-3 0 0,-4 7 0,0-1 129,-2 0 0,-5 1 129,-6-7 0,2 2 129,-6-7 0,2 0 0,-4-7-129,1-2 129,1-6-258,-1-6-129,16 6 0,-12-29-129,12 3 129,8-7-129,9-4-129,8-3 129,3 3 129,5-3 129,-1 5-129,-1 7 0,-1 9 0,-6 5 0,-3 9 0,-4 5 0,-3 8 0,-4 10-258,-4 4 129,-3 5 258,-3 5-129,-3 3 0,-6-1 129,-4 3 0,-6-3 258,-2 0-129,-5-3 0,-2-6-129,-5-2 129,0-8-129,-1-1 0,3-7 0,0-7-129,4-4 0,4-11 129,5-6-129,9-8 0,5-2-129,4-9 129,10 1-129,4-1 129,2 1 0,4 2 0,1 6-129,-1 4 129,1 10 0,-2 5 0,1 5 0,1 7-129,0 0 129,0 12 0,1 6 0,-1 1 0,-2 2 0,-1 3 0,-2 3 129,-5 2-129,-1 1 129,-4 0-129,-3-1 0,-3 2 0,-3-3 129,-8-4 0,-4-4 0,-3-3-129,-3-6 129,-4-6 0,-2-5-129,0-5 129,-2-9-129,-2-3 0,2-5 0,1-4 0,2-5 0,3 2 0,7-2-129,6 0 258,4 4-258,6-1 129,8 4-129,7 7 129,4 0-129,5 7 129,2 3 0,4 7 0,1 0-129,-1 9 258,3 2-129,0 3-129,-4 6 258,0 1-129,-3 2 0,-3 0 0,-6 2 0,-3 2 129,-7 2-129,-7-6 129,0-1-129,-10-1 129,-8-1 0,-6-4-129,-3-3 129,-6-4-129,1-6 0,0-3 129,4 0-129,2-12-129,5-5 129,10-8 0,2-2-129,9-4 129,0-1 0,14 1 0,2-2-129,7 7 129,4-1 0,2 13 0,3 2 0,0 4 0,1 8 0,-2 2 0,-1 8 0,-3 7 0,-4 5 0,-7 0 0,-2 4 0,-8 3 0,-4-1 129,-4 1-129,-12-1 129,-4-4-129,-7-3 129,-4-3 129,-1-6-258,-1-5 0,-1-7 129,4-4-129,5-11-129,7-7 129,5-7-258,11-3 258,2-3-129,13-1 129,6-2 0,3 6-129,4-1 129,1 11 0,0 5 0,-2 7 0,-1 6 0,-5 4 0,-4 12 0,-3 5 0,-7 8 129,-6-1-129,-2 7 129,-14 3 129,-1-1 0,-8-2-258,-2 0 129,-5-3-129,0-6 129,-1-2 0,4-8-129,3-11-129,3-1 258,3-7-129,6-10-129,5-6 129,7-5-129,1-1 129,10-4-129,5 1 129,7 1-258,1 8 258,1 4-258,0 6 516,2 6-258,-2 7-258,-3 2 258,0 11 0,-2 5 0,-5 4 0,-1 3 258,-3 3-258,-2 1 0,-4-3 0,-4 3 129,0-2-129,-8-5 129,-3 0-129,-3-3 0,0-7 0,-4-2 129,1-7-129,-1-3 0,3-6 0,2-5-129,4-11 129,4-2 0,5-5 0,0-2-129,9 1 129,6 1-129,1 0 129,4 4 0,-1 6 0,-1 4 0,0 8-258,-3 4 258,3 3 0,-7 2 258,-11-2-258,18 18 0,-14-3 0,-1 2 0,-3 0 129,-3 2 0,-9 0-129,-3 1 129,-5-2-129,-4-1 129,2-5-129,-6 0 129,2-6-129,-1-6 0,2 0 0,2-10-129,4-7 129,0-4 0,5-6 0,0-2-129,6 1 129,2 0 0,1 1 0,3-1-129,2 8 129,0 1 0,9 0-129,4 7 129,6-1 0,2 0 0,0 9-129,5 3 129,0 1-258,-1 6 258,-5 7 0,-2 1-129,-3 7 129,-4 2 0,-5 1 0,-6-1 129,-2-3 129,-10 4-258,-9-5 0,-6 0 129,-5-6-129,-2 2 129,-4-12-129,-1-3 0,0 0 0,0-11 0,6-5 0,3-6 0,2 0 0,4-5 0,5 0 0,8-4 129,4 1-258,7 2 129,1-1 0,8 2 0,9 6-129,-1 1 129,7 4 0,-1 6-129,3 7-129,-1 3 516,2 5-258,-1 4-258,-3 8 516,2 3-516,-5 1 516,0 4-516,-4-3 516,-4-3-516,-4 1 516,-4-3-129,-4-2-129,0-15 0,-17 18 129,0-12-129,-5-4 0,-1-2 129,-2-4-258,1-4 129,4-5 0,3-3 0,5-5 0,6-1 0,6-1 0,0 4 0,15-1 0,1 4 0,6-1-129,3 7 258,3 5-258,0 5 129,-2 0 0,-3 5 0,-2 5 129,-4 0-258,-6 6 258,-4 1-258,-6 3 387,-2-3-387,-11 3 258,-5 0-258,-5-2 129,-2-1 129,0-1-129,0-4 0,1 1 0,6-3 0,2-3 0,15-7-129,-11 21 0,11-21-258,0 20-129,0-20-258,25 29-1032,-17-18-1290,19 9-1290,-1 1-903,2-2-129</inkml:trace>
  <inkml:trace contextRef="#ctx0" brushRef="#br0" timeOffset="32471.857">16694 12828 4257,'-1'-15'4644,"1"15"-516,0-24-1419,-1 7-2451,1-2 258,0-5-129,2 7 0,-1-7 129,9 7-129,-10-3 387,9 6-387,-7-1 0,-2 15 0,13-15-129,-13 15-129,16 0 0,-16 0 0,14 15 0,-7 2 0,-1 2-129,1 3 129,-3 2 0,0 2 0,-4-2 129,0 4 129,-2-6-258,-4-1 129,-5-5 0,2 1 0,-8-6 0,4-4-129,-3-4 0,2-3 0,0-12-129,2-2 0,3-9 0,4-3 0,5-6-129,5 1 0,7-3 129,1 2 0,6 3 0,1 2-129,0 8 129,4 4 0,-5 6 0,1 7 0,2 2 0,-4 2 0,0 12 0,-2 1 0,-3 6 129,-3 4 0,-5 4 0,-3 0 0,-4 3 0,-8-1 0,-5-2 0,-5 4 129,-5-8 0,-2-3-258,-4-7 258,0-2-129,2-9-129,3 0 129,2-6 0,6-13-258,3-6 258,7-5-258,7-6 0,1-2 129,9-2-129,3-1 0,3 1 129,1 6-129,4 5-129,-4 7 258,2 6 0,-3 4-129,-1 8 129,-2 0 0,-1 8 129,0 7 129,-2 2-258,2 4 0,-3 1 0,-2 4 0,-1-2 0,-3 1 0,-2 0 0,0-4 0,-5-1 0,-3-4 129,-5-3-129,0-1 129,-2-7-129,-5-3 0,0-2 0,3-5 0,-3-9 129,1-3-258,5-5 129,0-6 0,6 0-129,4-1 0,4-2 129,0 2 0,5 2-258,5 5 258,1 0-129,1 8 129,0 0 0,0 6 0,2 5-129,-1 3 129,-2 1 0,0 6 0,0 7 0,-3 2 0,3 5-129,-4 3 129,-2 2 0,-3 1 129,-2 0-129,0-3 129,-7 0-129,-4-2 0,-4-4 387,-1-5-387,-4-5 0,-1-6 129,-2-2-129,2-5-129,0-4 129,2-8 0,2-3 129,4-4-258,3-2 129,4 1-258,5-6 258,1 1 0,7 0-129,4-1 0,8 8 129,-1 1-129,1 4 0,1 3 129,0 8-129,-2 2 129,-1 5-129,1 2 129,-6 8 0,1 5 0,-2 2 0,-3 4 0,-2 3-129,-4 1 258,-2 0 0,-2 4 0,-7-2-129,-5-2 129,-5-4-129,-4-1 129,-3-6-129,-2-3 129,1-5-258,-1-6 258,-1 0-129,5-9 0,2-6 0,5-4 0,4-4 0,5-3-129,5-3 129,3 0-258,6 0 258,5 0-129,2 3 0,3 7 129,1 4 0,-3 5 0,-1 1-129,0 7 129,-3 2 0,2 4 0,-2 8 0,1 0 0,1 2 0,-4-1 0,0 8 0,-1-4 0,-1 1 0,-2 2 0,-4-5 129,-2-1-129,-3-1 129,-2 2-129,7-15 129,-12 14-129,12-14 0,0 0-129,0-14 0,6-3-129,15-5 129,1-3-258,5-3 129,3-3 0,5 8 129,-3 1 0,-3 4 129,-6 8 0,-2 6 129,-3 4 0,-6 7-129,-4 11 129,-7 4 129,-1 7-258,-6 0 129,-5 6 129,-5 1-129,1-3 129,-5-7 0,6-3-129,0-5-129,2-12 129,12-6-258,0-7 129,6-14-129,8-4 129,6-2-129,5-3 0,0 1 129,2 8-129,-4 0 129,-2 6 129,-5 8-129,-3 7 0,-13 0 0,7 22 129,-7-5 0,-7 3 129,-7 7-258,-4 3 258,-3-3-129,1 1 129,-2-8-258,1-3 129,3-8-129,4-5-129,14-4 129,-13-17-258,13-4 258,1-5-129,8 2 0,1-4 129,6 7 0,-1-2-129,2 5 258,-2 8-129,-3 8 0,-1 2 0,-11 0 0,16 12 0,-11 0 129,-4 2-129,-1 6 0,-3-1 129,-4-1-129,-4-1 258,1-3-258,-1-3 0,-1-3 0,12-8 0,-14 0-258,14-12 258,2-6-129,8-6 0,7 3 0,2-7 0,7 3 129,1 5-129,1 3 129,-2 3 0,-1 9 0,-5 5 0,-3 0 129,-5 11 0,-6 2-129,-5 6 129,-1 1 0,-9 9 258,-8-3-258,-2-2 0,-3-2 0,2 1 0,0-5-129,3-5 0,4-5 0,13-8 0,-14 0 0,14 0 0,7-15-129,2-4 129,4-1 0,1 0-129,0 3 0,0 0-258,2 12-774,-16-14-1548,15 15-1548,-15 4-903,0-21-645,-15 6 517</inkml:trace>
  <inkml:trace contextRef="#ctx0" brushRef="#br0" timeOffset="35380.022">13322 5886 1,'17'-9'1418,"-17"9"-257,12-8 258,-12 8-129,15-7-129,-15 7 0,16-5-129,-16 5-129,17-3-129,-17 3-258,17-1-129,-17 1 129,15 0 0,-15 0 258,10 0 129,-10 0-129,0 0 0,0 0-129,0 0 129,0 0-129,-8 0-258,8 0-129,-24 0 0,7 0-129,-4 0 0,-2-1 0,-3-3 0,2 3 0,-3-1 0,1 2 0,2 0 0,4 0 0,0 0 0,6 0 0,1 0 0,13 0-129,0 0 129,0 0 129,0 0-258,11-3 129,6-1 0,5 1-129,4-2 129,5 0-129,0-1 129,1 3-258,-1 0 258,-4-1-129,-2 4 0,-4 0 0,-5-2 129,-3 2-129,-13 0 129,11 0-129,-11 0 129,0 0 0,-9 0 0,-4 0 0,-3 0 129,-4 0-129,-6 0-129,-2 0 129,-6 0-129,2 0 0,-2 0 129,0 1 0,4-1-129,0 0 129,4 0-129,6 0 129,5 0-129,3 0 0,12 0 129,0 0-129,0 0 129,0 0 0,7-2-129,13-1 129,0-1 0,6 1 0,4-1-129,0 3 0,-1 1 0,-1 0 0,-3 0 0,-4 0 0,-2 0 0,-4 0 0,-3 0-129,-12 0 258,18 0-129,-18 0 0,0 0 0,0 0 0,0 0 129,0 0-129,-13-9 0,-3 4 0,-3 2 0,-6-1 0,-2 1 0,-1 1 0,-3-5 0,4 2 0,3 2 0,0 2 0,5-2 0,4 0 0,3-2 0,12 5 0,-10 0 0,10 0 0,0 0 0,0 0 0,8 0 0,5-4-129,2 4 129,4 0 0,1 2 0,2-2 0,2 0 0,-2 2 129,0 3-258,-4 2 129,-1-4 0,-4-2 0,-13-1 0,18 3 129,-18-3-129,0 0 0,0 0 129,0 0-129,-8 0 0,-6 0 129,-6-4-129,-6 1 0,1-1 129,-5-1-129,-3 0 0,0-1 0,3 0 0,5 3 0,1-4 129,5 2 0,3-2-129,3 2 0,13 5-129,-13-5 129,13 5 0,0 0-129,0 0 0,0 0 129,16 3 0,-1-1 0,0 2 0,4 2 0,2 0 0,0 1 0,0 1 0,-2-2-129,-5-2 129,1 1 129,-4 2-258,-11-7 129,14 9 129,-14-9-129,0 0 0,0 0 0,-10 6 129,0-6-129,-4-4 0,-2-2 0,-2-3 0,-2-1 0,1 2 0,2 1 0,5-1 0,-1 2-129,13 6 129,-14-6-258,14 6-129,0 8-774,12 17-1806,-3-14-1419,2 2-903,-1 6-258</inkml:trace>
  <inkml:trace contextRef="#ctx0" brushRef="#br0" timeOffset="39851.279">5954 12561 645,'14'0'2322,"-14"0"-1290,14-2 129,-14 2 129,14-6-129,-14 6-129,12-6 258,-12 6-258,0 0-129,15-9-258,-15 9-129,0 0-129,0 0 0,17-3-387,-17 3 129,18 0 0,-7 0 0,3 0 129,0 0 0,3 0 129,-4 0 129,3 0 129,-16 0 258,21-5 0,-21 5 0,11-4-129,-11 4-129,0 0 0,-13-8-258,2 6-129,-5-2 0,-5 4-516,-2-1 258,-4-2 258,-3 2-258,4 1 0,-4 0 129,1 0-129,2 2 129,3 1 0,-1-1 0,5 2 129,5-3 0,3 1-129,2-2 129,10 0 0,0 0-129,0 0 0,0 0 0,0 0-129,0 0 0,16 2 0,-2-2 0,5 0 0,1 1 0,3 0 0,1 0 0,-2 2 0,0 1 129,2-2-129,-4 0 0,-3 1 129,2-3-129,-5 0 0,-1 0 0,-13 0 387,14 0-387,-14 0 129,0 0 129,0 0-258,6-11 129,-6 11 0,-12-10 0,2 5-129,-8-3-129,-1 2 258,-2 0-258,-3 1 258,-2-1-258,0 1 129,2 2-129,1-1 129,2 3 0,4-1 0,2 2 0,5 0-129,10 0 129,-12 0 0,12 0 129,0 0-258,8 7 387,6-6-387,4-1 258,2 1-129,4 1 129,2-1-129,0 1 0,1 0 0,-5 1 0,-1 0 0,-3 1 0,-4-1 0,-14-3 0,18 6 0,-18-6 129,0 0 0,0 0 0,0 0 0,0 0 0,-10 2-129,-3-2 129,-1 0-129,-3 0-129,-3 0 0,2 2-258,-3-2-516,12 16-1548,-12-11-1677,9 4-903,-2-2-258,3-3-516</inkml:trace>
  <inkml:trace contextRef="#ctx0" brushRef="#br0" timeOffset="41188.355">5938 11412 2193,'11'7'3354,"-11"-7"-2451,14 0 258,-14 0-258,17 0 129,-17 0 129,14-5-129,-14 5 0,14-7-258,-14 7 0,0 0 0,12-14-129,-12 14 129,0 0-258,11-12 129,-11 12-129,0-11 129,0 11-258,-7-9-129,-3 5 0,-2 2-129,-2 2 0,-1 0 0,-2 0 0,2 0 0,0 0-129,2 2 258,3-1-258,10-1 129,-11 1 0,11-1-129,0 0 0,0 0 129,13 0-129,-1 0 0,5-1 0,3-3 129,1-3 0,5 6 0,-3-3 0,2 0-129,-3 1 129,-2-2 129,-2 2-258,-4 3 0,-14 0 0,16-1-387,-16 1-516,0 0-2580,0 0-1290,-8 0-129,-14-9-387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12.65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190 7 192 0,'-5'-4'71'0,"5"4"-38"0,-5-4-25 0,5 4 18 16,0 0-6-16,-5 0-2 15,1 0-8-15,-6 0-2 16,1 4-4-16,-1 0 2 0,-4 5 3 16,0-1-1-16,-5 5 3 15,5-1-6-15,0 5-3 16,-1 0 3-16,-3 4 4 16,8 0-1-16,1 4 3 15,-1 0-6-15,5-8-1 0,5 0 0 16,5 0 2-16,5-5-1 15,4-3 2-15,5-1-6 16,4-4-1-16,1 1 0 16,-5-1 2-16,9 0-3 15,-9 0 0-15,0 1-1 16,-5 3 0-16,1-4 2 16,-1 5 0-16,0 3-7 15,-5 1-3-15,1-1 1 16,-5 1 3-16,-1 0 5 15,-4-1 3-15,0 1 4 16,-4-1 3-16,-1 1 5 16,-5 4 1-16,1 0-8 15,-5-5-4-15,-5 1-5 16,0 0 1-16,-5 3-26 16,-9 5-9-16,-5 5-97 15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26.316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539 16 148 0,'10'-5'57'0,"-6"5"-30"0,1 0-18 0,-5 0 14 0,5-8-2 15,-5 8 2-15,0-4 0 16,-5-1 1-16,-4 5-13 16,-1 9 0-16,-4-1 2 0,-5 1-1 15,0-1 1-15,-9 5-5 16,-5-1 0-16,0 1-5 15,-10 4-2-15,-4-5 0 16,-1 5-1-16,1 0 0 16,0 0 0-16,4 0 4 15,10 0 2-15,0-1 0 16,9-3-1-16,10 4-3 16,5-5-2-16,4 1 1 15,10-5 1-15,9 1-3 16,9-5 0-16,11 0 1 15,3 0 0-15,1 1-3 16,5-1 0-16,-1 0 2 0,-4-4 2 16,-5 4 0-16,5-4-1 15,-5 5-2-15,-4-1 1 16,-1 4-4-16,-4-4-1 16,-1 5 0-16,-4-5 2 15,-4 4 2-15,-6-3 1 16,-9 3 12-1,-5 0-2-15,1 1 0 16,-11-1 0-16,-4 1 1 0,0-1-5 16,-9 0-1-16,-5 1-2 15,0-1-2-15,0 1-2 16,4-1 1-16,1-4-6 16,4 1-3-16,5-1-8 15,10-4-1-15,4 0-17 16,5-4-6-16,5-1-66 15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26.751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-1-2 220 0,'-4'4'82'0,"8"13"-44"0,6-5-40 0,-6-3 14 15,1 3-6-15,0 1 1 0,0 0-4 16,-1-1-2-16,-4 5 0 16,0 4-6-16,5-4 1 0,-5 4 2 15,0 0 1-15,5 4 3 16,-5 0 1-16,0 1 5 15,0-5 5-15,0 0-5 16,0 0-2-16,0-4-8 16,0-1-3-16,0-3-23 15,-5-5-6-15,0 1-65 16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27.773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42 80 164 0,'0'8'63'0,"0"-3"-34"0,0-1-25 16,0 0 13-16,0 0-8 16,0 5-3-16,0-1-6 15,-4 0 0-15,4 5 0 16,-5 0 2-16,0 3 3 0,0 6 4 15,1-1 2-15,4 4 1 16,0 4 0-16,0 1 0 0,0 3 0 16,0-3-4-16,0-5-3 15,4-4-2-15,-4-4 0 16,0-5-2-16,0-12-1 16,5-4-2-16,-5-8 1 15,5-5 1-15,-5-8 0 16,0-1-3-16,0 1 2 15,0-9 3-15,0 1 1 16,-5-1 3-16,0 1 3 16,1 3-2-16,-1-4-2 15,0 5-2-15,0 4 0 0,1 4-2 16,4 4 2-16,0-4-7 16,9 12 1-1,5 5-1 1,1 0 2-16,3 8-1 15,1 5 1-15,0 3 2 16,-4 1 0-16,3 0 2 16,-3-1 1-16,-1 1-1 15,5-1 1-15,0 1-2 16,4-5-1-16,1-3 1 16,4-10-1-16,1 1-3 15,-1-4 2-15,1-1-1 16,-1-3-2-16,-4-1 3 15,-5 1 2-15,-5-1 4 16,-5 4 4-16,-4 1 2 0,0 4 3 16,-5 4-7-16,0 0-4 15,0 0-7-15,4 4 0 16,1 4 2-16,0 5 1 16,0 4 1-16,-1 0 0 15,1 4 0-15,0 4 0 16,-5 0 0-16,4 0 0 15,-4 1 0-15,0-1 2 16,0 0-1-16,5 0-1 16,0-4-8-16,0-4-3 15,-1-4-18-15,-4-13-7 16,0 0-34 0,5-4-55-16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28.105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62 0 220 0,'0'17'85'0,"4"-13"-46"0,-4-4-46 16,0 0 14-16,0 8-10 16,-4 1 2-16,-1 3 1 15,-5 5 2-15,1 4-1 0,0 5-1 0,-1-1 1 16,5 4 5-16,1 1 4 16,-1 3 3-16,0 1 3 15,5 4-5-15,0 0-1 16,0-5-9-16,0-3-2 15,5-9-16-15,0-4-4 16,-5-9-22-16,0-12-8 16,0-5-39-1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28.553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0 149 188 0,'14'-13'71'0,"-9"9"-38"0,13-17-41 15,-8 13 12-15,4-5-4 16,0-4 0-16,5 0 0 15,5 1 2-15,4-1-1 16,1 4 2-16,-1 5 0 0,0 4 5 16,1 4 5-16,-5 8-3 0,-1 0 0 15,1 5-6-15,-1 4-3 16,-4 8-7-16,5 0-1 16,-10 1 1-16,-9-5 1 15,-5 4 5-15,-5-4 4 16,-4 4 5-16,-15-4 5 15,0 0 3-15,-9 0 4 16,0-4 4-16,0-4 4 16,-5-1-13-16,0-3-7 15,5-1-5-15,0-8-1 16,5 0-11-16,4-4-4 16,5 0-19-16,5-1-7 0,0 1-64 15,9-4-39 1,5-5 59-16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29.019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23-2 168 0,'0'4'66'0,"5"-4"-36"0,-5 4-37 0,0-4 8 16,0 0-7-16,0 13-1 16,5-1 4-16,-5 5 1 15,0 4 2-15,0 4 8 0,0 0 5 16,-5 5 11-16,5-1 5 15,0 1 0-15,-5-5 0 16,1 0-16-16,-1 1-8 16,0-5-3-16,0-5-2 15,1 1-3-15,4 0 2 16,0-4 3-16,0-1 1 16,0 1 3-16,4-1 3 15,1 1 0-15,0 0 2 0,4-1-2 16,1-3 2-16,4-1 0 15,0 1 1-15,0-5-9 16,5 0-3-16,0 0-1 16,0 0 0-16,0-4-10 15,0-4-3-15,0 0-26 16,5-4-9-16,4-5-63 16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29.514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48-5 192 0,'4'0'74'0,"-4"0"-40"0,5 4-38 0,-5-4 15 16,0 0-6-16,0 8 0 16,0 5-1-16,-5 4 0 15,1 4-2-15,-1 4-2 0,0 0 3 0,0 0 2 16,-4 5 2-16,4-1 1 15,0-3 2-15,1 3-1 16,-1 0 0-16,0 1-3 16,5-1 1-16,0-3 0 15,0-1 1-15,0-4-2 16,5 0-1-16,4 0 1 16,1-4 1-16,-1-5-1 15,6-3 1-15,4-5-4 16,-1-4 0-16,6 0-1 15,0-4-2-15,4-1 1 16,1 1-1-16,4 0-11 16,-5 0-3-16,0-5-11 15,1 1-4-15,-1-5-17 0,-4-3-7 16,-5 3-35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29.800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0 38 184 0,'9'8'68'0,"1"1"-36"0,9-5-29 15,-10 0 15-15,5-4-11 16,5 0-2-16,0-4-3 16,10 0-2-16,-1 0 1 15,0-1-4-15,5 1 2 0,5 0-6 16,0 0 0-16,0 0-17 16,0-1-4-16,-14-3-43 15,-6 0-24 1,-3-1 46-16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30.055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0 63 200 0,'14'0'74'0,"-5"4"-40"0,10-4-33 0,-4 0 14 16,-1 0-13-16,5 0 0 15,4-4-2-15,6-8 2 16,-1 3-1-16,5-3-3 0,5 3 1 16,9 1-4-16,5 4-1 15,5-1-37-15,0 5-14 16,-10-4-17-1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8:51:27.351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10121 6830 2580,'0'0'3741,"0"0"-1806,0 0-645,-16-12 0,16 12-129,0 0-129,0 0 0,-14-3 0,14 3 0,-14-3 0,14 3-129,-15 0 0,15 0-387,-20-1 0,20 1 0,-21-2-129,21 2 0,-21 0-129,21 0 258,-23-4-258,23 4 129,-22 0-129,22 0 0,-21-1 0,21 1-129,-20-2 129,20 2 0,-21-1-129,21 1 258,-21-2-258,21 2 0,-18-2 0,6 2 0,1 0 0,-1 0 0,-1 0-129,0 0 129,-1 0-129,0 0 129,-1 0-129,-1 0 129,1 0 0,-5 0-129,-2 2 0,-1 3 0,-4 0 0,-2 0 0,1 0 0,-1 1 0,-3 1 0,6 2 129,1-2-129,1 0 0,4-3 0,3-1 0,4-1 0,13-2 129,-15 4-129,15-4-129,0 0 258,0 0-129,0 0 0,0 0 129,0 0-129,0 0 0,0 0 0,0 0 0,14-2-129,0 2 258,5-2-129,3 0-129,6-5 129,3 2 0,6 0 0,1 0 0,4-2 0,0-2 0,3-1 0,3 1 129,0 1-258,4 2 258,-4-4-129,2-1 0,2-1 129,-4 2-129,-1 2 0,-5 0 0,-6-1 0,-4 3 0,-6-1 0,-5 5 0,-6 0 0,-4 1 0,-11 1 129,0 0-129,13-1 0,-13 1 129,0 0-129,0 0 0,0 0 129,0 0-129,0 0 0,0 0 0,0 0 0,0 0 0,0 0 0,-7 0-129,7 0-129,0 0-129,-8 17-903,-5-14-2451,10 9-1290,-8-3-258,-5-4-645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30.940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71 0 144 0,'14'12'55'0,"-9"-7"-30"0,-5-1-23 0,0-4 12 15,0 0-3-15,0 8 3 16,-5 5-1-16,0-1 2 16,1 1-8-16,-1 8 2 0,0 0 4 15,0 4 2-15,-4 1 0 16,-1 7-1-16,1 5-1 16,-1 4-5-16,1 0 0 15,0-4-5-15,4 0 0 16,5-5-3-16,0-3-1 15,9-1 10-15,5-12 5 16,5-4 0-16,5-5 0 0,9-4-8 16,5 1-2-16,5-5-2 15,-1 0 1-15,-4-5-4 16,0 1 0-16,-5 0-1 16,-5 0 0-16,-4 0-18 15,-5-1-9-15,0-3-34 16,-10 0-14-16,-13-13-18 15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31.212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-1 38 200 0,'5'0'74'0,"0"0"-40"0,-1 0-40 0,-4 0 12 15,10 0-6-15,-1 0 0 16,6-4 2-16,3-1 1 16,6 1-1-16,9 0 3 0,5 0 4 15,5 0-1-15,-1-1 3 16,6 5-6-16,-6 0-3 15,1 0-23-15,-5-4-9 16,-5 0-62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31.511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0 17 180 0,'24'-8'68'0,"-15"8"-36"0,15 0-35 0,-10 0 11 16,5 0 0-16,9-5 3 15,10 1-4-15,5 4-2 16,4 0-2-16,0 4-3 0,1-4 3 16,-1 5-9-16,-4-1-1 15,-1 4-38 1,1 1-59-16,-5-5 14 16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31.902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-1 0 192 0,'0'4'74'0,"0"8"-40"0,5-3-27 16,-5-1 20-16,9-4-12 15,1 5-3-15,-1 3-7 16,5 1-4-16,1 0 0 15,3-1-4-15,1 1 2 0,5 4 1 0,0 4 2 16,-1 4-3-16,1 4-2 16,0 5-7-16,-5 0-2 15,0-5-11-15,-5 1-3 16,-5-5-32 0,-4 0-44-16,-5-12 28 15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32.187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-2 458 212 0,'5'-9'82'0,"4"1"-44"0,1-9-42 15,-1 9 15-15,1-13-6 16,-1-9 0-16,15-3 1 16,0-1 1-16,-1 0-3 15,10 1 2-15,5-5 3 0,10 4 1 16,-1 5 4-16,0-1-5 16,-4 5-1-16,-5 4-11 15,-5 4-5-15,0 0-36 16,-9 5-14-16,-1 3-43 15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32.802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0 489 164 0,'0'0'63'0,"4"5"-34"0,1-5-21 16,-5 0 16-16,0 0-6 15,5-5 0-15,4-3-10 16,-4-13-3-16,4 0-3 16,6-9 5-16,4-3 5 0,-1-1 3 15,1-4 3-15,0 5-1 16,0-5-1-16,5 4-2 15,0 1-1-15,-1 3-3 0,-4 1 1 16,0 3-4-16,0 5-2 16,-5 5 0-16,0-1 1 15,-4 8-3-15,-1 1-2 16,1 0-3-16,-1 3 1 16,1 10 1-16,-1-1 2 15,1 8-3-15,-1 1 0 16,1 4-1-16,-1 4 0 15,0 4 2-15,1 0 2 16,-1 5-3-16,1 3 0 16,-1 5-6-16,1 4-3 15,-1 0 1-15,1-4 0 0,-1 0-1 16,1-9-1-16,-6-7-10 16,-4-6-4-16,-4-3-11 15,-6 0-4-15,-4-13-56 16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32.998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0-1 216 0,'19'0'82'0,"5"5"-44"0,9-1-40 0,-19-4 14 15,10 0-8-15,9 0-3 16,5-4-7-16,4 4-1 16,6 0 3-16,-1 0-24 0,0 0-11 15,-4 4-44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33.777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74 607 160 0,'0'4'63'0,"0"-12"-34"0,0 8-34 16,0-9 47 0,0-3-10-16,0-1 3 15,0 0-2-15,0-4-18 16,0-8 9-16,-10-4 3 0,1-9-6 15,-1 0-1-15,1 0-12 16,-1 0-3-16,1 5-5 16,4-5-3-16,0 0-5 0,1 0 0 15,4 9 2-15,-5-1 1 16,5 5 3-16,5 0 1 16,-1 4 1-16,1 4 0 15,5 4 0-15,-1 1 2 16,0 3-1-16,6 5-1 15,-1 4-2-15,0 4 1 16,0 5 1-16,-4 3 2 16,-1 5-1-16,1 0-1 15,-1 8 3-15,1 0 0 16,-6-3 3-16,6-1 1 16,4-5-3-16,5-3-3 15,4-5 0-15,11-8 1 0,8-4-6 16,1-8-1-16,-1-1-3 15,1-4 2-15,-5 5 4 16,-5-10 3-16,-5 6 4 16,-4 3 4-16,0 0 0 15,-5 1 0-15,-5 3-3 16,-5 5-1-16,1 4-6 16,-6 0 1-16,1 9-2 15,0 3 0-15,4 1 2 16,-4 4 2-16,-5 4-3 15,0 0 0-15,0 4 3 16,0 9 1-16,5 3-4 16,-5 1-1-16,0 4-6 0,0-4-2 15,5 0-13-15,-1 0-3 16,1-9-19-16,0-3-7 16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34.198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-1 0 220 0,'5'13'85'0,"-1"-5"-46"0,1 14-46 0,0-14 16 16,-5 5-8 0,0 3-1-16,0 5 3 15,0 9 2-15,5 12-2 0,-1 4 5 0,1 5 2 16,0 3-3-16,0-7-2 16,-1-1-2-16,1-13 0 15,-5-3-13-15,0-9-6 16,0-8-35-16,0-9-17 15,-5-13-18 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34.562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-3 101 216 0,'5'-9'82'0,"-1"9"-44"0,6-4-40 15,-1 0 14-15,6-4-8 16,4-1-3-16,9-3 0 16,5-1 1-16,10 0-1 15,-1 5 2-15,6 0 2 0,-6-1 9 16,-4 5 3-16,0 4-4 16,-5 0 0-16,-5 4-6 15,-4 5 1-15,-10 3-7 16,0 1-1-16,-4 4-2 15,-10-1-2-15,-5 5 0 16,0-4 0-16,-9 4 9 16,-5 0 6-16,-4-4 1 15,-11 0 3-15,-3-4-6 0,-6-1-1 16,-4-3-9 0,4-1-1-16,1-4-24 0,8-4-8 15,11-4-34-15,4 0-14 16,19 4-14-1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8:52:19.443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15963 5598 2322,'-8'0'1806,"8"0"-1161,-13-6-516,13 6 129,-20-12 129,7 2 129,-1 0 129,-1 1 0,0-1-258,0 0 258,0 4-129,-1-1-129,-1 2-129,2-1 0,2 4 129,1-4-129,12 6 258,-17-10-129,17 10 129,0 0-129,0-15-129,0 15 129,15-10-258,1 4 129,3 2-129,2 1 0,4 3-129,-1 0 258,1 5-516,-2 0 258,0 1 258,-1 3-258,-4 0-258,-2 3 516,-1-2-129,-15-10 387,16 21 129,-16-10-129,0 6 0,-15-5 129,2 6 0,-12-6-129,3 3 129,-10-4-387,5 2 0,-4-11 129,6 3-129,-2-5 129,6-3-129,1-4 0,7-2-129,0-3 129,9-1-129,2 1-258,2-3 258,0 2-258,5 0 129,9 2 0,4-1 0,2-1-129,2 0 129,3 2 129,2 4-129,0 1 0,1 1 129,-5 4-258,-1 1 258,0 11-258,-7-1 0,-1 4 129,-5 4-258,-4 0 387,-5 2-258,-3 1 129,-9-2-129,-10 0 258,1 1 0,-8-4 0,-5 0-129,-2-3 0,-1-4 129,0-3 0,2-3-129,0-3 0,7-6 129,2-8-129,9-4 129,4-4-258,6-6 258,6-3-258,1-2 387,9-1-387,6-1 258,4 3-258,4 2 258,3 3-129,4 6 129,-1 5-129,0 5 0,3 3-129,-4 7 129,0 1 0,-3 6 0,-1 6 0,-6 2 0,-2 1-129,-4 6 129,-4 4 0,-4 1 0,-4-2 129,-3 1-258,-10 1 387,-3 0-387,-4-5 516,-3 0-387,-5-6 129,-2-3 0,0-5-129,1-3 129,-2-4 0,6-4-129,1-9 0,7-5 0,2-6 0,7-2 129,4-4-258,4-2 258,4 0-258,9-1 129,6 2 0,4 3 129,4 5-129,3 3-129,0 5 129,1 4-129,1 8 258,0 3-258,-3 5 129,-2 6-129,1 6 129,-5 3-129,-1 1 129,-3 3 0,-5-1-129,-7 3 258,-7 0-129,-1 0 0,-14-1 129,-8-3-258,-4-3 387,-7-2-387,-6-2 387,-2-4-387,-3-7 258,2-3-129,-1-1-129,3-6 258,4-4-258,3-5 129,6-3-129,6-1 387,11-4-387,6-1 258,5-1-258,9-1 129,10 3 0,4 1 0,8 3 0,1 3-129,3 5 129,-2 6-129,0 3 129,-2 2 0,-1 5 0,-4 4 0,-4 4-129,-2 0 129,-6 3 0,-2-2 129,-6 1-129,-6 0 0,0 3 129,-11-5-129,-6 1 0,-4 0 0,-7-5 0,-1-1 0,-5-3 0,5-5 0,-1 0 129,4-5 0,4-6-129,7-2 129,7-3 0,5 2 0,3-3-129,15-1 129,6 1-258,8 3 0,3-2 129,10 2 0,3 4 0,3 2 0,2 3 129,-2 4-258,-1 1 129,0 0 0,-4 1 129,-2 5-129,-5 2 0,-8-2-129,0 1 129,-9 1 0,-6-3 0,-13-5 0,5 14-129,-5-14 129,-26 13 0,-2-6 0,-7-1 0,-7-1 129,-5-1-129,-4-1 0,-2-2 0,3-1 0,1 0 0,5 0 0,5 0-129,5 0 129,8-1 0,8-1-129,4 2 129,14 0 0,0 0 0,0 0 0,25-2 129,5-1-129,12 0 129,8 1-129,9-2 129,8 3-258,2-2 129,0 0 0,-1 3 0,-3 0 0,-6 0 0,-6 2-129,-8 1 129,-9-1 129,-9 3-258,-11 1 129,-16-6 0,4 12 0,-14-5 0,-14 0 0,-11 4-129,-11-3 0,-7 2 129,-6-1-129,-3 0 129,-2 0-129,1 0 129,5-1-129,2-1 258,12-1 0,6-1 0,8 0-258,6-2 129,10-2-258,14-1 387,0 0-258,7 4 129,12-3-258,11 1 129,5-1 129,12 2 129,5-1-129,8-1 0,3 2 0,3-2 0,0 2 0,-2 0 0,-1-1 0,-7-1 0,-6 1 0,-10-1-129,-6 0 129,-9 2 0,-6-1 0,-19-2 0,0 0 0,-11 4 0,-18-2 0,-5 1 0,-10 3 0,-10-1 0,-8 1 0,-2 1 0,0-5 0,4 2 0,3-1 0,9-2 129,7-1-258,12 0 0,15-5 129,14 5 0,4-15 0,20 5 0,13 0 0,12 0-258,7-3 258,15 1 0,4 2 0,0-2 0,3-1 0,-1 3-129,-2 0 258,-7-1-129,-6 2 129,-12 1 0,-9 0 0,-11 2-129,-7 2 129,-23 4 129,0 0-258,-2-14 0,-24 11 0,-7-1 129,-8 2-258,-6-2 129,-6 2 0,-2 0 0,3 2 0,4-1 0,5-2 0,8 1 0,5-2 0,8 0 0,9-1 0,13 5 0,0-16 0,16 7 0,8 0-258,7-1 258,7-2-129,7 2 129,2 0 0,2-2 0,-1 3 0,-5 2 0,-8 4 0,-3-3 0,-5 4 129,-8 0 129,-19 2-258,0 0 0,0 0 0,-24-3 129,-5 3-129,-9-2 129,-4 2-129,-8 0-129,-2 3 258,-1-2-129,7 0 0,1-1 129,8 0-129,7 0 0,7 0 129,8 0-129,15 0 0,0 0 0,0-11 0,20 6-129,6 3 129,7-1 0,4-2 0,7-1 0,2 1 0,0 0 0,-1 0 0,-4 0 129,-5-3-129,-5 3 0,-8 0 129,-6 2-129,-17 3 0,0 0 0,-7-15 0,-20 12 0,-6 1 0,-8 1 0,-8 1-129,-4 0 129,-2 0 0,1 0 0,7 0 129,5 1-129,8 1 0,7-2 0,10 0 0,17 0 129,0 0-129,0 0 0,9-5 0,14 0 0,9 2 0,3 1 0,4 2 0,2 0 0,0 0 0,-3 0 0,-4 2-129,-5 3 129,-8 3 0,-5-3 0,-16-5-129,8 16 129,-11-4 0,-18 4 0,-6-1 0,-10 1 0,-6-1 0,-5 4 0,-3-4 129,-3 2-258,2-3 129,2-4 0,7 0 0,5-2 0,6 0-129,10-3 129,8 0-129,14-5 129,0 0-129,19 3 129,9-3 0,9 0 0,5-4 0,8-2 0,2-2 0,0-1 129,-4 0-129,-4 1 0,-6 3 0,-9-2 0,-5 1 129,-10 2-258,-14 4 129,0 0 0,-15-2 0,-13 2-129,-9 0 258,-11 3-258,-8 5 129,-5 0 0,-6 1 0,2-1 0,7-2 0,4-1 0,10 0-129,9-1 129,12-4 0,11 0 0,12 0 0,5-22 0,15 8 0,7-5 0,6-4 0,5-5 129,1-1-129,3 4 0,1-2 0,-5 2 0,-2-1 0,-3 3-129,-5 4 129,-1 6-258,-10 2 129,4 4 0,-6 2 0,-2 5 129,-13 0-129,14 16 0,-9 2 0,-4 0 129,-1 8 0,-6 2-129,-4 1 129,-5 4 0,-2 2 0,-6-3 0,2-5 0,-3-1 0,3-3 129,1-5-129,5-1 0,2-7 129,13-10 0,0 0 0,0 0-129,0 0 129,16 0-129,10-8 129,6-5-258,8 0 129,5-3-129,9 3 129,1 1-129,4 1 129,0 2 0,-3 3 0,-3 6 0,-2 0-129,-7 6 129,-7 3-129,-8 0 129,-9 4 0,-12 2 129,-8 0-129,-5-1 0,-15-2 129,-8 1 0,-8-1-129,-4-5 0,-1-3 0,0-3 0,3-1 129,4-5-129,8-7 129,6-3-129,8-6 129,10 0 129,2-2-258,13-3 0,8 3 0,5 1 0,9 4 0,4 2-258,3 6 258,4 5 0,0 5 0,-1 4 0,0 7-129,-5 2 129,-2 7 0,-6-2 0,-8 4 0,-3 5 0,-10-3 0,-6-2 0,-5 3 129,-9 1-129,-12-4 258,-6 1-258,-6-6 129,-5-4-129,-4-4 129,-5-4-258,-2-5 258,1-2-129,3-13 0,1-1 0,2-5 0,3-1 129,7-4-129,5 0 129,9-3-129,7 1 0,7 0 0,4 0 0,12 3-129,8-2 0,7 6 129,6 0-129,7 6 129,1 7-129,5 6 129,-2 2 0,2 2 0,-4 11 0,-4 6 0,-4 6 0,-6 1 0,-5 5 0,-10-2 129,-3 2-129,-10-2 129,0-2 0,-11 0-129,-6-3 0,-7-5 129,-1-5-129,-3-3 129,-1-6-258,3-3 258,-2-3-258,3-12 258,4-5 0,5-4-258,3 1 258,5-4-258,2 2 129,4-1-129,2 2 129,2 4-129,7 4-129,4 7 129,0-1-129,7 8 129,1 0 0,1 8 0,4 5 129,-2 2-129,-2 3 129,1 3 0,0 1 0,-5 3 0,-4 3 0,-6-3 129,-1 2-258,-6-5 387,-1-1-387,-3-3 258,-6-2 0,-5-6 0,0-4 129,-5-3-129,3-3-129,-3 0 129,2-2 0,0-3-129,0-2 0,5 0 0,2-1 0,10 8 0,-13-15-129,13 15 0,-2-17 129,2 17-129,8-13-129,5 8 129,2 0 129,5 2-129,2 1 129,0 2 0,7 0-129,-1 0 129,0 3 0,2 2 129,-2 3-129,-3-1 129,0 2-129,-5 0 0,-2 0 0,-4 0 0,-14-9 0,17 17 0,-17-17 0,0 18 0,0-18 129,-11 16-129,-2-9 0,-3-1 258,-1-3-258,-6-3 129,1 0-129,-1 0 0,2-6-129,0-4 129,0-1 0,6-3 0,1-3-258,4 1 129,3-2-129,3 0 0,4 0 129,4 2-129,4 0 0,6 6 0,3-2 129,1 5 0,3 2 0,2 5 129,-2 0-129,-2 0 129,-1 4 0,0 6 0,-6 1 0,-3 0-129,-9-11 129,9 21 0,-9-21-129,0 21 129,-6-10 0,6-11 0,-21 11 0,8-7 129,0-2-129,-1-1 129,2 1-258,-1-2 258,1 0-129,1 0 0,-1 0 0,-1 0 0,13 0 0,-17-3 0,17 3 0,-17-2-129,17 2 129,0 0 0,-13-4 0,13 4 0,0 0-129,0 0 0,8-11 129,-8 11-129,23-8 129,-8 7-129,4-3 0,2 3 129,2 1-129,-1 0 129,-1 0 0,1 0-129,-2 0 129,-3 0 0,-5 0 0,-12 0 0,16 9 0,-16-9 129,0 0-129,-2 15 129,2-15 0,-22 11-129,7-7 129,-3-3-129,-2-1 129,1 0-129,-4 0 0,1-6-129,4-4 129,-2-1-129,4-4 129,-2-1-129,7-2 258,4-2-258,-1 1 258,3 1-129,5 1 0,0 0 0,2 2 0,6 3 0,2 2-129,5 1 129,1 0 0,3 2 0,0 2 0,-1-1 129,0 4-129,-2-1 0,-4 1 0,-12 2 129,15 0 0,-15 0-129,0 0 0,-12 0 129,-7 0-129,-4 0 129,-5 2-129,-6-1 0,-3-1 0,-1 0 129,1-3-129,3 0 129,6-5 0,2-3 0,11-3 0,3-2 0,8 0 0,4-4 0,0 1-129,10-1 0,3-1 0,2 3 129,1 3-129,1 2-129,-3 5 129,2 3 0,-2 2-129,-1 3 129,-2 3-129,-11-3 0,20 20 129,-11-4 0,1 2-129,-3 0 0,2 5 129,-4-2 0,0-3 0,-2 0 0,-2 1 129,-1-5-129,-2-1 258,2-13-129,-20 15 0,5-14 0,0 3 0,-5-4 129,1-9-129,-2-4 0,3-5 0,-2-2 0,6-4-129,0-2 129,4 1 129,4 1-258,3 1 0,3 5 0,0 5 0,5-3 0,-5 16-258,13-13 258,-13 13-129,17 0 0,-17 0 0,21 20 0,-10-6 0,0 12 0,1 0 0,-2 2 129,1 5 0,-3-4-129,-2 4 129,-3-4 0,-2 2 0,-1-4 0,-9 0 0,-4-1 0,-2-3 0,-7-2 129,-1-3-258,-4 0 387,-1-4-387,-2-5 258,3-1-129,-2-5 129,3-3-129,1 0 0,5-8 129,6-1-387,5-4 258,9-4-129,2-2 0,13 1 0,4 0 129,5 1-129,4 3 0,1 2 129,-3 3 0,-3 6 0,-7 3-129,-3 0 129,-13 0 0,0 0 0,-4 21 129,-17-12-129,-6 3 129,-10 1 0,-9 1-129,-4-1 0,-6-1 0,-3 1 0,0-2 0,3-3 0,0-4-129,6-4 129,8-2 258,5-9-258,11 0 258,8-6-258,9 1 129,9-4-129,5 1 0,13 1 0,2 0-129,8 3 0,-2 2 0,5 3 129,-3 2-129,-2 6 0,-6 2 0,-3 0 129,-17 0-129,18 5 129,-18-5 129,-7 18-258,-8-6 258,-10-2-129,-2 2 129,-8-1 0,-2 2-129,-4-2 129,1-5-129,-1-2 129,8-1 0,1-3 0,9 0-129,3-3 129,8-9 129,6-1-258,6-1 0,9-1 129,6-3-129,8-1-129,3-2 129,6 5 0,0 2-129,2 5 0,0 1 129,-5 6-129,-2 2 129,-5 0-129,-4 6 129,-7 2 0,-11-8-129,8 20 258,-8-7 0,-11-1 0,-6 1-129,-7-2 129,-3 2 0,-5-5 0,-1 0 0,3-4-129,2-3 258,5-1-258,6-7 129,9-6 0,7-2-129,3-3 0,11-3 0,8-2 0,3 1 0,1 0 0,1 4 0,-3 3 0,-3 0-129,-3 9 129,-6-1-129,-11 7 129,15 0-258,-15 0 129,2 13 129,-2-13 0,-2 23 129,-6-10-129,-4 2 258,-2-2-258,-7 3 129,-2-1-129,-5-1 0,-6 2 0,0 1 0,-5-3 0,-1 4 0,2-6 0,2-1 0,2-5 0,7 1-129,7-5-129,9-2 129,11 0 0,2-10 0,17 1 0,6-2 129,9 3-258,1-3 258,6 4-129,-4 1 129,-6 5 0,-3 1 0,-7 0 0,-8 4 129,-13-4 0,-2 18-129,-18-9 129,-8 4 0,-9-1-129,-6-1 129,-11-2-129,-3 2 0,-7-3-129,-2 0 129,-2 0 0,1-3-258,-3 0 387,1-3-258,1 0 0,6-2 129,6 0 129,7 0-129,12-2-129,8-3 258,13-3-258,16 8 129,6-20-129,21 6 0,15 0 129,7-2-129,11-2 129,5 3 0,3 1 129,-1 3-129,-4 6 0,-8 4 0,-2 1 0,-11 2 0,-8 5 0,-8 2 0,-12 3 0,-7 2 0,-7-1 0,-13 4 129,-7-1-129,-6 0 0,-7 2 129,-2-1-258,-1-3 0,5-4 129,3-3-129,5-2 129,8-2 0,15-3-129,0 0 129,9 0 129,21 0-129,8-3 0,14 3 129,12-1-258,15-2 129,10 0 129,11 3-129,8 0 0,8 2 0,8 3 129,8-2 0,1 4-129,-2-3 0,2 5 0,-6-3 129,1 1-258,-3 1 258,-6 1-129,-9-1-129,-6-1 129,-11 3 0,-12 1 0,-10-2 0,-15 3 0,-15-5 0,-11-3 129,-16 4 0,-14-8-129,-7 10 129,-14-7 0,-12-2 0,-11-1 0,-12 0-129,-10 0 258,-6-5-258,-3-5 129,-3-3-129,-3-1 0,3 0 0,7-1 129,3-4-258,11 1 258,8 0-129,7 1 0,13 2-129,9-1 129,15-1 0,5 0 129,17 3-258,11 3 129,11 4 0,5 1 0,10 3 129,4 3-129,4 1-129,-1 9 129,3 5 0,-3-1-129,-2 1 129,-5 2-258,-9 0 258,-4 0-129,-10-1 258,-7 0-129,-15-4 258,-7 2-129,-8-6 0,-17 2 0,-13-2 0,-6-1-129,-7-4 129,-6-3-129,-6 0 129,3 0-129,0-6 0,5-3 129,4-3-129,10-1 129,6 2-258,10-2 129,10 0 0,12 0 0,7-1 0,16-3 0,12 5 0,10 2 129,7 0-129,10 2 0,5 1 0,4 6 129,-2 1-258,-1 8 0,-4 1 129,-8 1-129,-5 0 129,-11 2 0,-11 1 0,-11 0-129,-17-13 387,0 23-258,-17-12 0,-14-2 0,-14 2 129,-12 0-129,-9 0 0,-7-2 0,-4 0 0,0-2 129,1-2-129,4 0 0,9-5 129,10 0-129,10 0 129,9-4-129,12-4-129,22 8 129,-3-20-129,19 3 129,17 4-129,12-2-129,12 2 129,10-2 129,10 5-129,8 1 129,0 5 0,1 3 0,-4 1 0,-2 0 0,-9 5 0,-11 1-129,-10 0 129,-13 1 0,-13 0 0,-24-7 0,5 18 129,-16-9-129,-22 0 129,-12 3-129,-11-3 129,-13 0 0,-7-1-129,-4-2 0,0-4 0,0 0 0,4-2 0,8-3 0,9-4 129,12-2-129,14-4 0,12-4 0,14 0-129,11-3 129,17 0 0,14-1 0,11 2 0,12 1 0,12 3 0,6 2 0,5 6 0,0 1 0,3 6 0,-4 0 0,-5 5 0,-10 2-129,-8 0 129,-9 3 0,-11 2 0,-9-3-129,-14 1 258,-14-10-258,0 21 129,-21-11 0,-14 3 0,-8-1 0,-11-2 129,-13-1 0,-4 0-129,-8-5 0,2 1 129,5-2-129,5-3 0,7 0 0,13-1 0,9-5 0,16-6-129,15 0 258,12-4-129,19 0 0,17-2 0,10-1 0,15 1 0,8 1 0,11 4 0,6 2 0,2 3-129,1 3 129,-3 1 0,-2 3-129,-5 1 258,-9 0-258,-12 2 129,-11 5 0,-14-2 0,-6-1 0,-17 1 0,-15-5 0,-6 14-129,-17-7 258,-13 1-258,-9-1 129,-8 4 0,-8-5-129,-4 4 129,-1 0-129,1 0 258,3 0-129,7-4 0,7 1 0,13-1-129,6 1 129,13-4-129,16-3 129,10 1-129,18-1 129,17 0-129,11-4 129,16 0 0,12-1 0,9-3 0,6 2 0,1-4 0,2 3 129,-4-1-258,-3 2 258,-11-2-129,-10 3 0,-13 2 0,-13 2-129,-16 0 129,-15 1-258,-17 0 258,-17 7-129,-16 4 129,-22 2-129,-9 1 129,-16 0 0,-16 3 129,-8 0-258,-6 1 129,-3 2 0,2-4 0,6-1 0,8-1 0,12-2 0,19 0-129,15-1 129,15-6 0,21-1 0,15-4 0,18 0 0,25-5 0,16-1 0,20-2 129,15-3-129,15 1 129,10 0-129,7 2 0,5-1 0,-3 3 0,-1-2 0,-12 2 0,-9 0 0,-16 0 129,-16 4 129,-18-4-129,-13 2 0,-21 1-129,-22 3 0,-9-4 129,-25 4-129,-15 0 0,-14 0-129,-9 6-129,-13 2 0,-7 1 129,-2 1 129,0 2-129,2-1 0,6 0 0,10 0 129,12-3 0,14-1-129,13 0 129,21-2 0,16-5-129,21 6 258,23-6-129,16 0-129,14 0 129,13-2 129,13-5-129,7 0 0,2 0 0,-2-3 0,-3 4 0,-10-2 129,-6 2-129,-15 0 0,-17 4 129,-12-2-129,-19 3 0,-25 1 129,0 0-258,-12-1 258,-27 1-129,-11 0 0,-11 0 0,-13 0 0,-5 0-129,-3 0 129,-1 1 0,1-1 0,7 0-129,10 0 129,10 0-129,11 0 129,13 1-129,13-1 0,18 0 129,13 0 0,19 0 0,13-2 0,13-5 129,15-1 0,10-4-129,5-1 129,2-2-129,-5-1 129,0-1-129,-9-3 129,-13 5-258,-10 2 129,-16 1 0,-15 3-129,-22 9 129,-2-12 0,-25 12-129,-16 0 0,-12 3 129,-10 4-129,-12 3 129,-3 3 0,-1 1 0,0 0-129,8-1 258,2 0-129,13-2 129,10-3-129,15-5 129,9-1 0,24-2 0,0 0 0,17-15-129,18 1 129,13-1-258,8-4 258,10 2-129,6-2 0,2 4 0,-2 4 129,-6-2-258,-4 7 258,-13 1-129,-9 1-129,-13 2 129,-11 2 0,-16 0 0,-9 7 0,-20 1 0,-14 0 0,-12 2 0,-11 3 0,-12 2 0,-5-1 0,-2 2 0,1-3-129,5 0 129,9-1 0,11-4 0,13-1-129,15-4 129,13-3 0,18 0 0,18-2-129,14-4 129,16-4 0,12-3 0,11 0 129,9-2-129,3 0 129,0 1-129,-4 2 129,-5-2-129,-9 4 129,-11 0-129,-12 4 258,-13-1-258,-13 1 0,-16 6 0,-9-8 0,-20 8 0,-13 0 0,-12 0-258,-13 1 258,-9 6-129,-6 2 129,-5 0 0,1 0 0,3 1 0,7-3 0,10-2 0,12 0 0,12-2 0,12-3 0,17 0 129,13 0-129,20-12 0,15 2-129,10-3 129,13-1 0,10-4 0,8 1 0,0-1 0,3 0 0,-7 3 0,-5 3 0,-11 0 0,-8 2 0,-14 5 0,-10 0 0,-24 5-129,0 0 129,-15 3 0,-17 6 0,-12 0 0,-8 4 0,-11 2 0,-5-3 0,-5 3 0,0-1 0,4-2 0,0-2 0,10-2 0,8-3 0,10 0 0,10-5 0,18 0-129,13 0 129,6-7 0,18-2-129,17-1 129,8-2 0,10-1-129,6 1 258,2-1-129,-1 0 0,-2 2 129,-8 4-129,-9 2 0,-9 0 0,-13 4 0,-10 1 0,-15 0 0,-4 8 0,-21 0 0,-11 1 0,-9 1 0,-9 1 0,-9 0 0,-4-1 0,-3 1 0,4-2 0,3-1 0,7-5-129,12 4 0,8-2 0,18 1 0,18-6 0,0 0 129,34 10-129,14-9 0,12 4 129,17-5 0,13 0 129,9 0 0,8 0-129,2-4 258,0 0-129,-2-2 0,-5-2-129,-13 1 129,-8 0-258,-14 0 129,-13 3 0,-15 2-129,-14-2 129,-14 4-129,-11 0-129,-11 0 129,-14 4 129,-6 2-129,-10 1 129,-3 2-129,-1 0 0,-2-1 129,4 1 129,2-1-258,4-2 129,3-2 0,6-1 0,7-3 129,5 0-129,16 0 0,-15-12-129,15 12 129,0-18-129,13 9 0,1-3 129,1 4-129,6 0 0,-4 3 129,0 1 0,-5 0 0,-12 4 0,15 0 129,-15 0 0,-10 0-129,-11 3 0,-9 0 129,-13-2-129,-7 2 0,-14-3 0,-10 2 0,-5-2-129,-10 3 129,-6-1 0,-2 4 0,2-1 0,0 0 0,9 1 0,10-1 0,11 1 0,18-2-129,14-4 129,20 0 0,13 0-129,21 0 129,13-7 0,10 2 0,8 0 0,8-3 0,0 2 0,-6-2 0,-6 1 129,-10 1 0,-9 1-129,-14 1 0,-15 4 0,-6-7 0,-18 6 0,-14 1 0,-9 0-129,-13 1 0,-7 3 258,-9-1-129,1 2 0,-6 0 0,1 0 129,0 0-129,4 2 129,3-3-129,5 0 129,8-1 0,3 2-129,10-4 0,9-1 0,9 0 0,5 0 129,12-3-258,12 3 129,0 0 0,10-18 0,14 12 0,7-2 0,12 1 0,3 2-129,7 0 258,1 1-258,1 2 129,-4 0 0,-3 0 0,-5 1 0,-14 1 0,-3 0 129,-13 0-129,-13 0 129,0 0 0,-22 0 0,-9 1 0,-11 4 0,-9-2-129,-7-3 0,-9 1 129,-3 0-129,-7 0 129,2-1-129,2 0 0,8 0 0,7 0 0,9 0 0,12 0 0,11 0-129,14 0 129,12 0 0,10-2-129,14 2 129,15-4 0,8-2 0,9 2 129,8-3-129,6-1 0,4 3 0,-4-3 0,-1 2 0,-12 1 0,-7 0 0,-9 2 0,-12 2 0,-14 0 0,-15 1 129,0 0-129,-30-3 0,-7 3 0,-8-2 129,-7 2-129,-10 0 0,-2 0 0,-2 0 0,2 0 0,2 3 129,6-3-129,10 0 0,3 0 0,14 0 0,8 0 129,21 0-129,0 0 0,-2-11 0,15 7 129,11-2-258,6 3 129,4-2 0,2 0 0,3 2 0,-4 1 0,-1 2 0,-7 0 0,-6 0 129,-6 0-258,-15 0 129,0 0 129,0 0-129,-18 4 0,-6-3 258,-6-1-258,-6 0 0,-3 0 0,-1 0 0,1 0 129,2-1-129,2-3 0,8 3 0,4-1 0,4 0 0,19 2 0,-15-8 0,15 8 0,10-6 0,7 1 0,6 0 0,8 0 0,3 0 0,7 2 0,0 0 0,-2 1 0,-1 0 0,-4-1 0,-5 3 0,-8-3 0,-5 3 0,-16 0 129,0 0-129,0 0 0,-23 0 0,-3 0 0,-8 0 0,-4 3 0,-7 2 0,-2-5 0,-1 5 0,0-2-129,4 5 129,6-3 0,2 0 0,9-2 0,5 1 0,6-1 0,16-3 0,-11 6-129,11-6 129,10 0-258,7 0 258,5 0-129,2 2 129,5-2 0,0 2 0,0-2 129,-4 0-129,-5 3 0,-6-1 0,-14-2 258,0 0-258,0 0 0,-18 8 0,-11-2 0,-5 2 0,-9 1 0,-8-1 0,-2 1 129,-3 3 0,-3 1-258,0 3 258,2-3-129,1 1 0,5 2 0,6-2 0,3 0 0,9-1 0,4-3 0,10-3-129,19-7 129,0 0 0,0 0 0,24 4-129,12-5 129,8-8 0,10-3 0,9-2 0,2 1 0,3-3-258,-3 2 516,-3 1-516,-7 1 258,-11 3 0,-8 3 0,-10 2 0,-12 3 258,-14 1-258,0 0-258,-25 11 516,-4-4-258,-9 0 0,-9-1 0,-3 1 0,-2-2 129,2-3-129,2-1 0,8-1 129,6 0-129,7-3 0,10-2 0,17 5 0,-9-17 0,9 17 0,21-22 0,0 9-129,9 1 129,3 3-129,3 0 258,2-1-258,-2 5 129,-1 0-258,-5 3 258,-4 2-129,-5 0 129,-7 0 129,-14 0-129,0 0 258,0 10-258,-11-2 129,-13-4-129,-2 1 129,-7-4 0,-3 2-129,-3-3 0,2 2 129,1-2-129,8-5 0,2 0 129,7 2-129,4 0 0,15 3 0,0 0 0,0 0 0,0-13 0,16 13 0,2 0 0,4 0 0,2 0 0,1 3 0,5 2 0,-7 0-129,1 0 129,-3 0-129,-2-2 129,-6 1 0,-13-4 0,15 4 0,-15-4 129,0 0-129,-9-4 129,-4-5-129,-4 0 129,-2-2-129,-5-2 0,-1-3 0,-3 3 129,2-2-129,2 2 0,1 0 0,4 5 0,2 0 129,4-2-129,13 10 129,-14-10-258,14 10 258,0 0-129,0 0 0,13-3 0,-2 3-129,4 5 129,3 3 0,-1 2 0,3 0-129,-1 1 129,-1 2 0,-2 0 0,1-3 0,-2 0 0,0-2 0,-3-2 0,-12-6 0,14 9 0,-14-9 129,0 0-129,0 0 0,0 0 129,-10-5-129,-4-2 129,0-1-129,-7-2 0,3-3 0,-5 0 0,-2 3 0,2-1 0,-2 1 0,5 2 0,0 0 0,2 3 0,4 3 0,14 2-129,-17 0 129,17 0 0,0 0 0,0 12-129,0-12 258,23 21-258,-10-5 129,2-3 0,1 5 0,2 0 0,-2 1 0,-1 1 0,-1-2-129,-1-1 129,-1 0 0,-1 1 0,-1-2 0,-3 2-129,-1-3 129,-2-1 0,1 1-129,-4-1 129,0-1 0,-1-13-129,0 17 129,0-17 129,0 11-258,0-11 129,0 0 0,0 13-129,0-13 0,0 0 129,0 0 0,0 0 0,0 12 0,0-12-129,0 0 0,0 16 129,0-16 0,2 15-258,-2-15 129,5 14 129,-5-14 129,8 16-129,-8-16 0,14 11 0,-14-11 0,20 9 0,-9-4 0,5 2 0,0-3-129,2-2 129,4 3 0,0-3 0,3 2 0,4-2 0,3 0 0,3 0 0,4 2 0,5-1-129,5-3 129,4 1 0,2 0 0,1-1-129,2 0 258,1 0-258,-2-6 129,0 1-129,-4-2 129,1 3-129,-4-5 0,1 6 129,-2-2-129,2 3 129,-1 1-129,1 1 0,2 0 129,-1 0 0,-1 0 0,0 0 0,-2 1 0,3 1-129,0 3 129,-2-3 0,-1 2 0,1 0 0,0 1 0,3-1 0,1 1 0,-1 0 0,1-3 0,1 0 0,0-1 0,-1 2 0,-2-3 0,-3 0 0,-2 0 0,-5 0 0,-4 0 0,-5 0 0,-5 0 0,-3 0 129,-5 0-129,-4 0 0,-4 0 0,-12 0 129,13 0-258,-13 0 129,0 0 0,0 0 0,0 0 0,-12 0 0,12 0-129,-21 0 129,7 0 0,-4-2 0,-3 0-129,-3 0 129,-6-4-129,-5 1-129,-10-3 0,-5 2 0,-13-3-129,-6 4 129,-16-4-258,-7 7 0,-17-2-258,-4 4-645,-16 0-903,1 10-129,-13-7-258,8 9 387,-6-8 516,11 5 645,0-5 645,10-3 645,10-1 774,9 0 516,8-4-258,12-2-129,10-6-387,8-1-387,11-2 387,6-7 129,8 2 129,1-6-129,8 3 129,0-3-129,4 4 0,-1 0-258,2 6-387,0 5 0,-1 2-129,1 4 0,0 2 129,1 3-129,0 0 129,4 3 0,0 2 0,17-5 0,-11 10 258,11-10-129,11 13 0,9-9 129,12-1 129,4-2-129,10 4 0,3-5-129,7 2 0,1-2-129,3 0 0,-2 0 0,0 0 129,-4 0-258,-1 0 129,-7-2 129,-7 2-129,-7-1 129,-7 1-129,-10 0 129,-15 0 0,0 0 0,0 0 0,-14 5-129,-9 2 129,-8-3-258,-2 3 129,-7 0 0,-1 0-129,1 0 129,0 2-129,3-1 129,3-2-129,6 2 129,5-4-258,6 1 258,6-1-129,11-4 129,0 0-129,10 9 129,9-5-129,5-4 387,7 4-258,1-2 0,6 1 0,-2-3-129,-2 0 129,0 0-129,-4 0 129,-3 0-258,-6-3 258,-3 2-129,-7 0 0,-11 1-129,0 0 0,0 0-129,-15 0-645,-2 10-774,-21-6-1935,-2 0-1032,-11 0-258,-12-4 129</inkml:trace>
  <inkml:trace contextRef="#ctx0" brushRef="#br0" timeOffset="14735.842">10568 7030 2967,'-54'0'3999,"28"-11"129,3-1-2838,23 12-387,-22-18 129,22 18-129,-8-26-258,8 12 0,6-6-258,11 0 0,5-4-258,7 1-129,4 1 129,4 0-129,0 5 0,1 4 0,-2 5-129,-3 4 129,-7 4 0,-2 10 0,-5 3 129,-5 5 129,-11-1 129,0 6 258,-5-4-129,-3 7 129,-14-10 0,3 2-129,-10-8 0,2 0 0,-7-7-258,0 0-129,-4-3 0,-2-7 0,2-5-129,0 2 129,1-3-129,4 3 129,2-3 0,8-2-129,6 0 0,10-1 0,4 2 0,10-3 0,11 3 0,7 0 0,8 7 0,5 0-129,3 7 129,-1 0 0,1 7 0,-4 4 0,-5 4 0,-7 4 0,-7-2 0,-9 2 129,-9 0-129,-3 3 129,-11-1 0,-8 1 0,-11-4 0,-3 1 0,-9-4-129,-6-2 129,-2-4-129,-2-5 0,2-4 129,2 0-129,5-5 0,5-8 0,12-4 129,7-4-258,13-5 258,6-3-258,16-3 129,8 0-129,7 2 258,10 4-258,1 7 0,1 4 129,4 12 0,-4 3 0,-5 15-129,-3 7 129,-5 4 0,-5 5 0,-10 4 0,-2 1 0,-13 2 129,-2-3-129,-10-5 129,-9 1 0,-6-5 0,-3-3 0,-8-8 129,1-4-258,-5-11 129,3 0-129,-2-13 0,1-5 0,2-4 129,2-8-129,8-1 0,3 0 0,6 0 0,6 0-129,8 1 258,5 2-258,7 4 129,11 1 0,5 7-129,7 6 129,6 5-258,3 5 258,2 5 0,2 4 0,-1 5-129,-2 5 129,-2 1 0,-4-4 0,-4 1 0,-7-4 0,-5 1 0,-7-1 0,-5-2 0,-6 1 129,-12-7-129,-9-1 258,-8 1-258,-7-2 129,-7-3-129,-6-5 129,-3-7-129,-1-4 129,3 0-129,6-4 0,4-1 0,10-2 0,12-3 129,8 0-258,10 3 129,11 0 0,13-1 0,6 4 0,9 2 0,5 3 0,4 13 0,-2 0 0,0 2 0,-4 12 0,-5 5-129,-3 2 129,-10 3 0,-3 5-129,-8-3 129,-9 3 129,-4-1-129,-11-1 0,-14-1 0,-6-2 129,-12-3-129,-7-3 129,-7-3-129,-6-5 0,-1-3 0,1-5 0,-1-1 129,8-10-129,3 0 0,7-3 0,9-1 129,8 1-129,8-4 0,12 2 0,9-3-129,11 2 129,15 0 0,9 1-129,8-6 129,8 6-129,5 3 129,5 3-129,0 9 129,0 1 0,-5 0-129,-5 7 129,-6 11 0,-8-1 0,-10 4 0,-7 2 0,-17-1 0,-5 3 0,-19-1 0,-7 1 0,-15-5 0,-8-1 129,-7-5-129,-8-4 129,-3-2-129,-2-8 0,3 0 129,3-9-129,4-8 0,7-2 0,11-3 129,8-3-129,12-3 0,8-4 0,13 2 0,4-1-129,14 7 129,6 4 0,8 2-129,3 5 129,4 5 0,4 8 0,-1 3-129,0 10 129,-3 3 0,-1 1 0,-3 2 0,-7 2 0,-5 2 0,-6 1 0,-9-5 0,-6-1 129,-10 0-129,-12 2 0,-7-6 129,-9-1-129,-9-6 129,-4-1-129,-6-5 129,3-1-129,1-5 129,2-11-129,4-3 129,7-3-129,7-6 0,12-2 0,6 0 129,12-2-258,4 0 129,16 1 0,6 6-129,7 1 129,6 9 0,3 3 0,1 1-129,5 4 129,-2 7-129,0 1 129,-1 8 0,-3 3-129,-4 2 129,-5 1 0,-3 8-129,-9 1 129,-8 1 0,-4 1 129,-7-5-129,-14 4 0,-10-1 129,-9-1-129,-6-8 129,-9-3-129,-5-6 129,-4-3-129,-2-3 129,0-5-129,6-10 0,2-5 0,7-6 0,6 0 129,13-5-129,10-3-129,9 0 258,7-3-129,14 4 0,8 3 0,8 4-129,3 3 129,5 7-129,0 6 129,4 7-129,-5 3 129,-2 8-129,-1 11 129,-5 3 0,-3 3 0,-5 2 0,-6 3 0,-6 4 0,-5-1 0,-4-2 129,-10-5 0,-10 0-129,-6-2 0,-11 1 129,-2-6 0,-10-5-129,-1-4 0,-3-4-129,-2-3 258,3-3-129,2-6 0,8-7 0,4-5 0,11-2 0,6-4 0,11 0 0,10-3-129,8 1 129,12 0 0,10 4-129,8 5 129,6 4-129,5 7 129,2 2 0,0 4 0,-2 5-129,-1 9 258,-2 3-129,-5 3-129,-5 0 129,-3 1 0,-7 2 0,-6-1 0,-8 1 0,-5-3 129,-7-3-129,-9 0 129,-11 0-129,-5-2 129,-7-2-129,-5-3 129,-2-3 0,-2-2-129,0-2 0,2-3 0,4-2 129,4-5-129,8-5 0,2-1 0,11-1-129,8-3 129,7-1 0,12-6 0,10 5-129,8 0 129,4 2 0,8 4-129,2 4 258,2 6-258,-1 3 129,-4 5 0,-5 8-129,-4 5 129,-5 0 0,-5 4 0,-10 2-129,-8 3 129,-7-1 0,-7 0 129,-14 0-129,-8-3 129,-7 1-129,-6-6 0,-6-5 0,-4-6 129,-2-4-129,1-3 0,3-8 0,5-5 129,7-5-258,4-2 129,8-9 129,8 3-258,13-4 129,3 2 0,11-2-129,9 2 129,6 0 0,7 5-129,8 3 129,2 4 0,0 5-129,3 0 129,-3 5 0,-5 5-129,-3 1 129,-7 3 0,-6 7 0,-8-1 0,-7 5 0,-8-1 129,-17 7-129,-7-2 129,-11-1 0,-7 1-129,-11-5 0,-8 0 0,-6-1 0,-1-2 0,-4-6 129,1-3-129,0-1 0,5 0 129,7-4-129,6 0 0,12-3 129,8-5-258,14-5 129,14-3 0,8-2-129,17 0 129,9-5 0,11-4-129,4 4 129,7 4-129,0 7 129,0 10 0,-3 2 0,-5 4 0,-5 5 0,-6 11-129,-8 3 129,-8 4 0,-10 0 129,-5-2-129,-12 4 0,-8-2 129,-12 2-129,-5-2 0,-5-4 129,-3-4-129,-4-2 0,-1-3 129,-2-6-129,3-4 0,3-3 129,2-7-129,5-3 0,5 0 0,5-3 0,8-3 0,6 1-129,5 2 129,9 0-129,1 4 129,13 3-129,6 1 129,4 3 0,6 2-129,5 3 129,0 7 0,4 3 0,-2 5-129,1-4 129,-2 3 0,-2 0-129,-8 2 129,-4-4 0,-2 0 0,-11-1 0,-6 1 129,-4 1-129,-12 0 0,-7 0 129,-9-2-129,-6-3 0,-5 0 129,-4-4-129,-3-1 0,0-3 129,1-7-129,3-1 0,4-2 0,7-1 0,5 4 0,9-6 0,7-5 0,11-1 0,3 4 0,18-6-129,5 2 129,8-2 0,8-1 0,3 6 0,5 6-129,0 10 129,0 0-129,-1 3 129,-3 7 0,-2 6-129,-5 3 258,-8 3-258,-6 1 258,-7-2-129,-8 1 0,-9 3 0,-5 1 129,-16-3-129,-5-4 0,-8-3 129,-4 0 0,-5-9-129,-5 0 0,5-7 129,0-4-129,5-9 0,3-8 0,6-1 0,7-4 0,9-5 0,6-5-129,7 1 129,3-2 0,12 6-129,5 4 129,7 4 0,3 2-129,5 10 129,1 5-129,1 6 129,2 0 0,0 8-129,0 4 129,-3 2 0,-4 4 0,-3 0 0,-5 2 0,-4 1 0,-10-2 0,-9 3 129,-4 0-129,-16-2 0,-12 3 129,-7-5-129,-10-1 129,-6-6-129,-8 0 129,-3-6-129,-3-5 0,-4 0 0,3-9-129,1-5 258,5 1-129,8-1 0,6-2 0,10 1 0,11-5 0,17-1 0,8-1 0,7 3-129,15-5 129,12-1-129,6 1 129,7 4 0,5 3 0,-1 5-129,0 5 129,-1 7 0,-5 0-129,-6 10 129,-3 3 0,-9 5-129,-5 0 129,-6 4 0,-7-2 129,-6 3-129,-11 1 0,-10 1 129,-8 0-129,-8-5 0,-11-2 129,-3-4-129,-5-1 0,-2-7 0,0-6 0,5-2 0,3-8 0,10-7 0,6-1 0,7-4 0,12-6 0,7-1 0,8-1 0,2 0-129,14 2 129,4 2 0,5 3 0,5 4 0,2 7 0,6 9-129,-2 3 129,0 9 0,-1 7-129,-4 6 129,-2 5 0,-3 1 0,-10 6 0,-3-3 0,-10-1 129,-3 0 0,-14 1-129,-10-4 129,-3-4-129,-9-3 129,-2-6-129,-4-4 129,-1-2-129,2-8-129,5-2 258,6-11-129,3-3 0,7-5 0,6-1 0,7-4 0,7-5-129,5 2 129,7-1 0,5 4-129,7 3 129,2 3 0,3 7 0,5 4-129,1 7 129,3 3 0,-2 13 0,0 3 0,-4 5 0,0 2 0,-5 3 0,-6 0 0,-8 3 129,-8-4-129,-5 0 0,-9-2 0,-8-2 129,-9-4 0,-5 0-129,-4-5 129,-3-8-129,0-2 0,3-3 0,3-9 0,5-5 0,6-6 0,7-2-129,8-4 129,6-1-129,2 1 129,7 4 0,5 0 0,2 4-129,4 6 129,1 4 0,1 6-129,1 2 129,-1 9 0,-2 1 0,0 5 0,-4 2 129,-1 3-258,-4 0 129,-5-1 129,-2-1-129,-4-1 0,-2-1 129,-9-4-258,-3-1 258,-6-6 0,0-1-129,-5-4 0,-4-4 129,3-5-129,0-8 0,3 3 0,4-8-129,4 0 129,6-1 0,6 3-129,3-1 129,7 4 0,7 4-129,6 2 129,4 5 0,4 5-129,4 1 258,2 0-129,2 7-129,-2 2 129,3 1 0,-6 3 0,-2-4 0,-5 3 0,-5-2 0,-7 3 0,-8 0 129,-4 0-129,-10-3 0,-12 1 129,-9-1-129,-5 0 129,-9 1-129,-4-6 0,0-3 0,1-2 129,1-3-258,7-5 129,8-2 0,6-5 0,8-5-129,12-1 129,5-1 0,4-3 0,11 2 0,5 1-129,2 3 129,2 3 0,-1 4 0,-3 6-129,-4 6 258,-15 0-129,2 6 0,-8 6 0,-14 2 0,-9 4 0,-8 3 129,-7 0-129,-5-2 0,-5-1 0,-4 3 0,-1-4 0,0-3 0,-2-3 0,-1-4 0,3 0 0,3-2 0,5-2 0,5-3 0,6 0 0,7-4-129,10-5 129,9-2 0,11-4 0,3-5 0,12 0 0,9-3 0,8 3 0,6-2-129,7 5 129,3 3 0,1 6 0,1 7 0,-3 1-129,-2 7 129,-7 6 0,-7 2-129,-4 3 258,-9 0-129,-8 3-129,-7 2 258,-7-2-129,-9 1 129,-7-4 0,-9-2-129,-2-4 0,-5-1 0,-2-9 129,3-2-258,0-6 129,7-8 0,7-4 0,5-3 0,12-5 0,7-1 0,7-4 0,12 5 0,7 2 0,5 4 0,6 2 0,1 2 0,2 6 0,2 4 0,0 6 0,3 0 0,-3 0-129,-1 3 129,-2 3 0,-4 5 0,-5-4 0,-2 3 129,-10-3-129,-7 4 0,-9 2 0,-4 2 129,-16 2-129,-10 0 129,-7 1-129,-6 2-129,-8-2 258,-4-4-129,-2-5 0,2-4 129,-2-5-129,5 0 0,6-7 0,4-5 129,4-1-129,8-4 129,7-1-129,8-5-129,12 2 129,3-4-129,15-2 129,7 0 0,9 1-129,4-1 129,4 10 0,0 9-129,3 1 129,-5 7 0,-2 6 0,-2 3 0,-6 8-129,-3 6 258,-1-1-258,-9-4 258,-6 5-129,-4 1 129,-6-2-129,-8 3 0,-9-2 129,-8-5-129,-8-3 129,-5-2-129,-4-5 0,-7-3 0,0-3 129,-1-4-129,3-7 0,2-1 0,6-6 0,7-1 0,10-4 0,11-4-129,11 0 129,6 2 0,15-2 0,10 1-129,10 2 129,6 4 0,6 7 0,-1 6-129,4 4 129,-3 1 0,-1 7 0,-5 5 0,-4 9 0,-4 0 0,-5 4-129,-5-1 258,-6 0-129,-9 1 0,-5 1 0,-9-1 0,-1-6 129,-13 1 0,-8-6-129,-2-4 129,-7-1-129,0-4 129,-2-5-129,2 0 0,1-5 0,3-3 0,6-3 0,5-1 0,2-1 0,5 1 0,7-1 0,2 1 0,6 1 0,8 0 0,6 0-129,4 7 258,6 3-258,3-1 129,0 2 0,0 6 0,-1 3 0,-4 2 0,-6 5 0,-5-3 0,-5 1 0,-10 2 0,-4 1 129,-14-2-129,-12 5 129,-5-1-258,-10-2 258,-5 4-129,-8-6 0,1 1 0,-5-6 0,2-2 0,6-3 0,3-1 129,8-3-129,7-1-129,8 0 129,10 0 0,16 0 0,3-18-129,20 5 129,11-1 0,9-3-129,7-1 129,8 1 0,5 0 0,1 5 0,-4 5 0,-5 0 0,-7 3 0,-4 2 0,-9 2 129,-7 0-129,-10 1-129,-18-1 129,10 17 0,-18-5 0,-14-2 0,-10 8 0,-10 0 0,-10 0 0,-5 3 0,-11-3 0,-5-2 0,1 2 0,0 0 0,2 0 129,6-5-258,9-3 129,8-2 0,12 2 129,10-2-258,12-6 258,13-2-129,10-5-129,17-8 258,10 0-258,14-2 129,8-6 0,9-2 0,4-5-129,6 2 129,-2 0 0,-2 0 0,-8 0 0,-9-2 0,-7 3 0,-10 1 0,-11 7 0,-14 0 0,-10 5-129,-5 12 129,-22-16 0,-9 14 0,-8 2 0,-9 9-129,-8 2 129,-9 5 0,-5 3 0,-3 1 0,1 6-129,2-4 129,1 1 0,9-3 0,10-6 0,9-1-129,13-5 129,12-6 0,16-2 0,6-15 0,19-6 129,14-10-258,10-3 129,8-7 0,5-2 129,2 0-129,-4 4-129,-2 3 129,-10 7 0,-11 6 0,-9 8 129,-12 11-129,-16 4 0,0 0-129,-15 16 129,-13 4 0,-10 4 0,-11 4 0,-8 6 0,-6-2 0,-2 1 0,0-1 0,3-2 0,5-6 0,7-3 129,8-3-129,11-10-129,8-5 129,23-3 0,-9-16 0,16-5 0,14-9 0,11-2 0,6-8 0,8 2 0,3-1 0,4 7 0,-2 2-129,-2 8 129,-8 7 129,-4 3-129,-10 4 0,-5 6 0,-10 2 0,-12 0 0,0 14 129,-18-1-129,-10 5 0,-10 6 0,-10 2 0,-7 4 0,-8 3 0,2-3 0,-5 0 0,6-1-129,2-1 129,7-8 0,11-4 0,10-6 0,6-6 0,13-4 0,11 0 0,14-21 0,11-3 0,10-5 0,7-4-129,7-3 129,3 0 0,3 2 0,-4 3 0,-5 4 129,-1 8-129,-7 4 0,-5 5 0,-9 1 0,-6 5 0,-18 4 129,0 0-129,0 10 0,-21 9 0,-8 1 0,-12 9 0,-5 8-129,-8 1 258,-4 1-129,2 1 0,0-5-129,6-4 129,8-6 129,9-6-129,7-8 0,11-10-129,15-1 129,5-21 0,19-2 0,10-9 0,8-5 0,9-6 0,6-2 129,3 0-129,-1 7 0,-3 2 0,-4 6 0,-8 11 0,-8 6 0,-7 4 0,-10 9 0,-19 0 0,2 18 0,-12 5 0,-18 4 0,-10 7 0,-7 7 0,-6 2 0,-6 4 0,1-2 0,1-3-129,4-5 258,9-4-258,8-8 129,9-6 0,7-9 0,18-10 0,0 0 0,12 0 0,17-5 0,12-11-129,11-2 258,12-8-129,7 0 0,9-4 0,0 1 0,-1-2 0,-2 2 0,-5 4 129,-8 7-129,-12 10 0,-7 3 0,-14 5 0,-9 6 0,-15 10 0,-7 5 0,-20 5 0,-7 4 0,-11 0 0,-10 2 129,-7-1-129,-4 2 0,1-5 0,5-2 0,5-4 0,6-8 0,9-4 0,12-5 0,21-5-129,0 0 129,5-20 0,23-1 0,9-2 0,8-3 0,6-5 0,4-2 0,0 2 129,1 5-129,-6 5 0,-6 1 0,-10 7-129,-5 2 129,-9 4 0,-7 5 0,-13 2 0,0 9 0,-13 2 0,-11 5 0,-6 1 0,-8 3 0,-10 5 0,-4 0 0,-6-5 0,4 1 0,-1 0 0,5-6 0,5 1 0,8-6 0,10-5 0,9-5 0,18 0 0,-5-15 0,13-3 0,10-6 0,8-3 0,4-5 0,3-2 0,-3 2 0,-3 3 0,-4 4 129,-8 1-129,-9 6 0,-6 5 0,-15 8 0,-8 5-129,-10 6 129,-10 4 0,-6 6-129,-7 1 129,-2 5 0,-4 0 0,3-2 0,1-5 0,5-5 0,7-1 0,9-4 0,6 0 0,11-5 0,11-11 0,9-7 0,10-5 0,12-5 0,9-5 0,8-2 0,2-5 0,7 2 129,1 4-129,-1 5 0,-5 5 0,-5 5 0,-6 2 0,-9 8 0,-6 4 0,-17 5 0,0 0 0,-16 14 0,-13 3 0,-11 2 0,-7 8 0,-9 7 0,-6 4 0,-4 1-129,0-3 129,2-3 0,0 4 0,4-6 0,8-4-129,5-6 129,11-7 0,7-5 129,10-4-258,19-5 129,0 0 0,2-10 0,21-8 129,8-5-258,8-2 129,6-5 0,5-2 129,4-2-129,0 1 0,-3 1 0,-3 6 0,-5 3 0,-3 5 0,-10 4 0,-6 6 0,-8 8 0,-16 0 0,2 17 0,-11 1 0,-17 6 0,-8 6 0,-9 4 0,-6 5 0,-9-1 0,-6-2 0,-4 0 0,-5 1-129,3-2 258,2-3-129,0-4 0,10-2 0,7-8 0,11-1 0,8-6 0,10-3 0,22-8-129,0 0 129,1-18 0,26-3 0,10-2 0,13-4 0,12-5 0,9-5 0,4-1 0,3 2 129,-2 5-129,-3 1 0,-7 7 0,-11 4 0,-9 4 0,-11 9 0,-10 6 0,-10 6 0,-11 6 0,-9 9 0,-13 2 0,-14 5 0,-4 5 0,-13 4 0,-5-1 0,-8-2 0,-2 2 0,1-5 0,3 2 0,5-9-129,7-1 129,10-10 0,12-5 0,12-6-129,14-2 258,7-10-129,21-8 0,9-1 0,9-6 129,8 1-258,3-4 129,4 5 129,1-3-129,-7 3 0,-6 3 0,-5 4 0,-11 3 0,-5 5 0,-11 0 0,-17 8 0,0 0 0,0 0 0,-17 9 129,-13 3-129,-7 2 0,-9 3 0,-10 3 0,-5 5-129,-6-1 129,0 2 129,-2-2-129,4 1 0,8-1 0,7-4 0,9-2 0,16-10 0,8-3 0,17-5-129,11-7 129,17-9-129,11-10 129,10 0 0,8-7 0,6 2 0,2-3 0,-2 3 0,-8 4 0,-8 5 0,-9 5 0,-10 5 0,-12 5 129,-16 7-129,0 0 0,-16 10 0,-14 6 0,-13 2-129,-9 6 129,-10 2 0,-5 1 0,-3-1 0,1 0 0,3-3 0,9-3 0,9-6 0,10-6 0,11-3 0,12-5 0,15 0 0,1-16 0,20-2 0,14-6 0,9-9 129,12 1-258,7-4 258,7-3-129,-1 1 0,-1 3 0,-6 4 0,-9 8 0,-9 5-129,-10 5 258,-13 6-129,-21 7 0,6 9 0,-15 5 0,-20 7 0,-11 2 0,-8 5 0,-10 1 0,-7 3 0,-2-3 0,-1 0-129,1-2 129,9-6 0,4 0 0,8-6 0,12-2 129,7-5-258,13-8 129,14 0 129,0-10-258,12-9 129,17-4 0,8-4 0,6-8 0,8-1 0,4-2 0,-1 2 129,0 2-129,-6 9 0,-9 4 0,-4 4 0,-9 5 0,-11 11 0,-15 1 129,0 9-129,-15 2 0,-12 5 0,-9 4 0,-6 4 0,-8 3 0,-2 2 0,-4-3-129,1-3 129,3-1 0,3-4 0,6 0 0,9-7 0,5-3 0,9-7 0,9-1 0,11 0 0,4-13 0,15-1 0,5-3 0,8-4 0,4-2 0,5 1-129,3 0 129,-2 1 0,-2 3 0,0 1 0,-6 4 129,-3 2-129,-4 5 0,-5 1 0,-7 1 0,-3 0 0,-12 4 0,0 0 0,0 0 0,0 0 0,-21 1 0,-1 4 0,-5 5 0,-2 0 0,-5-1 0,3-1 0,-4-2 0,7 1 0,3 2 0,4-5 0,5-4 0,4 0 0,12 0 0,0 0 0,0 0 0,0 0 0,16-3-129,3 0 258,6 1-258,5-2 129,3 1 129,5-6-129,2 2 0,0-2 0,0-1 0,-2 2 0,-2-2 0,-4 3 0,-6 0 0,-2 2 0,-11 2 0,-13 3 0,11-4 129,-11 4-129,-11 0 0,-8-2 129,-5-1-129,-3 1 0,-4-1 0,-3-5 0,-2-1-129,1-1 129,2-3 0,0 5 0,7 2 0,0-2 0,5 0 0,5 3 0,3 4 129,13 1-258,-14 0 129,14 0 0,0 0 0,8-2-129,5 1 129,6 1 0,5 0 0,3-4 0,3 2 0,2 2 0,1 0 0,-2 0 0,-2 2 129,-4 0-129,-1-1 0,-6 0 0,-4 6 0,-2-7 0,-12 0 0,11 1 0,-11-1 0,0 0 0,-8 3 0,-3-1 0,-7 1 0,-3-2 129,-4 0-129,-5 1-129,-4 2 258,-3-2-129,0 1 0,-1-1 0,-1 1 0,2 2 0,2 0 0,5 1 0,6-4-129,3 4 129,7-2 0,14-4-129,-12 6 129,12-6 0,7 5 0,7-2 0,5 3 0,4-4-129,4 7 258,4-5-258,4-1 129,0 1 129,1-4-129,0 4 0,-1-4 0,0 0 0,-2 0 0,-3 0 0,-2 0 0,-6-2 0,0 2 129,-6 0-129,-3 0 0,-13 0 0,15-4 129,-15 4-129,0 0 0,-9-3 0,-4-1 0,-6 2 0,-4-2 0,-4 4 0,-4 0 0,-5 0 0,1 0-129,-2 2 129,-1 3 0,2 0 0,4 2 0,3-1 0,1-1 0,8-2 0,4 1 0,4 1 0,12-5-129,-12 5 129,12-5 0,0 0-129,19-6 258,2 1-258,7-6 129,4-4 129,8-2-258,2-1 258,3-1-129,-2-1 0,-2 3 0,-8 3-129,-3 2 129,-10 3 0,-7 4 129,-13 5-258,0 0 258,0 0-129,-6 0 0,-13 0 0,-1 0 129,-3 0-129,-1-3 0,-2 1 0,2-6 0,1 3 0,6 0 0,3-2 0,2 3-129,12 4 129,-16-2 0,16 2 0,0 0 0,0 0 0,0 0-129,0 9 129,0-9 0,20 10 0,-20-10 0,23 17 0,-8-9 0,0-4 0,4 3 0,-4-1 0,0-1 129,-3-2-129,1-1 0,-13-2 0,18 4 0,-18-4 0,0 0 0,0 0 0,0 0 0,0 0 129,-7-8-129,-4 7 0,-2-2 129,-3 1-129,-4-5 0,2 4 0,-1 1 0,-1-1-129,0 2 258,3-3-129,-2 1-129,4 3 129,2 0 0,1 0 0,12 0 0,-14 2 0,14-2-129,0 0 129,0 0 0,0 0-129,0 13 129,0-13 0,16 5 0,-2 0 0,2 1 0,2 0 0,3-2 0,0-1 0,3 1 0,0 2 0,-1 0 129,-2-2-129,0-1-129,-2 2 129,0 0 0,-3 0 0,1 4 0,-3-4 0,4 2 0,-4 2-129,3-2 258,-1 0-258,3 1 129,0 0 0,0-5 0,2 6 129,-1-6-129,2 3 0,0 2 0,-1-1 0,1 0 0,-1-1 0,-1 4 0,1-2 0,1 2 0,0 1 0,0-4 0,3 3 0,2-1 0,3 0 0,2-3 0,6 2 129,-1-4-129,6 0 0,1 0 0,4-3 0,1 1 0,0-2 0,-2 2 0,-1-2 0,0 1 0,-4 0 0,1 2 0,-3 0 0,-3-2 0,-2-1 0,-1 1 0,1-1 0,-1 0 0,1 0 0,-2-4 0,3-1 0,-1 1 0,1 0 0,0-4 0,0 2 0,1-1 0,-2 1 0,0-2 129,1 2-129,0-5-129,-2 4 258,1 0-258,0 1 258,-1 1-129,-1 0-129,2-1 129,0 1 0,0 0 0,0 0 0,-2-3 0,-1 1 0,0-1 0,-5 0 0,-2 0 0,-5 1 0,-4 2 0,-4-1 0,1 3 0,-13 3 0,0 0 129,8-13-129,-8 13 0,-2-12 129,2 12-129,-16-24 0,7 7 0,-2-4 0,2 3 0,1-3 129,0-2-258,3 3 129,1 0 0,1 6 0,3 14 0,-1-18 0,1 18-129,0-13 129,0 13 0,0 0 0,0 0 0,12 6 0,-12-6 0,22 13 0,-6-1 0,5 1 0,1 0 0,7 5-129,1-5 129,4 4 0,0-1 0,0 2 0,-2-2 0,-1-6 0,-5 1 0,-2-2 0,-6 1 0,-5-7 0,-13-3 0,15 4 0,-15-4 0,0 0 129,0 0-129,-10 6 0,-2-6 0,-3-1 129,-3-3-129,-5-5 0,-1 0 0,-1-6 0,1-1 0,2-1 129,3 0-258,-1 2 129,6-2 129,2 1-129,0 6-129,12 10 129,-13-13 0,13 13 0,0 0 0,0 0-129,0 0 129,0 0-129,0 0 129,0 0 0,0 0 0,15 8 0,-15-8 0,21 5 0,-8-4 0,-1 3 0,-1-1 0,-11-3 0,18 9 0,-18-9 0,13 9 0,-13-9 0,0 0 129,0 0-129,0 0 0,-14 2 129,-3-2-129,-4-6 129,-2-3-129,-3 0 0,0-4 0,1 1 129,2 2-129,4-3 0,2 3 0,3 2 0,2 0 0,12 8 0,-11-8 0,11 8 0,0 0 0,0 0-129,0 0 129,10 0 0,3 6-129,2 4 129,4 3 0,4 1 0,0 4 0,4 2 0,1 3 0,1-1-129,5 0 129,1 4-387,-10-8-1419,18 14-1032,-21-23-1032,5-2-1161,-7-7-903</inkml:trace>
  <inkml:trace contextRef="#ctx0" brushRef="#br0" timeOffset="19272.102">1890 4482 2709,'0'0'3225,"0"0"129,-10 10-1935,-2-10-774,12 0 258,-25-13 0,14 8-129,-3-5-258,14 10-129,-20-21 129,14 8-258,6-5 0,0 3-129,11-3 0,2 0 0,3 2 129,5-1-129,-4 6 129,5 6 0,-6 3-129,3 2 258,-19 0 0,22 22 129,-20-9-129,0 10 129,-4-2-129,-9 9 129,-7-8 0,-2 9 0,-8-6 0,-1 4-129,-3-5-129,1-1 0,4-6 0,6-3-129,2-6-129,7-3 129,12-5 0,-6-6 0,6-7 0,9-4 0,7-4 0,4 2 0,3-2 0,5-2-129,-1 5 129,-2 3-129,-2 4 0,-3 6 0,-5 3 0,-4 2 258,-11 0-258,4 8 129,-8 5 0,-7 4 0,-7 6 0,-3 3-129,-3 4 129,-3 5-258,-1 0 258,-1-3-129,5-2 129,3-4-129,2-7 258,8-6-258,11-13 129,-4-9 0,13-11-129,11-10 129,12-8-129,2-3 0,5-4 0,-1-1 0,-1 7 0,-5 5 0,-6 8 0,-8 11 0,-18 15 0,16-4 129,-16 4-129,-4 18 0,-8-1 0,-1 8 0,-6 1 0,3-3 0,0-1 0,0-4 0,4-1 0,4-6 0,8-11 0,0 0 129,0 0-129,14-20 0,4-4 0,1-4 129,4-4-129,1 3 0,-3-4 0,-4 5 0,-4 7 0,-5 6 0,-8 15 0,9-16-129,-9 16 258,0 0-129,0 0 0,-12 7 0,-1 7 0,-5 1 0,-7 6 0,-5 2 0,-2 5 0,-4 1 129,-2-5-129,2-1 0,1-3 0,3-6 0,9-5 0,4-6 129,19-3-129,-7-15-129,11-4 258,12-4-129,6-8 0,4 2 0,2-2 0,3 4 0,-5 3 0,-2 9 0,-7 4 0,-6 10 0,-11 1 0,4 7 0,-8 7 129,-12 5-129,-6 6 0,-5 2 129,-6 1-129,1-2 0,-1 0 0,4-2 0,4-6-129,4-1 258,8-12-129,13-5 0,0-7 0,9-9 0,16-7 0,1-6 129,6-4 0,4-4-258,0 3 258,-4 4-129,-5 8 0,-7 6 0,-4 4 0,-16 12 0,0 0 0,0 9 129,-15 9-129,-7 5 0,-12 6 0,-3 4 0,-9 1 0,-4 2 129,0-3-258,3-3 258,4-5-129,7-5 0,9-8 0,10-7 0,17-5 0,1-13 129,21-9-129,7-5 0,6-5 129,4-4-129,2 0 129,-1 1-258,-7 5 258,-6 7-129,-7 5 0,-7 9 0,-13 9 0,0 0 0,0 6 0,-14 12 0,-9 3 0,-5 2 0,-6 6 0,-4-4 0,0-1-129,2-4 258,4-1-258,8-6 258,6-3-129,18-10-129,0 0 258,2-11-129,20-10-129,6-4 129,3-6 129,2-1-129,3-6 0,-4 10 129,-7-1-129,-5 11 0,-6 4 258,-7 2-258,-7 12 0,0 0 0,-22 19 0,0-3 129,-5 5-258,-4 1 129,-3 1 0,0 7 0,0-6 0,5-6 0,5-2-129,6-4 129,5-6 0,13-6 0,-12 2 0,12-2 0,2-8 129,-2 8-129,24-27 0,-7 11 0,3-5 0,2-2 129,1 1-129,-3 0-129,-2 7 258,-3-2-258,-3 5 129,-12 12 0,12-6 0,-12 6 0,-8 14-129,-6 4 129,-6 10-516,-10-2-1161,5 23-1935,-23-12-1419,-5 1-387,-15-2-516,-13-10 129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45.518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25 60 112 0,'-23'12'44'0,"23"-8"-24"0,-5 1-26 15,5-5 8-15,0 0-9 16,0 0 0-16,0 0 3 15,0 0 4-15,0 0 14 0,0 0 8 16,0 0 9-16,0 0 3 16,0 0-12-16,0 0-3 15,0 0-11-15,0-5-5 0,0 5 0 16,0 0 0-16,0 0 3 16,5-4-3-16,4 0-2 15,1 0-3-15,-1 0 1 16,1 4-1-16,-1-9 0 15,1 1 2-15,-1-1 0 16,0 5 0-16,-4-4 2 16,0 4 5-16,0-1 6 15,-5 1-5-15,0 4 0 16,0 0-6-16,0-4-2 0,0 4 0 16,0 0 2-16,0 0 3 15,0-4 4-15,0 4-2 16,0-5 1-16,0 5-5 15,0 0 0-15,0 0 1 16,0 0 0-16,0 0-2 16,0 0-2-16,0 0 1 15,0 0-1-15,0 0-3 16,0 0 2-16,0 9 1 16,0-1 0-16,0 1 2 15,0-1 3-15,0 5-2 16,0-1 0-16,0-3-3 15,0 3-1-15,0 1 1 16,0 0 0-16,0 3 0 0,0 5 2 16,-5 1-1-16,5 3-1 15,0 0 3-15,-5 0 2 16,5 0-2-16,0 1-2 16,0-5 2-16,0 0 0 15,0 4-4-15,5 0-1 16,0-8-2-16,4 4 0 15,1 0 3 1,-1-4 0-16,5-4 3 16,0-5-1-16,1 0 2 15,-6 1-2-15,1-1 2 16,-1-4 0-16,-4 1 1 16,-1-1-5-16,1-4-1 0,5 0 1 15,-1 4 0-15,1 0 3 16,4-4 1-16,0 0-4 15,5 0 1-15,0-4-2 16,0 0-2-16,-5-5-2 16,0 9-1-16,-4-8-5 15,-1 8 0-15,-9 0-25 16,0-4-10-16,-5-5-51 16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46.238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116-1 136 0,'-5'9'52'0,"5"-9"-28"0,5 0-17 16,-5 0 13-16,0 0-1 15,0 0 3-15,0 4-6 16,0 5-1-16,0-1-9 15,0 0 5-15,0 1 4 0,0-1 2 16,-5 5-1-16,1-1-2 16,-1 1-1-16,0 0-7 15,0 3-2-15,1 1-2 0,-1 4-2 16,0 9-2-16,0-1-1 16,1 5 2-16,-6 4 2 15,1 0 2-15,-1 4 1 16,-4 0 6-16,5-5 4 15,-1-3-3-15,5-4 1 16,1-5-3-16,13 0 0 16,5-4-5-1,10-8-3-15,4-5 2 16,1 1-4-16,4-9-2 16,5 0-3-16,-5 0 1 15,-5-5 3-15,1 5 1 0,-6 0-2 16,-4 0 2-16,5 0-6 15,-10 0-3-15,5 0-16 16,0-4-9-16,0 0-39 16,5-5-59-1,-5-3 29-15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46.659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-2 47 200 0,'0'0'77'0,"5"0"-42"0,-5 4-32 0,0-4 17 0,0 0-8 15,0 0-2-15,0 0-1 16,5 4-1-16,9 0-4 15,0 0 2-15,5 1 3 0,0-1-1 16,9-4 1-16,10 0-5 16,5-4-3-16,-1-5-7 15,1 1-4-15,0-1-16 16,-6 1-7-16,-3 0-26 16,-1-5-54-1,-5 0 18-15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4:47.049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0 26 180 0,'9'-4'68'0,"-4"4"-36"0,4-4-26 15,1 4 17-15,-1 0-10 16,5 0-2-16,1-4-6 16,8 4-4-16,1-5 0 15,0 1-4-15,4 0 2 0,0 4 1 16,1 0 0-16,4 0 0 16,0 0 0-16,0 0-14 15,0 4-3-15,0 0-70 16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28:51.50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4307 9736 1677,'-17'1'1032,"17"-1"-1032,0 0-258,-10-6-258,10 6 387,-11-13 258,11 13 645,-21-11 516,9 8 258,-3-2 387,-2 5-129,-2-7-129,1 7-129,-7-7-258,4 4-645,-5-5 129,5 2-516,-7-1 0,3-1-258,-3 0 0,-2-1 0,-2 5-129,-4-4 129,-4 0 0,-1-1 0,-5-1 129,-2 3-129,-5-8 129,1 6 0,-3-7 0,2 5 0,-2-1 129,3 0-129,0 5-129,-3-2 0,2 3 0,-2 2 0,2 4-129,-1 0 129,0 0 0,2 0 0,2 0 129,5 2 129,-2-2 0,4 0 0,0-7 0,-1 0 0,2-2-129,1 1 0,-1 0 129,1 3-516,3 2 258,1 2 0,6 1 0,1 0-129,4 0 129,-1 4 129,1 0-129,0 1 258,-1-1-258,-1 0 129,-1 4-129,-1-1 0,-1-1 129,1 1-129,0 2 0,-1-2 0,1 6-129,1 1 129,-1 1 0,3 3 129,1 0-129,-1 4 0,5 2 0,1 1 0,3-2 129,-2 0-129,7 2 0,0-3 0,3 5 0,2-3 0,-2 2 129,3 1-129,4 2-129,-1-2 129,2 4 0,1-1 0,1 5 129,0-1-129,1 0 129,6 5-129,5-3 0,3 3 0,5-5 129,4 5-129,3-1 0,8-1 0,5 1 129,6 0 0,6-3 129,9-1-129,5-2 129,6 1 0,8-7-129,6 2 129,2-6-129,5 2 0,3-4 0,6 0-129,1-3 0,6-2 129,2-3-129,3-1 0,6-3-129,5-1 129,0-4 0,0 2 0,1-4 0,2 2 0,-1 0 0,2 2 0,-4-3 129,-3 0-129,-3 1 0,-2 0 0,-5-1 0,-1 0 0,-2-2 0,-5 0 0,0-4 129,-5-1-258,-4-3 258,-1-1-129,-4-3 0,-3-1 0,-5-2 0,-6-1 129,-1 2-129,-3-4 0,-3 0 129,-1-5-129,0 2 0,-3-4 258,-2 0-258,-1-3 0,-3-3 0,-4 0 0,-7-3 0,-3 0 0,-5-3 0,-5-1 0,-7-1 129,-4-2-258,-3 0 129,-8-4-258,-4 3 129,-2 0 0,-7 1 0,0-3 129,-10 1-129,-6-2 129,-1 5-129,-7-1 129,-4 3 129,-5 1-129,-4-1 0,-5 1 0,-8 1 0,-5 3 129,-11 1-129,-5 0 129,-12 3-129,-6 3 0,-10 6 129,-12 4-129,-10 3 129,-8 5-129,-5 7 258,-5 1-258,-3 1 0,-2 10 0,-1 2-258,0 0 129,10 7-387,-2-3-129,11 12-903,-7-2-2451,3 1-645,3 3-387,2-1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3T17:27:46.665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5882 10728 1548,'12'0'4257,"-12"0"-129,0 0 0,-11 2-3354,11-2-129,0 0 0,-12 17 0,12-17-129,-18 10 0,6-8-129,12-2 129,-25 9-129,12-4-129,-3-2-129,1 3 0,1-3-129,3 0 129,11-3 0,-16 0-129,16 0 129,0 0-129,11-12 129,5 0 0,4-1 0,7 1 0,-1-3 129,5 4 0,-1 1-129,-3 3 0,-3 3 0,-1 4 0,-6 0 0,-4 0-129,-13 0 258,17 4-129,-17-4 0,0 0 0,0 0 129,-17 11 0,-1-7 0,0 0-129,-8 2 129,0 1-129,-3 0 0,3 0-129,0-2 129,6-1-129,2-3 129,5-1-129,13 0 129,-14-5-129,14 5 258,0-20-258,6 6 258,5 0-258,3-1 129,4 3-129,2 0 129,1 0-129,0 4 0,0 2 0,0 2 0,-3 4 0,-4-1 0,-2 0-129,-12 1 258,10 1-129,-10-1 129,0 11-129,-10-6 129,-3 3 0,-5-1 0,-4 4 0,-4 0-129,-2 0 0,-4 0 129,1 0-129,0 1 0,2-2 0,1-3 129,2 1-258,4-4 129,5-1 129,4-2-129,1 0-129,12-1 129,-10 0 0,10 0 0,0 0-129,14-12 129,1 0 0,7 3-129,5 2 129,4-3-129,1-2 129,2 2 0,-2 4-129,0 0 129,-3 6-129,-4 0 129,-4-1 0,-2 1 0,-6 7 0,-1-1 0,-12-6 0,11 19-129,-11-19 129,-1 21 0,-7-8 129,-6-1-129,-2 3 129,-4-6-129,-3 1 0,1-4 129,1-2-129,1-4 0,3-1 0,2-6 0,5-5 0,5-2 0,4-1 0,1-4-129,3 4 129,8-1-129,6-2 129,8-1-129,1 2 129,9 3-129,4 2 129,4 2 0,5-2-129,2 5 129,-2 2 0,-1 3 0,-4 2 0,-5 9 0,-5-1 0,-8 3 0,-6 6 0,-8 0 0,-7 1 0,-4-4 129,0-2-129,0-12 129,-8 12-129,8-12 0,0 0 0,-5-17 129,7-5-129,8-4 0,4-4-129,4-1 129,2-2 0,1 2 0,-2 6 0,-2 4 0,-4 8 0,-1 5-129,-12 8 129,14 0 0,-14 0-129,5 20 129,-5-6 0,0 3 0,1 2 0,-1 1 0,0-6 0,0 1 0,0-3 0,0-2 0,0-10 0,0 0 0,9 2 129,-2-12-129,3-8 0,3-6 0,-1-6 0,5-6 129,-2-1-258,0 3 258,-3 1-129,1 6 0,0 3 0,-4 7 0,2 2 0,-11 15-129,14-17 129,-14 17-129,11 0 129,-11 0 0,0 6 0,0-6 0,-1 19 0,-5-7 0,1 2 0,5-14 0,-10 17 0,10-17-258,0 0 129,0 0 129,9-8 0,3-9-129,4-4 129,4-1 0,-1-2-129,2 1 129,-6 2 0,3 5 0,-7 4 0,-11 12 0,14-8 0,-14 8-129,0 11 129,0 1-129,-2 2 129,-5 3-129,1-1 129,-1-3 129,2 1 0,5-14-129,-10 10 0,10-10 129,-6-5 0,6-14-129,0-3 129,9-7-258,0-7 129,1-2 0,3 1 0,-4 2 0,1 6 0,-2 2 0,-3 4 0,-3 11 0,-2 12-129,0 0 0,0 0 129,11 0-129,-11 0 0,15 9 0,-5 3 129,0 3 0,3 2 0,-4 0 129,-1 4-129,-1-4 129,-3-2 0,-4 1-129,0-16 129,-2 20 0,2-20 0,-17 0-129,4-1 129,-1-7-129,-1-5 258,1-6-258,4-1 0,3-6-258,3-2 258,4 0-129,3 2 129,7-5 0,2 8-129,3 2 129,-2 4 0,-1 6-129,-2 8 129,2 3 0,-12 0 0,14 12-129,-11 0 129,1 5-129,-3-2 129,-1-1 0,0-2 129,-4 2-129,4-14 129,-22 15 0,9-8 0,-4-4 0,-1-2-129,-2-1 0,-1-1 0,2-7 0,-1-1 0,1-4 0,2-3 0,0-3 258,3-1-258,-1 0 129,2 1-129,-3-3 129,5 5-129,-1 1 0,1 3-129,11 13 129,-18-14-129,18 14 129,-12-11-258,12 11 129,0 0 0,0 0 0,0 0 129,0 0 0,0 0-129,0 0 129,-11 0 0,11 0 0,-14 0 0,14 0 0,-23-1 0,4-2 0,-1-4 0,-2 0 129,-3 0-129,0-3 0,-3 0 0,-2-3 0,0 2 0,0-1 0,2 2 129,0-2-129,1-3 0,5 2 129,1 2-258,3-1 129,5 0 0,13 12-129,-13-21 0,13 11 129,0 10-129,17-15 129,-1 9 0,4 0-129,3 1 129,6 3 129,-1 0-129,-1 2-129,2 4 258,-3 4-258,-5 2 129,-1 1 0,-2 1 0,-7 1-129,-2 3 129,-5-4 0,-2-1 0,-2-11 129,0 18 0,0-18-129,-12 13 129,12-13 0,-18 0-129,18 0 129,-20 0-129,7-3 0,2 1 0,-1-5 0,-5 6 0,1 1-129,-3 0 258,-3 1-129,1 6 0,1-2 0,-1 6 0,0-3 0,4 2 0,4 2-129,13-12-129,-4 16 129,4-16-258,24 7-129,-1-7-129,17 0-516,-2-4 0,18 4-387,-6-13 258,7 12 0,-10-9 258,4 10 0,-14 0 516,0 4-1806,-4 11-1419,-33-15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7:39.62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500-2 104 0,'-9'0'38'0,"4"0"-20"0,-4 0-12 16,4 0 9-16,0 0-4 15,0 0 1-15,-4 0-1 16,0 5 1-16,-1-1 2 16,1 0 2-16,-1 0-9 15,1 1 7-15,-1 3 3 0,-4 5-5 16,5-5 1-16,-1 0-4 16,1 5 0-16,-6-5-5 15,1 5-1-15,0-5-1 16,0 5-2-16,0 0 3 15,-5 3 2-15,0 1-2 0,0 4 0 16,0 0 1-16,0 5 2 16,0 3-5-16,0 5-1 15,0 4 2-15,0-1 1 16,-4 5-1-16,-1 0-2 16,5 5 3-16,0-9 0 15,5-1 1-15,5 1 0 16,4 0 0-16,5 0 2 15,5-4-3-15,-1 4 0 16,6 4-1-16,-1 0 1 0,1 4 0 16,-1 0 1-16,1 0 0 15,-1 1 2-15,5-1 1 16,-4 0 1-16,4-4-2 16,0 0 1-16,0-4-2 15,0 0 2-15,1-4 0 16,-1-1 1-16,0-3-2 15,0-1-1-15,0-4-1 16,1-4 0-16,-1 0-2 16,0-4 1-16,0 0-2 15,-4-4 2-15,-1-5 0 16,5 1 3-16,1-1-3 16,-1-4 0-16,0 0-1 15,0-4-2-15,0 0 3 16,1 0 2-16,-6 0-7 0,0 0 0 15,1 0-2-15,-10 0 2 16,0 0-6-16,0 0-2 16,-5 0-43-16,-4-4-20 15,-1-13-53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3T17:27:41.318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5837 10781 903,'0'0'1290,"6"-3"-516,-6 3 129,0 0 0,10-13 258,-10 13 387,15-8 129,-15 8 0,20-14-129,-7 1 0,8 6-258,-4-12-258,8 9-258,0-7-258,6 6-129,0-7-129,2 0 129,1 2-258,2 1 0,-6 1 129,3 2 0,-5-1-129,-2 4 129,-7-3-129,-4 9 129,-2-2 0,-13 5 0,13-7 0,-13 7-129,0 0 129,0 0-129,-15 6 0,2 3 0,-6-2 129,-2 3-129,-5 5-129,-2-1 0,-4 2 129,-1 1 0,0-4-129,-1 6 129,0-4 0,0 3 0,1-2-129,3-1 129,-1 0 0,7-2 129,-2-1-129,4-1 0,4-3 0,5 0 129,1-4-129,12-4 0,-11 3 0,11-3-129,0 0 129,0 0 129,14-6-129,0-3 0,4 0 0,4-4 0,3 1-129,6-4 129,1 0-129,1 2 0,2-3 0,0 3 0,1-3 0,4-2 0,1-1 0,-1-3-129,1 0 129,1-1 0,-2 2 0,-4 1 0,-5 0 0,-1 2 0,-3 6 0,-6 1-129,-5 4 129,-2 2-129,-14 6 129,17-7-129,-17 7 129,0 0-129,0 0 129,0 0 129,0 0-129,0 0 0,-10 11 0,10-11 129,-20 11-129,10-5 0,-1-1 0,11-5 0,-16 7 0,16-7 0,-11 5-129,11-5 129,0 0 0,-12 12 0,12-12 0,0 0 129,0 0-258,-2 10 258,2-10-129,0 0-129,0 0 129,5-6 0,-5 6 0,17-16 0,-2 6 0,1-3-129,3 2 129,-3-4-258,0 7 258,-2-1 0,-1 2 0,-13 7 0,15-7-129,-15 7 129,0 7-129,-8 5 129,-9 7 0,-7 3-129,-3 5 129,-6 3 129,-5 3-258,-1-2 258,0-2-129,6-5 0,4-4 0,6-6 129,5-6-129,18-8 0,0 0 129,0 0-129,14-20-129,13-2 0,8-4 129,7-8-258,6-2 258,1-5-129,0 4 0,-3 6 0,-6 6 129,-5 4 0,-7 9 129,-9 6-129,-6 6-129,-8 13 129,-5 4-129,-4 10 129,-10-3 0,-5 7 129,-5-2-129,-5 3 129,-2-6 0,1-2 129,1-2-258,4-10 258,5 4-258,4-8 0,7-2 0,9-6 0,0 0-129,0-17 129,4 2 0,6-6 0,5-4 0,0-2 0,4-2 0,0-1-129,-2 2 258,2 6-387,-4 1 258,2 3 0,-4 4 0,0 0-129,-13 14 129,17-7-129,-17 7 129,13-6 0,-13 6 0,0 0 0,0 0 0,11 0 0,-11 0 0,0 0 0,0 0 0,1 10-129,-1-10 129,0 15 0,0-4 0,-4 0 0,4-11 129,-9 18 0,9-18-129,0 0 129,0 0-129,0 0 129,-1-9-129,7-12-129,10-4 129,5-6-129,3-3 129,4-2 0,-2 3 129,-4-1 0,-4 5-129,-4 4 258,-6 8-387,-5 5 258,-3 12-258,0-17 0,0 17-129,0 0 129,-12 2 129,12-2-258,-9 20 387,5-8-258,0 2 258,2 6-129,-3 1 129,2-1-129,-1-4 0,2-1 0,-2-1-129,4-14 129,-1 20 0,1-20 0,0 0 0,0 0-129,0 0 129,0 0 0,11-17 129,-3 0-258,-1-5 0,1-4 258,-2-3-258,0-3 129,-3 3 0,-2 2 0,-1-1-129,0 3 129,-4 5 129,-3 5-258,2 4 129,5 11 0,-13-14-129,13 14 129,-15 0-129,15 0 0,-16 12 129,6 0-129,1 4 129,2 2 0,-2 4 129,1 4-129,2 1 129,2-3-129,-2-1 0,4-2 0,2-2 0,0-4 0,0-15-129,0 17 258,0-17-129,0 0 0,9 0 129,-5-10 0,0-5-129,0-2 129,-2-5-129,-1-5-129,-1-1 0,0-2 129,-1 0 0,-4 2 0,-1-1-129,-1 1 129,1 3 0,-3 4 0,2 1 0,0 3 0,0 5-129,-1-1 0,8 13 129,-13-8-129,13 8 129,-11 3 0,11-3-129,-6 14 0,6-2 129,4 2 0,4-2-129,3 3 129,3-2-129,-1 0 129,4 0 0,-3 2 0,1-2-258,-5-2 258,1 0 0,-11-11 0,12 10-129,-12-10 258,0 0-258,0 0 258,2-8-129,-2-5 0,-5-2 258,-4-2-258,-3-5 129,-3-5-129,-4-2 129,0 3-129,-3-6 0,0 6 129,-1 2-129,-4 2 129,-1-1-129,4 4 129,0 5-129,0 6 0,1 2 129,3-2-129,2 4 0,3-2 0,15 6-129,-18-2 129,18 2-129,0 0 0,0 0 129,0 0-129,0 0 129,9 8-129,7-3 0,3 3 129,3-2-258,2 0 258,0 5-129,0 0 0,-1 0 129,-3-2-129,-6 1 129,-3 0-129,-11-10 129,17 14 0,-17-14 0,0 0 129,0 0 0,-1-7-129,1 7 129,-21-22 0,6 9 129,-5 0-258,-1-3 129,-3-2-129,-3 1 129,-1 0-129,-2-1 0,0 1 129,-1-2-129,4 3 129,-2 1-129,1 3 0,0 2 0,2 1 0,4 4 0,1 1 0,3 4-129,4-1 129,14 1 0,-16 0 0,16 0-129,0 0 129,0 0 0,17 2 0,-1-2 0,5 3 0,2-1 0,3 1-129,-1 2 0,4-3 129,-2 5-258,-3-4 258,-3 1 0,-4-1-129,-3-1 258,-14-2 129,14 1-129,-14-1 0,0 0 0,0 0-129,-7-8 129,-4 1 0,-8-1-129,-2 1 129,-5 0-129,-7-3-129,-2 4 258,-4-1-129,-3 2-129,-3 1 258,-2 0-129,-1 1-129,1 2 129,4 1 129,0-1-129,4 1 0,4 0 0,3 0 0,6 0 0,5 0 0,3 0-129,5 1 129,13-1 0,-12 9 0,12-9-129,0 0 129,11 16 0,3-9-129,4-1 129,2 1 0,2 1-129,5-1 129,1-2 0,2 0-129,3-1 129,0-2 129,0-1-129,-1-1 0,0 0 0,-2 0 0,-3 0 0,-3-3 0,-8 0 0,-2 3 0,-14 0 0,12-1 0,-12 1 129,-8-8 0,-10 6-129,-3-1 0,-8 0 129,-5-2-129,-6 3 0,0-3 0,0 3 129,-1 0-129,1 0 0,2-1 0,3 0 0,3 3 129,4 0-129,4 0 0,4 0 0,3 0-129,6 0 129,11 0 0,0 0-129,0 0 129,0 0 0,8 0 0,10 0 0,3-2 0,6-1 0,2 3 0,3-2 0,4 0-129,-2 0 129,1-1 0,-1 3-129,-1-3 0,-3 2 129,-5 0-129,-1-1 129,-8-1 0,-2 1 0,-14 2 0,10-8 129,-10 8 0,0 0-129,-11-12 129,-5 7-129,-3 4 129,-6-6-129,-4 6 0,-2-2 0,-5 1 0,0 2 0,-4 0 0,-1 0 0,2 0 129,0 1-129,5 0 0,3-1 0,2 3 0,6-2 0,6 0 129,6 1-129,11-2-129,-12 4 129,12-4 0,0 0-129,7 13 129,7-8-129,0 0 0,4 3 258,2-1-129,1-2-129,2-1 129,1 1 0,-1-3 0,0-1 0,-2 1 0,1-2-129,-4 0 129,-1 0 0,-4-5 0,-1 0 129,-12 5-129,10-8 0,-10 8 0,0 0 129,-10-14-129,-5 10 129,-4 4-129,-7-3 0,-2 3 129,-4 0 0,-2 0-129,-2 0 0,1 4 129,-1-1-129,3-3 0,4 0 0,1 0 0,5 0 0,4 0 0,2 0 0,6 0-129,11 0 129,0 0 0,0 0-129,0 0 129,0 0-129,9 9 129,6-8 0,3 3 0,3 0 0,2 0 0,2-1 0,2-1 0,0-2 0,-1 0 0,1 0-129,-1 0 129,-3-2-129,-2-2 129,-3-3 0,-4 2 129,-14 5-129,19-12 0,-19 12 0,0-11 129,-10 6 0,-6 1 0,-5 2-129,-3 2 129,-5-2-129,-3 2 0,-4 0 129,2 3-258,0 2 129,-1-2 0,5 2-129,1 2 129,3-3 0,4 1 0,4 0 0,2 1 0,16-6 0,-11 11 0,11-11 0,0 0-129,17 12 0,-1-6-129,10 3-516,-3-4-2322,9-1-1806,2-4-129,-2 0-258</inkml:trace>
  <inkml:trace contextRef="#ctx0" brushRef="#br0" timeOffset="1832.104">5476 9423 1,'0'-9'1934,"0"9"517,0 0-387,3-13 0,-3 13-516,0 0-129,0 0-387,0 0 0,0 0-129,2-11-258,-2 11-129,0 0-129,-6 0 129,-5 0-129,0 0-129,-4 0 0,-4 0 0,-2-3-129,1 3 0,-4 0 0,1 0 258,-2 0-129,4 0 0,-5 0-129,2 0 129,-2 2-129,2 1-129,-1 4 129,3-2-129,1 2 0,1 0-129,5-1 129,2-2 0,13-4-129,-15 7 129,15-7 0,0 0 0,0 0 0,0 0 0,14 9 0,1-6 0,2 1 0,3-2 0,4 2 0,1 0 0,1 2 0,2-4-129,4 3 129,-2-3 0,3-1 0,-1 1 0,-2-2 0,1 0 0,-4 0 0,-5 0 0,-3-3 0,-5 1 129,-14 2-129,16 0 0,-16 0 129,0 0 0,-9 8-129,-5-4 129,-3 1 0,-1 0 0,-3-4 0,0 0 0,2-1 0,2-2-129,2-3 129,4-1 0,0-2 0,11 8 0,-18-14 0,18 14-129,-12-10 0,12 10-129,0 0 0,-10-6 0,10 6 0,0 0 129,0 0-129,12 0 0,1 0 0,3 3 129,6-2 0,3 0 129,2 0-129,2 1-129,-1-2 129,-2 0 0,-1-2 129,-5 0-129,-5-1 0,-2 2 129,-13 1-129,0 0 129,0 0-129,-18 0 129,-9 4-129,-6 2 129,-4-2 0,-7 0 0,-1 0-129,1-4 0,4 0 129,9 0-129,7-2 129,8-8-129,16 10 0,-9-13 0,9 13 0,12-9 0,5 6 0,0 2-129,4 1 129,3 1 0,-3 6 0,4-2 129,-2 4-258,-2-1 129,-3 0 129,-1-3-258,-4 2 129,-1-2 0,-12-5 0,12 8-129,-12-8-129,0 0-258,8 12-645,-8-12-2064,0 0-1419,0 0-129,8-10-129</inkml:trace>
  <inkml:trace contextRef="#ctx0" brushRef="#br0" timeOffset="14188.811">4826 9506 1032,'16'2'1290,"-16"-2"258,15 0-258,-15 0 387,16 0-258,-16 0-129,14 0-129,-14 0-516,16 0 129,-16 0 0,13 0-258,-13 0 258,11-5-258,-11 5 129,11-7-129,-11 7-129,10-7 129,-10 7-258,0 0-129,12-13 0,-12 13-129,0 0 0,0 0-387,0 0-258,0 0-774,0 0-1419,0 0-1419,0 0-258</inkml:trace>
  <inkml:trace contextRef="#ctx0" brushRef="#br1" timeOffset="20147.152">5417 10778 1032,'0'0'1419,"0"0"0,10-7-129,-10 7-129,0 0-129,0 0-387,0 0-387,0 0 129,0 0 387,0 0 129,0 0 129,0 0 0,0 0 0,0 0 0,0 0-258,0 0-387,0 0-258,0 0-129,0 0 0,0 0 129,0 0-129,0 0 0,0 0 0,0 0 129,0 0-129,0 0 0,0 0 129,0 0-129,0 0 129,0 0-129,0 0 258,0 0-258,0 0 129,0 0-129,12-2 129,-12 2-129,0 0 129,14-9-129,-14 9 129,0 0-129,11-13 129,-11 13-129,4-15 129,-4 15-129,0-14 0,0 14 129,-2-20-129,-4 7 0,0-3 0,-1 1 129,-1-6-129,-3-5 129,3-1-129,-1-4 0,-1 0 129,0-4-129,3 3 129,-4-1-129,1-4 0,-2 5 0,-1-3 258,-1 2-258,-1-1 0,1 2 0,-3-2 0,3 0 258,0-5-258,2 3 129,3-1-129,0 1 0,1 4 0,3-1 129,-1 1 0,0 4 0,-2 3 0,1-2 0,-3-2 0,0 0 0,-2 1 0,1 3 0,-4-4 0,3 5 0,-3-2-129,3 4 0,0 0 129,1 5-129,0-7 0,3 2 0,0 0 0,2-1 0,-1 0 0,3 2 0,0 0 0,-4 3 258,2 3-258,-4 1 0,-1 3 129,-1 4-129,0 1 0,-2 1 129,14 5-258,-19-5 0,19 5 0,-15-1-258,15 1-903,-5 11-2967,5-11-516,0 0-387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28:54.76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15250 9764 1161,'14'-3'1548,"-14"3"-387,14-11-645,-14 11 0,0 0 129,10-6 258,-10 6 258,0 0 129,0 0 0,0 0 258,0 0 0,0 0-129,0 0-258,0 0-129,0 0-516,0 0-129,0 0-129,-3-11-129,3 11-129,-13-5 0,13 5 0,-22-7-129,6 5 129,0-3 0,-4 2 0,0-4 0,0 5 0,-3-3 0,-1 2 0,0 0 0,0-1-129,-1 3 129,1 1 0,-3 0-129,1 1 129,2 4-129,-4-3 129,5 7-129,-5-3 129,4 1 0,0-2 0,4 2 0,0-4 0,2 2 0,3 2 129,0-5-129,3 0 0,-2 0 0,1 4 0,0-1-129,-2 0 258,1 2-258,-3 0 0,1 3 129,-3 0 0,3 1 0,-4 2 0,0-1 0,3 0 0,-3 0 129,3-3-129,1 4 0,1-1 0,1 0 0,2-2 0,0 0 129,1 2-129,3 2 129,-2 3 0,2-2-129,-1-1 129,1 3-129,-2 2 0,4 2 0,-2-1-129,0-4 129,0 4-129,3-5 129,0 4-129,3 1 129,2-3 0,0 0 0,0 2 129,5-1-258,5 0 258,1 1-129,3-1 0,0 3 0,3-3 0,0 2 0,2 0 0,-1-2 0,1 2 0,0 1 0,3 0 0,2-2 0,2 3 129,2-5-129,2 3 0,8-5 0,-1-1 129,3-2-129,4 0 129,-2-3-129,1-4 0,1 1 258,-3-2-516,1-3 516,-1-1-258,-3 0 129,0-3-129,1-5 129,-1-1-129,-1-3 0,3-1 0,0-5 129,1-5-129,6-3 0,-1-3-129,2-3 129,0-4 0,0-2 129,-2-2-258,0 2 258,-6-1-258,-1-1 258,-6 0 0,-5-2-129,-5 0 129,-3-2-129,-4 0 258,-5-4-129,-4 0 0,-5-1 0,0 2-129,-2-1 129,0-2-129,-2 5 129,-1 3-129,-5 1 129,1 5 0,-4 2 0,-1 5 129,-8-3-258,-3 14 258,-9-3-258,-9 6 129,-11 7-129,-10 4-129,-10 4 0,-14 12-129,-8 13-129,-17 2-516,3 21-1419,-14 4-2451,-8 2-129,0 5-387</inkml:trace>
  <inkml:trace contextRef="#ctx0" brushRef="#br1" timeOffset="5692.325">12457 9547 1032,'0'0'3225,"0"-9"-2193,0 9 0,0 0 0,0 0 0,0-16 129,0 16 0,-13-8-129,13 8 0,-21-8-258,7 8 0,-7-3-258,1 3 0,-7-4-129,2 4 0,-7-6 129,1 2-387,-6-1 129,-1 0-258,-5 0 0,-4 3 129,-8-2-129,-1 3 129,-7 1-129,-5 2 129,-5 3 0,-2 3 0,-5 2 0,2 2 0,-1 5-129,-2 1 129,2 0 0,2 6-129,3 0 258,1 3-129,3 2-129,4 4 129,1-3 0,7 3-129,1 1 0,7 2 0,4 1 0,7 0 0,3 1 0,7-3 129,5-2-129,6 0 129,5-4 0,4-3-129,6-2 129,3 0-129,1-3 129,5 0-129,5 1 0,1 6 0,2-2 0,-1 7 129,4-1-258,-2 2 258,3 0-258,-1 0 258,3-1-129,2-1 129,0-1 0,7 0 0,4-3-129,5 3 258,4-2-258,3 0 129,5 0-129,4 0 0,4-2 0,5-4 129,3 0 0,6 0-129,7-6 129,5-7-129,8 1 129,3-7-129,6 1 129,3-3-129,2-2-129,3-7 258,3 2-258,-1-1 129,4 2 129,0-3-129,0-5-129,0 0 129,2 0 129,0-2-129,-4-6 0,-4-2 0,0-5-129,-3-6 129,-1-3 0,-4-1 0,-4-4 129,-5-4-258,-5-1 258,-5-4-129,-11 0 0,-10 1 0,-12-3 129,-13-1 0,-10-1-129,-7-2 129,-12 0-129,-6-4 129,-3 0-129,-13-3 0,-7 0 0,-8 1 0,-12 0 0,-9 2 0,-13 2 387,-12 4-258,-15 6-258,-16 5 129,-18 8-258,-17 9 258,-17 11-129,-19 6-129,-15 14-387,-20 9-645,-2 25-2451,-15 4-1161,-9 6-258,-2 11-258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7:49.54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10 38 236 0,'-15'17'88'0,"15"-13"-48"0,5 9-42 16,5-9 14-16,-1 0-11 15,5-4-2-15,5 0 0 16,5-8 0-16,-1-5 1 0,6 1-5 0,-1-1-1 16,1 0 0-16,4 5 2 15,-5-1-5-15,1 5 1 16,-6 4-1-16,-4 4 1 15,-5 1 2-15,-4 3 4 16,-5 0 5-16,-5 5 3 16,0 0 6-16,0-1 3 15,0 1-2-15,0 0 0 16,4-1-3-16,6 1-1 16,4 4-3-16,0-1 1 15,5 5-6-15,0 1-3 16,0-1 3-16,0 0 1 0,0 12-3 15,0-3 1-15,-5-1 0 16,0 1 0-16,-5 3 6 16,-9 1 6-16,-4-5 0 15,-6-3 3-15,-4-1-4 16,-5-8-1-16,0-5-6 16,-4-3-1-16,-6-1-3 15,6-8-3-15,-1-4-1 16,5-5 0-16,5-7-4 15,9-5 0-15,5-5-7 16,10-7-3-16,8-5-4 16,6 4-1-16,4 1 6 15,6 3 5-15,-1 1 2 16,0-1 4-16,0 1-7 16,0-5-4-16,-5 0-29 15,1-3-52-15,4-5 12 16</inkml:trace>
  <inkml:trace contextRef="#ctx0" brushRef="#br0" timeOffset="-566.177">161-315 276 0,'-24'25'104'0,"34"-12"-56"0,-15 12-56 0,5-12 16 16,0 8-19-16,0 4-3 15,-5 4 2-15,5 5 5 16,-4 8 4-16,-1 8 4 0,0 5 2 16,0 4 5-16,1 0 5 15,-1 8-3-15,0-8 0 0,0-4-4 16,1-13-1-16,-1-9-8 15,0-3 0-15,5-22-26 16,0-8-8-16,0-8-74 16</inkml:trace>
  <inkml:trace contextRef="#ctx0" brushRef="#br0" timeOffset="-870.24">-222-67 172 0,'-10'0'66'0,"6"0"-36"0,-11 0-22 0,11 4 18 16,-6 0-15-1,-4 1-6-15,-5 3-1 16,0 0-1-16,-5 5-1 0,1 0-4 0,4 3 1 16,0 1 3-16,0 4 3 15,5 0-2-15,4-4-2 16,1 0 2-16,4 0 2 15,0 0 2-15,5-5 1 16,5 1-2-16,5-1-1 16,4-3-3-16,5-1-2 15,9 1-6-15,1-1-4 16,4 5-1-16,0-1 1 16,-5 5 6-16,-4 4 2 0,-5 0 6 15,-5 4 2-15,-5 1 13 16,-9-1 5-16,-4 0-1 15,-11 0-2-15,-3-4-5 16,-6 0 0-16,0 1-9 16,1-10-2-16,-1-3-5 15,0-9-3-15,5-5-12 16,5-3-2-16,5-5-14 16,-1 1-3-16,5-5-15 15,5-8-4-15,5-9-34 16</inkml:trace>
  <inkml:trace contextRef="#ctx0" brushRef="#br0" timeOffset="721">894-315 264 0,'-9'8'99'0,"4"5"-54"0,-4 8-55 0,9-8 16 15,-5 3-8-15,0 10-2 16,0 3 3-16,1 5 0 0,-1 8 1 15,0 12 2-15,5 9 3 0,0 5 2 16,-4-1 3-16,4 0-3 16,0-8-2-16,-5-4-5 15,0-13 0-15,0-8-5 16,1-5-12 0,4-16-5-16,0-18-15 15,-5-7-4-15,5-18 4 16,-5-3 5-16,0-5 11 15,5-4 6-15,-4 4 9 16,4 0 3-16,0 9 14 16,0 3 5-16,0 5 7 15,0 9 6-15,4 8-10 16,-4 4-1-16,0 8-1 0,0 5-2 16,0-1-3-16,5 1-2 15,5-1-2-15,-1 5 0 16,1 0 0-16,4-4 0 15,5-5-2-15,4-4 1 16,6-4-2-16,9-4 2 16,4 0-4-16,5-4-2 15,1-5-3-15,4-4-1 16,-10-4 2-16,-8 0 0 16,-6 4 3-16,-4 0 1 15,-10 1 1-15,-5 3 2 16,-4 0-3-16,-5 1-2 0,-5-1-7 15,-4 5-4-15,-5 3 1 16,-1 1 3-16,-4 4 1 16,1 4 0-16,-1 9 4 15,-5 4 2-15,5 8 2 16,0 0 3-16,-5 5-1 16,10-1 2-16,5 5 2 15,-1 4 2-15,6 0-1 16,-1-1 1-16,10 1-2 15,4 0 2-15,5-4-8 16,5-5-4-16,10-3-5 16,-1-5-1-16,5 0-14 15,5-9-6-15,0-3-35 16,0-5-12-16,4-8-24 16</inkml:trace>
  <inkml:trace contextRef="#ctx0" brushRef="#br0" timeOffset="17986.682">1737 139 124 0,'4'-4'49'0,"1"8"-26"0,0-8-20 15,-5 4 10-15,4 0-11 16,6 0 0-16,-1-4 0 16,-4-1 3-16,0 1-2 15,0 0 7-15,-1 0 3 0,1 0 5 16,-5-1 3-16,0 1-2 15,0 4 0-15,-5 0-1 16,1 0-2-16,-6 0-4 16,1 0-2-16,-1 4-2 15,1 1 0-15,-1 3 0 16,-4 5 2-16,5-1-3 16,-6 5-2-16,1 0 0 15,-5 0-1-15,5 0 2 0,0-1 1 16,4 1 1-16,1-4 2 15,0 8-5-15,-1-4-1 16,5-5-2-16,5-3-2 16,0-1 1-16,0 9-1 15,5-9 0 1,5 1 0-16,4 3 0 16,0-3 0-16,-5 3 0 15,6-3 2-15,-1 8 1 16,0-1-4-16,0-3-1 0,0 0 3 15,-4 4 1-15,-1-1 0 16,1 1-2-16,-1-4 3 16,-4 8 7-1,0-4-1-15,-5-5 4 16,0 1 2-16,-5-1-4 16,0-3-1-16,0-1-9 15,-4 1 0-15,0-5 1 16,-1 0 1-16,1 0-4 15,-6 1-1-15,1-1 1 16,-5 4 2-16,0 5-2 16,5 4 0-16,0-1-4 15,0 1 1-15,0 0-11 16,4-4-6-16,5-1-30 16,1-8-13-16,4-8-63 15</inkml:trace>
  <inkml:trace contextRef="#ctx0" brushRef="#br0" timeOffset="45355.962">-558 930 92 0,'5'-13'35'0,"-1"5"-18"0,15-9-18 0,-14 8 7 16,0 1 4-16,-1 4 6 16,1 0 23-16,0-1 9 0,-5 1-2 15,0 0-3-15</inkml:trace>
  <inkml:trace contextRef="#ctx0" brushRef="#br0" timeOffset="45745.47">-511 854 385 0,'-9'4'15'0,"-1"5"-9"0,1-1-2 16,-5 5-1-16,-1-1 1 16,1 5 2-16,0 4-1 15,-5 4 0-15,0 5 1 16,0-1 1-16,0 5 1 16,-9 4 2-16,-1 0 1 15,1 4 1-15,0 0-6 16,4 0-2-16,0 8 0 15,5 5 0-15,1 4-2 16,3 0-2-16,11 8 3 16,-1-4 0-16,5-8 1 15,5-5 0-15,4 1 0 0,1-9 2 16,4 0-1-16,5 0 0 16,0-9-3-16,0-7 1 15,-1-5-4-15,1 0-2 16,-4-4 2-16,-1-1 2 15,0-3 0-15,0-5 2 16,-4 1-2-16,-1-1-1 16,-4-4-2-16,-5-4 1 15,0 0-6-15,0 0-3 16,5 5-10-16,-1-5-2 16,1-5-27-16,4-3-8 15,6-13-63-15</inkml:trace>
  <inkml:trace contextRef="#ctx0" brushRef="#br0" timeOffset="46466.217">-38 1283 160 0,'-9'0'60'0,"9"-4"-32"0,-10-5-37 0,10 9 9 16,-4-4-4-16,-1 0 2 15,-5 0 16-15,1 4 11 16,-5 0-13-16,0 4 9 0,-10 0 6 16,5 9-11-16,0-5-1 15,0 5-9-15,0-1-2 0,0 1-2 16,0 0 1-16,5-1-4 15,0-3 0-15,4-1 3 16,6 1 1-16,-1-1 1 16,5 0 2-16,5 1-1 15,4-1 2-15,5 1-2 16,1 3 2-16,-1 1-6 16,0-1-3-16,0 5 1 15,0 0 0-15,1 4 1 16,-6 0 2-16,1 0-1 15,-1 0-1-15,0 0-4 16,-4 0-2-16,0-4 3 16,-5 0 1-16,0 4 2 15,-5-4 2-15,0-5 1 0,1 5 3 16,-6 0-10-16,1-4-4 16,-5-1 12-16,-1-3 9 15,-4-1-4-15,1-4-2 16,-1 0-4-16,0-4 0 15,0 5-4-15,5-5 0 16,4 0-10-16,5-9-21 16,5 1 2-1,5-5-7-15,5 1-2 16,4-5-49 0</inkml:trace>
  <inkml:trace contextRef="#ctx0" brushRef="#br0" timeOffset="46813.17">147 1447 204 0,'-10'4'77'0,"15"-4"-42"0,-5 0-54 15,0 0 5-15,0 0 2 16,0 0 7-16,0 0 20 16,10 4 11-16,-10 5-13 15,0 3 11-15,0 5 3 0,4 0-10 16,-4 0-4-16,0 4-8 0,0-4-2 16,0 0-1-16,-4-1-2 15,4-3-2-15,-5 0 1 16,5-1-6-16,0 1 0 15,0 4-13-15,5 0-2 16,-1-5-19-16,1 5-7 16,9-9-36-1</inkml:trace>
  <inkml:trace contextRef="#ctx0" brushRef="#br0" timeOffset="47516.208">506 1346 196 0,'-4'8'74'0,"4"-3"-40"0,-5 3-38 16,5 1 15-16,-5-1-8 0,0 5-2 16,-4 3 0-16,-5 5 1 15,0 5-1-15,-1 3 6 0,1 5 3 16,0-1 3-16,0-3 3 15,0 3-5-15,4-3-1 16,1-1-4-16,-1-3-1 16,6-10 1-16,4-7 3 15,9-13-6-15,10-5-2 16,5-8-6-16,4-4-1 16,0-4 3-16,1 0 1 15,-6 4 4-15,-4 4 1 16,-5 4 12-16,-4 5 5 15,-1 8-4-15,-4 4-1 0,-5 9-5 16,0-1 1-16,0 1-8 16,0 0-4-16,0-1 0 15,0 1 0-15,0-5-2 16,0 1 2-16,5-1 1 16,-5-8 2-16,0 0-1 15,5 4-1-15,-1 1 1 16,1 7-1-1,0-3 2-15,0-1-1 16,-1 0-1-16,6 9-2 16,-1-4 1-1,1-1 3-15,-1 1-1 16,1-5-1-16,-1 1-2 16,1-1 1-16,-1 1-8 15,-4-5-4-15,4-4-31 0,1-4-11 16,4-13-62-1</inkml:trace>
  <inkml:trace contextRef="#ctx0" brushRef="#br0" timeOffset="48371.874">691 1674 160 0,'-5'9'60'0,"-4"-9"-32"0,13 8-20 15,-4-8 16-15,0 0-10 16,0 0-3-16,5 0-2 15,5-8-1-15,-6-1-4 16,6-8-3-16,-1-8 2 0,5-4-2 16,5-1-1-16,0 1 3 15,0 4 0-15,-5 3-1 16,1 6-2-16,-1 3 3 16,-5 5 2-16,1 3 2 15,-1 10 1-15,-4 7-2 16,0 5 1-16,-5 8-2 0,0 1 0 15,0-1-3-15,0 0-2 16,0 13 1-16,0 0-1 16,-5-5 2-16,0 1 1 15,0-5-4-15,1 1 1 16,4-5-9-16,0-8-4 16,-5 0-22-16,5-9-10 15,0-8-47 1</inkml:trace>
  <inkml:trace contextRef="#ctx0" brushRef="#br0" timeOffset="48688.935">1178 1502 208 0,'0'4'77'0,"10"-4"-42"0,-1 0-41 16,-9 0 14-16,0 0-3 16,5 8 2-16,0 1 14 15,-5 3 9-15,0 9-16 16,-5 0 6-16,0 5 1 0,0 3-5 16,-4-4 1-16,-1 5-8 15,1-1-1-15,4-4-6 16,1 1-2-16,-1-1-7 0,5-4 0 15,0-4-13-15,5 0-2 16,-1-9-21-16,10 5-10 16,1-13-54-1</inkml:trace>
  <inkml:trace contextRef="#ctx0" brushRef="#br0" timeOffset="49092.288">1604 1005 192 0,'0'0'74'0,"0"-8"-40"0,-5 0-42 15,5 12 12-15,0-4-2 16,0 4 3-16,0 4 11 16,0 5 7-16,-4 4-12 15,-1 0 5-15,0 8 2 0,0 4-6 16,1 5-2-16,-1 4-5 16,-5 4-2-16,1 4-3 15,4 9-1-15,-4 4 3 16,-1 0 3-16,6-5-4 15,-6 1-3-15,5 0 1 0,1-9 0 16,-1-4-10-16,0-8-3 16,5-9-15-16,0-8-4 15,5-9-32 1,9-16-48-16,0-18 25 16</inkml:trace>
  <inkml:trace contextRef="#ctx0" brushRef="#br0" timeOffset="49918.397">1689 1514 208 0,'-14'9'77'0,"14"-9"-42"0,0-9-56 16,5 5 4-16,-1-4-12 15,6-1 0-15,-1 1 27 16,1 4 12-16,-1-1-3 15,1 1 16-15,4 4 7 0,0 4 0 16,5 9 0-16,5 4-15 16,-1 4-6-16,6 0-9 15,-6 0 0-15,1 0 2 16,-5 0 3-16,0-4-2 16,-10 21-2-1,-4-9 0-15,-5 1 1 16,-9-1 3-16,-5-8 2 15,-5 0 1-15,0 0-4 0,-5-4-1 16,0-4-3-16,5-5-1 16,0-4-1-16,1-4-2 15,3-4-2-15,6-4 1 16,9-13-10-16,5-5-3 16,9 1 2-16,5-4 2 15,4-1 6-15,6 1 3 16,4-1 3-16,0 1 1 15,0-1 1-15,0 5 2 16,0 0-1-16,-4 4-1 16,-6 4 1-16,1 4 1 0,-5 5 3 15,-5 0 2-15,0 3 1 16,-4 5 0-16,-1 5 0 16,1 3 0-16,-5 5-2 15,-1 4-1-15,1 4-3 16,0 0 1-16,-1 4-4 15,1 4 0-15,0-4 1 16,0 9 2-16,-1-4-1 16,1-5 2-16,-5 0 2 15,0-4 4-15,0 0 2 16,-5-4 3-16,1 0-5 16,-1-5-3-16,5-3-1 15,0-1-1-15,-5-12 4 16,5-9-4-1,5-8 0-15,4-12-2 16,1-5 1-16,4-4-4 0,0 0 0 16,5 0 1-16,5 4 0 15,-5 8 0-15,4 5 0 16,-4 8 2-16,0 5 3 16,5 7-4-16,-5 10-1 15,0 3-5-15,0 5-1 16,4-1-22-16,1-3-8 15,4-9-51 1,6-13-54-16,-6-4 39 16</inkml:trace>
  <inkml:trace contextRef="#ctx0" brushRef="#br0" timeOffset="50563.94">3454 787 184 0,'0'21'68'0,"0"-9"-36"0,0 9-29 0,0-8 17 16,0 4-14-16,0 4-6 15,0 0 0-15,-5 8-1 16,1 13 1-16,-1 5 17 0,0 3 9 16,-4 13 4-16,-1 0 4 15,-4 13-1-15,0 4 0 16,0-9-16-16,-1-3-8 15,6-14-8-15,-1-3-3 16,1-13-8-16,0-9-2 16,4-25-17-1,0-8-3-15,0-13 0 16,1-8 3-16,-6-9 6 0,1-3 11 16,-6-1 4-16,-3-4 12 15,-1 8 7-15,0 0 6 16,0 9 2-16,5 4-2 15,-1 4 0-15,1 0-3 16,5 9 1-16,-1 4-4 16,10-5 1-16,5 1 4 15,4 0 4-15,6-1 1 16,8 1-1-16,15-1-2 16,9 1-1-16,6 0-7 15,-1-1-4-15,0 5-3 16,0 4-3-16,-5 0-6 15,-4 4-1-15,-6 0-17 16,1 1-4-16,-5 3-30 0,-4-4-13 16,-1 5-57-1</inkml:trace>
  <inkml:trace contextRef="#ctx0" brushRef="#br0" timeOffset="50954.445">3799 1662 220 0,'-19'12'82'16,"15"-12"-44"-16,-6-12-58 0,10 3 7 0,0-8 4 16,0-8 6-16,0-4 14 15,5-1 8-15,0 1-10 16,4 3 11-16,5 5 3 0,1 0-3 15,-1 5 1-15,0 3-10 16,5 5-2-16,-5 3-7 16,5 10-4-16,-5 3-2 15,0 5 3-15,-4 8 0 16,-5 4 3-16,-5 4 1 16,-5 1 3-16,0-1 6 15,-4-4 4-15,-6 5 1 16,1-5 1-16,-5-4-5 15,5-4-3-15,-5-4-10 16,0-9-5-16,0-13-11 16,5-3-2-16,5-13-20 0,-1-9-8 15,10-8-77 1</inkml:trace>
  <inkml:trace contextRef="#ctx0" brushRef="#br0" timeOffset="51390.132">4656 1052 276 0,'-5'21'104'0,"10"-21"-56"0,0 12-52 15,-1-3 18-15,1 3-13 16,-5 5 0-16,0 8-1 15,-5 9 2-15,1 12-1 16,-1 13 6-16,-5 17 3 0,6 4 6 16,-6 0 2-16,1-9-9 15,-1-3-3-15,1-14-11 0,4-8-2 16,0-8-12 0,1-12-5-16,-1-18-16 0,0-8-7 15,5-8-15-15,0-18-4 16,0-3-17-1</inkml:trace>
  <inkml:trace contextRef="#ctx0" brushRef="#br0" timeOffset="51854.516">4594 1527 236 0,'-4'0'90'0,"-6"4"-48"0,15 0-42 0,-5-4 16 16,5 5-9-16,-1-1 1 15,6-4 1-15,-1 0 5 0,5 0-8 16,5 0 3-16,5 0 4 0,4 0 2 15,5 4 0-15,5 0-5 16,0-4-4-16,-5 0-3 16,0-4-3-16,5 0-8 15,-9-5-3-15,-1-3-12 16,-4-5-3-16,-5-4-10 16,0-4-5-16,-5-1 6 15,0 1 6-15,-5 0 17 16,1 0 9-16,-5-1 16 15,-1 5 9-15,1 0-5 16,-5 5 1-16,0-1-9 16,0 4-1-16,0 5 0 15,-5-1 0-15,1 9 0 16,-1 0 2-16,0 9 4 0,0 3 1 16,-4 5 3-16,-1 8 1 15,-4 5-2-15,0 8 2 16,0 8-4-16,4 4-1 15,1 1-8-15,4 12-2 16,1-4-2-16,-1 0-2 16,5-9-8-16,5-4-3 15,-1-12-14-15,6-9-4 16,4-8-25-16,5-17-10 16,4-12-48-1</inkml:trace>
  <inkml:trace contextRef="#ctx0" brushRef="#br0" timeOffset="52560.157">5460 1674 264 0,'5'0'101'0,"4"0"-54"0,1-8-55 0,-1-1 18 15,1-8-16-15,-1-16-1 16,1-13 2-16,4-5 0 15,-5-4 3-15,1-3 1 0,4 3 3 16,0 0-1-16,0 1 2 16,1 3-4-16,-1 9 0 15,-5 4 3-15,1 13 1 16,-1 4 12-16,-4 8 7 16,0 1-7-16,-1 20 1 15,1 5-5 1,-5 3-6-16,0 6-1 0,0 3-2 15,0 4 1-15,0-4 4 16,0 5 4-16,0-1-4 16,0-3 1-16,0-1-5 15,0-8-2-15,19-13 0 16,0-8-15 0,5-9-3-16,4-8-2 15,0 0 1-15,1 0 8 16,-1 4 5-16,-4 0 13 15,-5 9 4-15,4 4 3 16,-4 4 4-16,-5 8-7 16,1 0-2-16,-1 9-12 15,-5 9-6-15,-4-1 4 16,0 4 3-16,-1 5 4 0,-4 8 1 16,-4 4 2-16,-1 5 1 15,-4-5-1-15,-1-4 1 16,1-4-9-16,-1-9-3 15,5-4-15-15,1-3-7 16,-1-6-30-16,10-32-97 31</inkml:trace>
  <inkml:trace contextRef="#ctx0" brushRef="#br0" timeOffset="53250.955">6279 1788 248 0,'0'0'93'0,"9"4"-50"0,1-4-44 16,-1 0 20-16,0 0-7 16,1 0 1-16,4-9 1 15,0-7 2-15,1-5-9 16,-6-5 0-16,0-11 3 0,6-10-4 16,-6-3-1-16,1-5-2 15,-1 0 0-15,1 1-2 0,-1 3 2 16,-4 9-4-16,4 4 0 15,1 5 3-15,-6 3 3 16,1 9 2-16,-5 0 1 16,0 9-2-16,0 3 1 15,0 5-6-15,0 4-3 16,-5 13 1-16,1 3 2 16,-1 5 4-16,0 5 2 15,0-1-1-15,1 0 1 16,4-4-4-16,0 0 0 15,9-8-1-15,1-5-2 0,-1-4-2 16,5-8 1-16,0-4-6 16,5-5-3-16,5 1-1 15,0-5-1-15,-1 4 7 16,1 1 2-16,0 3 11 16,-1 5 5-16,1 0-4 15,4 8-3-15,1 9-6 16,-6-1-2-16,1 5 3 15,0 4 1-15,-1 8 0 16,-4 5 1-16,0 8 0 16,-5 4 3-16,-9-3-1 15,-5-6 2-15,-5 1-2 16,1 4 0-16,-6-8-6 16,6-9-1-16,-1 0-13 0,0-8-5 15,5-4-25 1,5-17-8-16</inkml:trace>
  <inkml:trace contextRef="#ctx0" brushRef="#br0" timeOffset="55158.062">7083 576 288 0,'5'17'110'0,"-1"-8"-60"0,6 3-54 0,-5-8 21 15,-1 5-9-15,1-1 1 16,0 5 3-16,0 8 3 16,-1 4-8-16,-4 9 7 0,0 8 3 15,5 0-3-15,0 4 0 0,4 0-6 16,1 5 0-16,-1-1-5 16,1 5-2-16,-1 0-3 15,1 4 1-15,4 4 1 16,0 4 0-16,0 5 0 15,0 3 0-15,0 1-3 16,-4 0 2-16,-1-5 1 16,-4-4 0-16,-5-8 6 15,-5 0 4-15,-4 0-1 16,-1-8 2-16,-4-5-11 16,0-4-4-16,0-4-14 15,0-5-4-15,0-7-21 16,-1-5-10-16,6-9-85 15,-10-8-43-15,9-8 84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8:54:24.1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10053 7297 1,'0'-12'2192,"0"12"-257,0 0 0,0 0-387,0 0-516,0 0-129,0 0-258,0 0-129,0 0 0,0 0-258,0 0 129,0 0-258,0 0 0,0 0-129,0 0 129,0 0-129,0 0 0,0 0 129,0 0 0,0 0 129,-8 0-129,8 0 0,0 0 129,-10 18-129,10-18 0,-8 13 129,8-13-258,-7 20 0,7-6 0,0-3 0,0 6 0,-1-3 0,-2 7 0,1 3 0,-3 0 0,-2 5 129,-1-7 0,-1 2 0,-1-3 0,2 1 0,-2-9 0,2 1 129,8-14-258,-8 14 0,8-14-129,0 0-129,-3 11-387,3-11-129,0 0-1032,0 0-1290,1-17-1032,-1 17 258</inkml:trace>
  <inkml:trace contextRef="#ctx0" brushRef="#br0" timeOffset="608.034">10057 7363 1806,'-15'4'1290,"15"-4"0,0 0 387,0 0-129,0 0-129,0 0-129,0 0 258,0 0-387,0 0-258,0 0-516,0 0 0,0 0 0,-7 11-258,7-11 0,0 0 0,0 13 0,0-13-129,4 17 258,0-5-129,6 1 0,-3 3-129,4 5 129,-2-3 129,1 1-129,1-2 0,0 0-129,-3-5 0,2 0 129,-10-12 0,19 14 0,-19-14 0,16 4-129,-16-4 129,15 0 0,-15 0 0,14-4 0,-14 4 129,12-14-129,-8 2 258,4-2-129,-3-9 0,2-1 0,1-5 0,1-8-129,1 0 0,2 2-129,-2 0 0,1 1 129,0 5-129,-2 4-129,0 6 0,-2 5-258,-7 14-258,8-17-774,-8 17-2322,12 1-774,-12-1-387</inkml:trace>
  <inkml:trace contextRef="#ctx0" brushRef="#br0" timeOffset="1364.078">10470 7543 1161,'-11'-5'2322,"-2"-9"0,13 14-387,-11-13-516,11 13-258,-6-15 0,6 15-129,-2-14-129,2 14-129,1-12-129,-1 12-129,13-14-129,-13 14 0,19-11 0,-19 11-258,22-7-129,-11 5 0,-1 1 0,3 1 129,-13 0-129,21 3 0,-21-3 0,17 18 0,-10-4 129,-4-2-129,1 2 129,-3 1-129,-1-2 129,0 1-129,-5-2 0,-2 0 129,7-12-129,-16 17 129,16-17-129,-22 13 129,9-9 0,-3-4 0,1 0 0,1 0 0,-1-1-129,2-4 0,1-2-129,12 7-258,-20-11-516,20 11-1290,0 0-2064,0-12-387,0 12 129</inkml:trace>
  <inkml:trace contextRef="#ctx0" brushRef="#br0" timeOffset="2108.12">10721 7414 1161,'0'0'2838,"0"0"-903,0 0-387,0 0-129,0 0-258,0 0-129,0 0 0,0 0 0,0 0-258,0 0 0,-11-6-129,11 6-258,0 0 0,-4 7 129,4-7-258,-4 16-129,4-16 129,0 23-129,0-12 0,0 6 0,0 0-129,0 0 0,2 0 0,-1 0 0,0 0-129,0-2 129,1-1 0,-2-2 0,0-12-129,1 19 258,-1-19-129,0 0 129,0 0-129,0 0 129,0 0 0,0 0-129,0-12 129,0-1-129,0-6 129,0 1-258,2-4 258,6 0-129,-1 0 0,4 2 0,2 2 0,1 0 0,3 3 258,1 2-258,2 1 0,0 4 0,-1 2 0,-2 0 0,-1 5-258,-1 1 258,-3 0-129,-12 0-129,17 7-258,-17-7-1032,0 0-2709,0 0 0,0 0-516</inkml:trace>
  <inkml:trace contextRef="#ctx0" brushRef="#br0" timeOffset="3212.183">11109 7353 2451,'0'0'3612,"0"0"-1290,0 0-645,0 0-516,0 0-258,0 0-258,0 0-258,3 13 258,-3-13-258,1 11 129,-1-11 129,0 15-258,0-15 0,0 23 129,0-10-129,0 5-129,-3-3-129,1 3-129,-1-1 129,1 1-129,1-3 0,0-4 129,1-11 0,-2 16 0,2-16 0,0 0 0,0 0 258,9-11-258,-1-2 0,0-3 0,4-3 0,-1 0-129,2 2 129,0 2-129,-2 4 0,-11 11 0,21-13 0,-21 13 0,14-2-129,-14 2 129,13 5 0,-13-5-129,14 16 129,-7-5 0,-7-11 0,14 19 0,-9-7 0,-5-12 0,8 19 129,-8-19-129,6 12 129,-6-12 0,12 3 0,-12-3 0,15-5 0,-3-4 0,1-6 0,0-2 0,1 1-129,0 0 0,0 2 129,-2 3-129,-12 11 0,19-15 0,-19 15 0,13 0 0,-13 0 0,13 4 0,-13-4 0,10 21 0,-6-10 0,1 3 0,0 2 0,-1 1 0,1-2 0,-3 2-258,4 2-258,-6-19-516,12 17-2580,-12-17-1032,16 3-387,-16-3 129</inkml:trace>
  <inkml:trace contextRef="#ctx0" brushRef="#br0" timeOffset="3948.225">11666 7366 1161,'0'0'3483,"12"5"-2193,-12-5-516,15 0 129,-15 0 129,21 1 129,-21-1-258,26 2-129,-14 3 0,2 2-129,-2 2-129,4 2 0,-7-2-258,4 5 0,-5 1-129,1 2 0,-6 0 0,4 0-129,-6-2 258,1 2-258,-2-1-258,0-1 258,-2-1-129,0-3 258,2-11-129,-7 19 0,7-19 258,0 0-129,-14 12-129,14-12 129,-15 0-129,15 0 0,-19-15-129,7 5 129,3-1-129,-1-2-129,2 2 258,4 1-258,4 10 258,-2-16-129,2 16 0,8-12 0,3 10-258,0-2-258,6 4-516,-3 0-1806,2-3-1161,9 3 129</inkml:trace>
  <inkml:trace contextRef="#ctx0" brushRef="#br0" timeOffset="4424.253">12026 7099 1419,'-2'22'3483,"2"-22"0,0 0-3225,-1 13 258,1-13 258,1 19-258,-1-9 258,6 8 0,-6 0 0,5 4-129,-5 5 0,0 0-258,0 2-129,0 3 129,0 0-387,0 0 0,0 0 0,0-1-258,0-4 129,0-5-258,0 2-387,-2-11-645,2-2-1806,2 1-1032,-2-12 129</inkml:trace>
  <inkml:trace contextRef="#ctx0" brushRef="#br0" timeOffset="4785.273">12213 7353 516,'0'0'3483,"0"0"516,2 11-3096,1 5 129,-3-4-129,0 7 258,-3-2-129,3 9-129,-2-6-258,2 3 0,-5-4-516,5-2 0,0-1-258,0-16-774,2 18-1806,-2-18-1548,12 8-129</inkml:trace>
  <inkml:trace contextRef="#ctx0" brushRef="#br0" timeOffset="5308.303">12429 7319 2967,'17'-5'3999,"-17"5"129,18-12-3354,2 12-129,-9-3 129,10 3 0,-8 0-258,4 3 0,-6 1-129,2 4-129,-13-8-129,11 25 0,-9-11 0,-2 4-129,-3 0 129,-4 2 129,-3 2-258,-1-1 0,-1-1 129,1 0-129,1 0 0,1-1 129,2-2-258,3 0 258,2-4-129,2 0 129,0-13 0,7 15 0,-7-15 129,22 2-129,-8-2 0,4-1 0,1-4-129,-1-6-129,4 3-258,-6-3-774,8 4-1677,-6 0-1806,-8-3 0</inkml:trace>
  <inkml:trace contextRef="#ctx0" brushRef="#br0" timeOffset="5626.321">12396 7503 2709,'40'-7'4128,"-17"6"-1419,0 1-1548,-8 0 0,9 2-129,-8 0-387,5 3 0,-5-2-129,2 1-387,-1-1-516,-2-3-1032,1 0-2580,7 0-387,-10-6 0</inkml:trace>
  <inkml:trace contextRef="#ctx0" brushRef="#br0" timeOffset="6212.355">12944 7421 2580,'21'5'3225,"-2"-14"-2193,-4 6-516,-3-5 258,7 0 0,-6-4-129,3 5 129,-7-8 0,2 8-129,-9-7-129,-2 14-387,6-15-129,-6 15-258,-10-9 0,-5 5-129,-2 4 0,-5 0 129,-1 12-258,-4-3 258,3 8 258,-2 0 0,1 2 0,3 2 258,1 0 129,6 3 0,2-5 258,8 2 0,0-6 0,5 6 129,5-8-387,9 5 129,1-6-129,10-1-258,2-1-516,0-3-387,12-7-3225,2 6-516,-3-7 387</inkml:trace>
  <inkml:trace contextRef="#ctx0" brushRef="#br0" timeOffset="7075.404">13349 7524 645,'-21'-4'3354,"3"4"-1419,18 0-258,-14-13-387,14 13-129,-9-12-129,4-1-129,5 13 129,0-21-258,0 21-258,7-23 0,5 13 0,-1-1-387,5 3 0,0-1 0,2 2-129,-3 3 0,1 4 0,-2 0 0,-1 3-129,-13-3 129,13 19-129,-9-1 129,-4 2 0,0-2 0,-6 3 129,-4-2 0,0 1 258,-3-6 0,0 3 0,-3-10 0,-1 2 0,2-8-129,-1-1-129,3 0-387,-5-13-516,18 13-1032,-18-29-2322,12 4-516,4 2-129</inkml:trace>
  <inkml:trace contextRef="#ctx0" brushRef="#br0" timeOffset="7456.426">13416 7077 516,'0'0'3354,"0"0"129,0 11-3096,0-11 258,0 12 258,1 0 0,-1-12 129,0 24 0,0-11 0,0 9-129,0 3 0,0 10-258,0-1-258,0 8 0,0 2-258,4 0 129,2 2-516,-2-8-903,9-4-2967,1 1-387,-7-16 0</inkml:trace>
  <inkml:trace contextRef="#ctx0" brushRef="#br0" timeOffset="13426.768">10727 8085 1,'0'0'1676,"0"0"-386,0 0-258,0 0-129,0 0-516,-8-1 129,8 1 0,0 0 0,0 0 0,0 0 129,0 0-129,0 0 0,0 0-129,0 0 129,0 0-129,0 0 0,0 0 0,0 0-258,0 0 129,0 0 258,0 0-258,-12-2 0,12 2 129,0 0-258,0 0 0,0 0-129,0 0 0,0 0 0,5-9 0,-5 9 0,0 0 0,0 0 0,13-4-129,-13 4 129,0 0-129,0 0 129,0 0-129,12 0 129,-12 0 0,0 0 0,0 0 129,0 0 0,0 13 0,0-13 0,-13 13 129,13-13 129,-19 16 0,8-12-129,11-4 0,-19 7 129,19-7-387,-13 2 0,13-2-387,0 0-258,0 0-645,-8-11-2322,8 11-774,0 0 258</inkml:trace>
  <inkml:trace contextRef="#ctx0" brushRef="#br0" timeOffset="14467.827">11048 8076 2709,'-8'2'2064,"8"-2"-1161,0 0 129,-13 3-258,13-3 0,-14 0 0,14 0 129,0 0 0,-13-20 0,13 20-258,0-21 129,0 21-129,2-25-258,6 12 0,-1-6-129,6 8 129,-1-8-258,3 6 129,-2-2-129,3 5 0,-1-1-129,-2 3 0,1 3 0,-3 1 0,3 3 0,-14 1 129,21 0-129,-21 0 0,16 3 0,-16-3 0,13 13 0,-13-13 0,8 17 129,-5-5-129,1-3 0,-2 4 0,1 1-129,-2 1 129,-1-2 0,0 0 0,0 4-129,-4 1 258,-2-3-258,-1 1 129,-4-5 0,1 2 129,-2-1-129,0-2 0,-1 0 0,0-5 129,-1 1-129,2-4 129,1 2-129,11-4 0,-16 0-129,16 0-516,-8-8-903,8 8-2580,-3-24-516,3 24 258</inkml:trace>
  <inkml:trace contextRef="#ctx0" brushRef="#br0" timeOffset="15295.874">11449 7920 774,'0'-12'1806,"0"12"-387,0 0-387,0 0-129,5-11 0,-5 11-387,0 0-258,0 0-129,0 0 129,0 0 0,0 0-129,0 0 387,11 0-258,-11 0 0,0 0 258,4 10-258,-4-10 0,0 16 0,0-16-129,0 19 0,-2-7 0,-3-1 0,0 1 0,-1 0 0,3-1 258,-3 2-258,4-2 129,-1 0-129,3 1 258,0-12-129,2 17-129,-2-17 0,13 14 0,-13-14 0,21 8 129,-6-6-129,1-2 0,2 0 0,0-2 0,1-3 0,2-1-129,2 3 0,-4-3-129,2 6-258,-5-5-129,1 5-387,-4-1-645,0-2-1806,0 3-774</inkml:trace>
  <inkml:trace contextRef="#ctx0" brushRef="#br0" timeOffset="15665.895">11592 8011 129,'18'4'2838,"-18"-4"-1161,0 0-387,0 10 258,0 2-516,0-12 258,0 27-387,-4-16-129,4 9-129,-1-2-258,1 2 129,0-2-258,0 1-258,1-3-129,2-3-129,4 3-1290,1-2-2322,-8-14-258</inkml:trace>
  <inkml:trace contextRef="#ctx0" brushRef="#br0" timeOffset="16864.964">10742 8635 1677,'0'0'3612,"0"0"-1161,0 0-903,0 0-129,0 0-258,0 0-516,0 0 0,0 0 0,11-7-387,-11 7 0,0 0-129,0 0-258,12 2 258,-12-2-129,0 0 258,0 16 129,0-16 129,0 0-258,-8 12 387,8-12-129,-12 8 0,12-8-258,-11 5 0,11-5 129,0 0-258,-13 10-129,13-10-129,0 0-258,0 0 129,0 0-129,0 0-387,0 0-1290,10-8-2322,4 1-258,-1-5 0</inkml:trace>
  <inkml:trace contextRef="#ctx0" brushRef="#br0" timeOffset="17512.001">11072 8690 2580,'-13'5'3741,"13"-5"-1677,0 0-516,0 0-387,-5-9-258,5 9-387,-2-21 129,-1 5-258,3 2 258,0-6-387,5 4 387,-2-7-258,5 4 0,0-2 0,5 6 0,-2-1-129,2 4 0,5 0-129,-3 2 0,-1 4-129,0 5 129,-1 1-258,0 1 129,-13-1 0,20 18 0,-16-2 0,-1-1 0,-1 2 129,-2 5-129,0-6 258,-5 4-258,-3-2 258,-1 2-129,-5-6 129,2 2-129,-4-5 0,3-1 129,-5-2-258,4-1 129,-2-3-129,4-2 0,0 1 0,12-3-258,-13 0-387,13 0-516,-2-16-2451,2 16-903,7-25-387</inkml:trace>
  <inkml:trace contextRef="#ctx0" brushRef="#br0" timeOffset="18028.031">11515 8454 1677,'0'-11'2580,"0"11"-516,0 0-258,-5 8-387,5-8 0,-9 10-387,9-10-129,-9 19-258,5-9-129,1 2-258,0 1 0,0 1-129,0 2 258,1 2-387,-3-2 258,1 5-129,-1-3 129,0 1-129,1-3 129,3-1-129,-1-2 129,2-1 0,0-12-129,15 9 0,-2-9 0,6 0-129,4-2 0,1-1 129,-1-1-129,3-4-258,-3 4 0,-5-1-387,2 5-645,-20 0-1290,13-3-1935,-13 3 0</inkml:trace>
  <inkml:trace contextRef="#ctx0" brushRef="#br0" timeOffset="18310.047">11617 8665 2451,'0'0'3612,"0"0"-1677,0 16-387,0-16 0,-1 18-258,1-18 129,-13 27-516,-1-12 0,9 5-387,-4 1-516,-1-1-774,7-3-3354,3 7-258,-1-14-258</inkml:trace>
  <inkml:trace contextRef="#ctx0" brushRef="#br0" timeOffset="19330.105">10759 9268 3354,'0'0'2580,"0"0"-129,0 0-387,0 0-516,0 0-258,0 0-387,-6-10-258,6 10-129,0 0-258,7-14-258,-7 14 0,11-6 0,-11 6 0,0 0-129,14-3 258,-14 3-129,0 0 129,0 9 0,0-9 129,-5 15 258,5-15-387,-10 14 258,10-14-258,-10 13 0,10-13-129,0 0-387,-10 4-903,10-4-3096,0 0-129,2-7-129</inkml:trace>
  <inkml:trace contextRef="#ctx0" brushRef="#br0" timeOffset="19892.137">11144 9043 903,'-8'22'3741,"8"-22"-2064,-13 27 258,0-15-129,8 8-387,-3-5-516,4 6 0,-1-6-258,3 4-129,0-4-258,2 1 129,0-16-258,10 19 258,-10-19 0,24 2 129,-7-4-129,6-7-129,-2-8 0,5 2 0,-4-7-129,2-2-129,-3 1 129,-2-1-129,-8 0 129,-2 3-129,-6-1 129,-1-2-129,-2 8 0,0 0-129,-5 5 129,5 11 0,-19-15-129,5 13 0,0 4-129,-6 10 0,-1 5-258,-6 0-387,7 15-903,-12-3-2193,4-3-516,6 8-129</inkml:trace>
  <inkml:trace contextRef="#ctx0" brushRef="#br0" timeOffset="20516.173">11488 9033 903,'0'0'1806,"0"0"-129,0 0 0,0 0-129,6 12-258,-6-12-387,-4 18 129,4-18-129,-14 22-129,5-13-129,2 8 0,-4-2-387,3 3 129,-2 1-258,3-1 0,-3-2 0,6 4-129,1-5 0,0-3 258,2-1-129,1-11 0,2 13 129,-2-13 0,20 6-129,-5-6 129,0 0 129,8-3-129,0-4-129,1 4-129,4-4-129,1 0 0,0 2-387,-4-5-258,3 10-258,-11-11-645,7 11-903,-8-1-1161,-16 1-516</inkml:trace>
  <inkml:trace contextRef="#ctx0" brushRef="#br0" timeOffset="20789.189">11622 9201 258,'0'0'4128,"11"20"0,-11-20-1677,-5 12-1290,5 4 129,-6-4-258,4 5-129,-6 1-258,5 5-387,-5 3-258,-2 2-2451,-1 0-1806,10 4-258,-8-8-258</inkml:trace>
  <inkml:trace contextRef="#ctx0" brushRef="#br0" timeOffset="34155.953">10405 9549 129,'0'0'1548,"0"0"-516,0 0-258,0 0-129,0 0-129,0 0-258,0 0 129,0 0 258,0 0 129,0 0 0,0 0 0,0 0 0,0 0-258,0 0 129,-1 6-387,1-6 258,-4 16-387,4-16 0,-6 15 0,3-4-129,0 2 0,-3 1 0,3 3 0,-2-2 0,-2 2 0,0 2 0,-3 3 0,4 0 0,-4-1 0,1-1 129,-2 0-129,2-2 0,1-1 0,0-2 258,2-3-258,6-12 129,-9 15-129,9-15 129,0 0 0,-3 11 129,3-11 129,0 0-129,0 0 0,8 1 0,-8-1 0,15 0-129,-15 0 0,19-1-129,-5 0 0,-1 1 0,4-1 0,-3-1 0,6 0 0,3 1 0,-2 1-129,3 0 129,-2 0 0,-2 0 0,2 0-129,-3-2-387,-3 2-258,-16 0-903,17-7-2322,-17 7-258</inkml:trace>
  <inkml:trace contextRef="#ctx0" brushRef="#br0" timeOffset="34559.976">10449 9714 2193,'0'17'3096,"0"-17"-2322,0 0 129,7 16 129,-7-16 0,9 19 0,-9-8 0,5 9 0,-5-4-258,6 8-129,-6-5-129,3 6-258,-3-5 0,1 1-258,-1 0 129,0-1-129,0-2 0,0-3 129,0 0-258,0-3-258,0 2-774,0-14-1161,0 0-1677,2 12-387</inkml:trace>
  <inkml:trace contextRef="#ctx0" brushRef="#br0" timeOffset="34970">10776 9847 1677,'-8'3'3612,"8"-3"-1548,0 0-903,-10-1 387,10 1-129,0 0-129,0 0-129,-14-14-387,14 14-129,0 0-258,0 0-258,0 0-129,0 0 0,0 0-129,0 0 0,0 0 0,0 0 0,0 0 0,0 0-258,0 7-258,0-7-2709,0 0-774,-4 13-258</inkml:trace>
  <inkml:trace contextRef="#ctx0" brushRef="#br0" timeOffset="35484.029">10976 9506 1548,'0'0'2322,"0"0"-645,1 19-258,-1-19 0,0 19-387,-1-7-129,1 6 0,-3-6-258,3 9 258,-3-3-387,3 5 129,-2 1-387,2 3-129,0 0-129,-1 4 0,0-2 0,-1-2 0,1-1 0,0 1 0,0-8-129,-3-2 258,3-5-129,1-12 0,-1 13 0,1-13 0,0 0-258,0 0-645,0 0-1548,8-8-1806,-8-9 129</inkml:trace>
  <inkml:trace contextRef="#ctx0" brushRef="#br0" timeOffset="36176.068">11332 9903 516,'0'0'1677,"0"0"129,-13-6-129,13 6 258,0 0-129,0 0 129,-12-11-258,12 11-258,0 0-387,0 0-387,4-15-129,6 5-129,3-1-129,5-4-129,3-5 0,1 2-129,6-5 258,-1 6-258,-1-3 129,-4 6-129,-2 0-129,-7 1-258,1 11-258,-14 2-903,0 0-1419,0 0-1548,0 0-129</inkml:trace>
  <inkml:trace contextRef="#ctx0" brushRef="#br0" timeOffset="36628.094">11395 9699 774,'0'0'3612,"0"0"-516,0 0-2193,0 0 0,0 0-129,0 0-129,0 0-258,0 0 0,0 0 0,0 0 0,0 0-129,0 0 129,-6 9-129,6-9 387,0 13-258,0-13 129,5 17 129,-5-17-129,9 17-129,-2-7 129,-7-10-258,13 21-129,-7-9-129,0 0 0,2-2 0,0 2 0,-2 3-129,0-2 129,1-2-129,-1 2 129,-6-13 0,13 19 0,-13-19 0,12 15-129,-12-15 129,0 0-129,16 16-387,-16-16-258,13 0-2193,-1 0-1419,-12 0-129</inkml:trace>
  <inkml:trace contextRef="#ctx0" brushRef="#br0" timeOffset="37072.12">11883 9555 1677,'0'11'3612,"0"-11"-1935,0 0-516,0 15 129,0 0 0,0-4 0,0 9-258,0-2-129,0 10-387,0-2-258,-1 6-129,0-3 129,0 2-258,1-2 0,0-2 129,0-2-258,0-9-258,3 1-258,-3-17-2193,0 0-1161,13 10-516</inkml:trace>
  <inkml:trace contextRef="#ctx0" brushRef="#br0" timeOffset="37612.151">12134 9605 1806,'-10'24'3354,"10"-8"-387,-3 2-2451,-3 1 258,5 3 129,-6-1-129,7 7 0,-1-4-258,1 5 387,1-7 0,10 4-258,-5-8 129,7 0-258,3-7 0,3-4-129,0-7-129,3 0 0,-2-11-129,2-5-129,-1-5 0,-1-7 0,-5-1 129,-2-2-129,-4-1 129,-5 1-129,-4 2 129,0 2 0,-10 3 258,-6 5-258,-3 6-129,-3 6 129,-2 2-129,-2 5-129,1 5-129,0 3-258,3 11-129,-1-7-387,8 12-516,-3-9-1806,3-5-1290,12 3-129</inkml:trace>
  <inkml:trace contextRef="#ctx0" brushRef="#br0" timeOffset="38384.194">12504 9515 3096,'0'0'3354,"0"0"-1806,0 0-1032,0 0 129,0 0 0,0 0-129,0 0 258,0 0 0,0 0 129,0 0-129,0 0 0,0 0 129,0 0-387,0 0-129,0 0 129,0 0-129,12 5-129,-12-5 0,18 0-129,-5 0 0,4 0 0,2 0-129,2 1 0,-1-1 129,1 0-129,1 1 0,-4-1 0,-1 1 0,-5 1 0,0-2 129,-12 0-129,10 1 0,-10-1 0,0 0-129,0 0 0,0 0-387,0 0-645,0 0-2193,0 0-1161,0 0-387</inkml:trace>
  <inkml:trace contextRef="#ctx0" brushRef="#br0" timeOffset="39048.232">13008 9258 2451,'0'0'2709,"0"0"-1419,0 0-129,0 0 129,-7 6-258,7-6-129,-12 14 0,7-4-129,5-10 0,-14 17-129,14-17 0,-13 24-129,6-13 129,3 6-129,-5-4 129,4 6-387,-3-1 129,4 6-129,-1-4-129,1 3 0,2 1 0,2 1 129,1-4-258,6 1 258,5-4-258,3 0 129,3-7-129,1-2 129,5-4-129,-2-5 0,-1 0 0,2-6 0,-2-7 0,-4 1 0,0-5 0,-4 0 0,-4 2 0,-5 0 0,-4 15 0,2-19 0,-2 19 0,-14-15 0,0 13 0,-5 2-129,-1 0 0,-3 1-129,-2 6-129,-4 0 0,4 10-516,-7-6-1677,2 1-2064,4 5 0,-4-7 0</inkml:trace>
  <inkml:trace contextRef="#ctx0" brushRef="#br0" timeOffset="40649.325">11058 10279 1935,'0'0'4128,"11"8"258,-11-8-1677,0 0-1806,0 0-129,0 0-129,0 0-129,0 0 129,0 0-129,0 0-129,0 0 0,0 0 129,0 0-258,0 0 0,2 13 0,-2-13-129,0 0-129,1 14-387,-1-14-516,3 11-516,-3-11-1419,0 0-1806,0 15-258</inkml:trace>
  <inkml:trace contextRef="#ctx0" brushRef="#br0" timeOffset="40985.344">11016 10671 1806,'0'0'4257,"6"11"0,-6-11-258,0 0-3612,0 0-387,0 0 129,0 0 129,0 0-129,0 0 129,0 0 0,0 0 0,0 13-129,0-13-129,1 10-387,-1-10-903,0 0-2064,12 13-1032,-12-13-129</inkml:trace>
  <inkml:trace contextRef="#ctx0" brushRef="#br0" timeOffset="41301.362">11043 10969 2580,'0'0'4257,"0"0"-645,18 12 0,-18-12-4128,0 0 0,11 0-129,-11 0 129,0 0-129,12 4 387,-12-4-516,0 0-774,9 12-1935,-9-12-129</inkml:trace>
  <inkml:trace contextRef="#ctx0" brushRef="#br0" timeOffset="46559.662">10646 11586 1,'-11'-2'1676,"11"2"1,0 0 129,0 0-129,0 0-129,-5-12-387,5 12 0,0 0-387,0 0 0,0 0-129,0 0-129,2-12-129,-2 12-129,0 0 0,0 0 0,0 0-129,0 0-129,0 0 0,0 0 129,0 0-129,0 12 387,0-12-258,0 0 129,-8 14 129,8-14 129,0 0-129,-9 12 0,9-12-129,0 0 0,-11 3 0,11-3-258,0 0 0,0 0-129,0 0 129,0 0 0,-2-5 0,2 5-129,0 0 0,0 0 129,0 0-129,7-12-258,-7 12-645,0 0-1032,0 0-2193,14 0-516,-14 0 387</inkml:trace>
  <inkml:trace contextRef="#ctx0" brushRef="#br0" timeOffset="47983.744">11070 11221 903,'0'0'2193,"0"0"-387,0 0-387,0 0-258,0 0-129,0 0-129,0 0-129,0 0-129,0 0-129,0 0 129,0 0-258,0 0 0,0 0 0,0 0-258,0 0 129,0 0 0,-6 10-129,6-10 0,-14 16 0,14-16 0,-14 16 129,6-4-129,8-12-129,-15 22 129,7-10-129,1 0 0,1 2 258,0 1-258,-1 2 0,1 2 0,0-4 129,1 2 0,-1 0-129,3 3 129,-2-2 0,3 0 0,-1-2 0,3 0 0,0-1 0,5 2 0,0-3 258,6 2-387,-2-4 129,5-1-129,1-1 258,0-2-258,2 1 258,-2-4-258,1-2 129,1-3-129,-6 0 129,1 0-129,-12 0 0,19-1 0,-19 1-258,11-16 258,-11 16-129,4-17 0,0 6-129,-4-1 129,1-2 129,-1-1-129,0 1 129,0 1-258,-4 1 516,0 1-258,-1-2 0,5 13 0,-14-12 0,14 12 0,-23-6 0,11 6 0,-5 0 0,0 4 0,-1 3 0,-2 4 0,1-2 0,1 2 0,2 0 0,1-1-387,6 4-129,-2-3-1290,11-11-2451,0 21-258,0-21 258</inkml:trace>
  <inkml:trace contextRef="#ctx0" brushRef="#br0" timeOffset="48607.78">11368 11347 1677,'0'20'3612,"0"-20"129,0 0-2709,5 18-645,-5-18 258,16 14 129,-16-14-258,15 13 258,-15-13 0,19 6-129,-19-6 129,18 1-387,-18-1 0,21 0-258,-21 0 258,20-16-258,-12 3 129,2 2 0,-5-4-129,2 1 0,-3-1 0,-1 1 0,-3-1-129,0 3 129,0 0-129,0 12 129,-11-17-129,11 17 0,-19-12 129,6 9-129,0 1 0,-1 1 0,-1 1 0,1 0-129,-1 3 0,1 2-129,3 7-387,-2-4-516,8 9-516,-6-11-516,9 10-1548,2-5-1032</inkml:trace>
  <inkml:trace contextRef="#ctx0" brushRef="#br0" timeOffset="48967.8">11514 11267 2193,'0'0'3612,"0"9"0,0-9-2709,-5 17-516,1-5-129,1 1 0,2 2 258,-3-1 0,2 7 258,-2-2-258,4 5 258,-1-2-258,1 3 0,0-1-129,2 1-258,1 0-129,4 0 129,-1-1 0,1 1 0,-1-4 129,1-1-516,-3 0 258,-1-6-129,2 1-129,-5-15-516,4 21-1290,-4-11-2064,0-10-516,0 0 388</inkml:trace>
  <inkml:trace contextRef="#ctx0" brushRef="#br0" timeOffset="55295.162">11054 12242 4902,'0'0'5031,"0"12"-645,0-12 129,0 0-3870,0 0-516,0 0 129,0 0 0,0 0-129,-11 0 0,11 0 0,0 0 129,-5 8-258,5-8 129,-1 14-258,1-14-129,0 21-129,0-21-516,8 32-1161,-5-13-2322,1 1-258,1 2-387</inkml:trace>
  <inkml:trace contextRef="#ctx0" brushRef="#br0" timeOffset="55497.174">11091 12825 5160,'8'62'4773,"-2"-30"-516,-6-14-387,0-1-3999,0 1-3225,0-18-774,0 23-516,0-23 0</inkml:trace>
  <inkml:trace contextRef="#ctx0" brushRef="#br0" timeOffset="55733.187">11040 13591 7482,'-9'50'3999,"-1"-36"-903,10 8-1419,0 0-5676,0-10-516,0 3-129</inkml:trace>
  <inkml:trace contextRef="#ctx0" brushRef="#br0" timeOffset="56369.223">11093 15468 11481,'0'48'4515,"0"-35"-645,1 3-903,-1-16-6063,0 0-1548,0 0-516,0 0-129</inkml:trace>
  <inkml:trace contextRef="#ctx0" brushRef="#br0" timeOffset="56903.254">11097 16448 8256,'5'54'5160,"-4"-21"-129,5-13-774,-3-6-1935,-3-14-2451,7 20-387,-7-20 129,10 20-129,-10-5-129,0-15 0,-1 25 0,-1-8-129,-11 9-129,9 2-129,-11 1 258,9 7 129,-6-10 258,5 5 0,1-5 0,4-1 258,0-8 129,2-3-258,0-14-774,0 0-1548,17 11-1290,-17-11-258,16-5 387</inkml:trace>
  <inkml:trace contextRef="#ctx0" brushRef="#br0" timeOffset="57361.28">11213 14900 10062,'0'0'4515,"11"11"-258,-11-11-903,14 0-3225,-14 0 129,0 0-258,13 0 129,-13 0-387,0 0-903,0 0-2451,0 0-903,0 0-129,-1-11-387</inkml:trace>
  <inkml:trace contextRef="#ctx0" brushRef="#br0" timeOffset="57633.296">11070 14333 9288,'-16'2'4644,"16"-2"-516,-5-12-129,5 12-4128,0 0-129,5-15-258,4 22-1290,-9-7-2451,8 11-129,-8-11-387,5 10 0</inkml:trace>
  <inkml:trace contextRef="#ctx0" brushRef="#br0" timeOffset="58337.336">11146 16099 3999,'0'0'4128,"0"0"-258,-17-7 0,17 7-3225,0 0-258,0 0 129,0 0 0,-9-10 258,9 10-129,0 0-129,0 0-129,6 9-903,-6-9-3354,0 0-258,0 0-774,0 0-129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27:49.16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28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7-10-18T17:27:45.700"/>
    </inkml:context>
    <inkml:brush xml:id="br1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7231 14420 645,'8'27'3612,"-1"-13"258,-7-14-258,0 0-2838,0 0-387,0 0-129,0 0 129,0 0 129,0 0-129,0 0 0,0 0 129,0 0 0,5 14-129,-5-14 129,0 0-258,2 18 0,3-4-129,-2 1 0,3 6 0,1-1-129,4 8 129,0 2-129,2 4 0,0 0 0,1 0 129,-4-5 129,3 2 0,-6-2 0,0-6-129,-4-4 129,3-5-129,-4-3 129,-2-11-129,4 16 0,-4-16 0,0 0-129,0 0 129,0 0 0,-1-15 0,-4 1-129,1-5 129,1-2-129,1-5 0,2-3 0,1 1 0,9-1-129,2 0 258,4-1-129,3 1 0,5 4 0,-1 1-129,3 2 129,-2-1 0,0 5 0,-2 1-129,0 4 258,-5 5-129,0 4-129,-2 3 0,0 1 0,-3 5-645,10 7-2064,2 2-1290,-8-2-387,11 6 0</inkml:trace>
  <inkml:trace contextRef="#ctx0" brushRef="#br0" timeOffset="556.031">7936 14636 7482,'13'17'4515,"-13"-17"-258,29 0-516,-3-8-4128,2 0-516,0-11 0,9 5 258,-7-7 0,2 3 129,-4-2 258,-6 1 387,-2 5 516,-9-1 0,-1 6 0,-8-4 0,-2 13-129,0-17-387,0 17-129,-11-15 0,-2 11-258,-3 4 129,-4 0-129,1 4 0,-5 4 129,2 5 129,-2 3 0,1 1 0,2 4 387,0 0-258,5 2 258,1-5-129,6 6 0,-2-5 129,8 3 0,0 0 129,3 2-258,0 2 0,9-2-129,1 0 129,8 0-387,3-1-129,2-10-1290,9-6-2709,6-1-129,3-7-387,6-11 0</inkml:trace>
  <inkml:trace contextRef="#ctx0" brushRef="#br0" timeOffset="1269.072">8626 14430 5289,'-24'19'4644,"16"0"-774,-12-12-516,10 2-2967,-7 4-903,9 10 0,-5-2 0,3 6 387,1 1 258,-1 1 387,6 5 258,-2-4 0,6 3 0,3-8-129,11-2-645,5-6-645,5-12-2322,6-5-1161,14-5-387,-1-14-129</inkml:trace>
  <inkml:trace contextRef="#ctx0" brushRef="#br0" timeOffset="1692.096">8978 14701 8256,'-12'-10'4257,"6"-7"129,6-2-645,3-4-3741,2-2-258,0-5-129,6 7 0,-2-2 129,2 8 0,-2-2 129,2 6 129,-11 13 0,17-12 129,-17 12 0,19 0 0,-8 0 0,-11 0 129,21 20 129,-14-8-129,1 8 129,-6-3 0,-1 8-129,-4-3 258,-4 6-258,-10 0 129,0 4 0,-8-6 0,2 2-258,-5-6 387,2-2-387,1-8-129,1-9-387,13-3-2322,4-11-1677,3-13-516,7-7-129,6-10-258</inkml:trace>
  <inkml:trace contextRef="#ctx0" brushRef="#br0" timeOffset="2684.153">9275 14579 8643,'28'49'4773,"-15"-32"-258,3-4-258,1-4-3870,1-4-387,6-5 0,-1-7 0,0-5 0,2-5 0,0-10 0,-4 0 129,0-4-258,-5 0 387,-5 0-129,-7 3 0,-3 4 0,-2 1-129,-7 6 0,-4 8-129,-6 0-129,3 9 0,-6 6 0,2 6 0,-2 3-129,2 7 129,-1 2 129,6 1 129,0 6-129,6-2 129,3 0 0,5 7 0,5 4 0,10 5-258,3 3-129,10 12-387,-1-2-387,11 19-129,-6-6 129,7 11 258,-10-8 258,2 4 258,-3-7 516,-10-9 387,0-3 645,-13-23 0,5 2-129,-10-21 0,1-3-387,-1-14-129,-11-15-258,2-10-129,-2-11-129,2-11-129,1-14-129,6-10 0,2-8 0,5-1 0,9-7 0,6 0 258,5-2-129,2 6 129,6 12 258,-3 1-129,2 10 129,-4 8 0,-1 7-129,-7 11 258,3 8-258,-6 10 0,-2 8 129,-4 5 0,0 12 258,-4 7-258,3 10 258,-3 0 0,3 4 0,-4-4 0,6 6 129,0-10-387,5-5 0,4-12 0,9-5-258,4-12 0,3-6 0,6-8-129,0-6 129,-2 1 0,-6-1-129,-5 6 258,-3 4 0,-12 10 0,-3 4 0,-12 8 0,0 0 0,11 13 129,-8 3 0,-2 3-129,2 4 129,1-2 0,0 4 0,2-5-129,1-1 0,2 0-258,-1-7 0,5-2-129,-13-10-387,28 10-645,-28-10-2838,21-15-516,-7-2-645,-1-8-258</inkml:trace>
  <inkml:trace contextRef="#ctx0" brushRef="#br0" timeOffset="3005.171">10873 14299 11481,'25'21'5160,"-25"-21"-645,15 23 0,-13-4-4128,3 3-774,-4-3 0,4 10 0,-4-1 129,3 1-129,0 2 258,2-1-387,-5-14-1806,6-2-1935,5-7-516,-12-7-129,22-17-258</inkml:trace>
  <inkml:trace contextRef="#ctx0" brushRef="#br0" timeOffset="3548.202">11093 14122 10191,'13'37'5418,"-13"-37"-645,12 12 0,-12-12-3096,15-3-1935,-4-2 0,4-3-129,0-1 129,3-3 129,2 3 129,0-3 0,2 4 129,-1-1 0,-1 4 0,1-2 0,1 3-129,-3 3 129,-1-3-129,-2 4 0,-2 0 0,-1 5 0,-13-5 129,13 25-258,-11-5 258,-2 4-129,-8 7 129,-4 1 129,-1 5-129,-4 5-129,4-3 129,0 0 0,5-4 0,6-2-129,2-4 129,12-6-258,6-4 0,10-11 129,9-3-129,10-5-129,2-7 0,6-6-129,-2-8-258,7 4-516,-16-19-1935,1 10-1806,-10-3 0,-11 4-516,-10-3 387</inkml:trace>
  <inkml:trace contextRef="#ctx0" brushRef="#br0" timeOffset="3765.215">11355 14278 11739,'47'29'5160,"-16"-25"-774,7-4-129,5-7-5160,7 2-2580,-1-7-1419,2-3-258,-7-6-258,-4-1-129</inkml:trace>
  <inkml:trace contextRef="#ctx0" brushRef="#br0" timeOffset="4200.24">12158 14055 5805,'69'11'5031,"-38"-11"-774,5 5 0,-7-5-2451,3-2-1935,2-8 0,-2-4 129,-4-1 258,-4-8-129,1 2 516,-9-8-258,1 1 0,-8-4 0,-2 3 0,-7 0-129,0 5-258,-11 2 129,-6 1-129,-5 8-129,-6 9 129,-5 4-129,-5 4 129,-3 11 0,-3 4-129,-1 10 129,0 5 129,3 2 129,1 3-129,5 0 129,6 2 129,7-4 0,9 4 0,8-8 0,6-1-258,9-6 0,15-3 0,8-4-129,7-5-129,11-1-258,0-8-516,17 6-2451,-6-9-1161,2-2-516,0 0-387,-5-5-129</inkml:trace>
  <inkml:trace contextRef="#ctx0" brushRef="#br0" timeOffset="35088.006">13572 13768 3225,'0'0'4515,"0"0"-129,0 0-387,0 0-2838,4-14-903,-4 14 0,0 0 129,12-11 129,-12 11 0,0 0-129,0 0 0,0 0 0,0 0-129,0 0 0,0 0-258,5 7 0,-5-7 0,3 14 0,-3-14 0,7 25 129,-3-9 0,1 1-129,-1 3 129,2 4 0,-1 0 129,1 1-258,-2-2 258,2 0-258,-1-3 129,-1-1-129,0-4 0,-4-15 0,14 13 0,-14-13 129,22-15-258,-7-4 258,2-6-129,2-8 0,2-3 0,4-6 129,-3 1-129,0 4-129,-2 7 129,-3 1 0,-2 6 129,-2 7-129,0 6 0,-13 10 129,17 0-129,-17 0 129,14 10 0,-5 6 0,-3 1 129,1 5 0,-2-2-129,1 3 129,-1-2-129,0 5 129,-3-2-258,0-4 129,1 1 0,-1-4-129,3 0-129,-2-6-129,6 1-129,-9-12-387,18 9-903,-18-9-1806,12-14-1161,0 3-645,-1-6 129</inkml:trace>
  <inkml:trace contextRef="#ctx0" brushRef="#br0" timeOffset="35688.041">14270 13655 4386,'-14'3'4515,"14"-3"-387,0 0-129,-7-12-3612,7 12-387,0-20 129,0 20-129,10-21 0,-10 21 129,17-13 0,-7 11 0,-10 2 129,25-4 0,-13 4 0,6 2-129,-1 5 0,4 0 0,-1 3 0,2 1-129,-3 5 0,0 2 0,-3 1 0,-1 1 0,-3 0 0,-1 4 0,-5-2 0,-4 1 0,-2 1 0,-2-4 0,-9 2 0,-2-5-129,-6 2 258,0-3-129,-4-2 0,-3-2 129,2-5-129,0-5 0,2 1-129,0-3 129,2-4-129,2-4 129,3-2 0,4-2-129,3 0 129,8 12 0,-9-24 129,9 24-129,4-22 129,7 10-258,5 4 129,4 0 0,6-1-129,3 2 129,2 0-129,1 2-129,1 5-516,-3-2-1419,-3-4-2064,5 6-258,-9-5 0</inkml:trace>
  <inkml:trace contextRef="#ctx0" brushRef="#br0" timeOffset="36440.084">14683 13447 6450,'0'0'4902,"0"-13"-516,0 13-387,13 3-3741,-13-3-516,7 21 0,0-7 129,-4 5 129,3 7 0,1 4 258,-5 1 129,6 3 0,-6-6 0,5 2 0,-5-6-258,4-2 258,-1-10-129,-5-12 0,15 6-129,-3-7-129,0-11 0,2-7 0,1-3 129,0-5-258,2 0 258,-1-2-258,-1 3 129,0 5 0,-3 0 0,-1 3 0,1 6 0,-2 4 0,-10 8 0,18-3 0,-18 3 0,15 8 0,-8 1 129,-2 8 0,0 2 0,-1 1 0,-1-2 0,0 0 0,-1-6 129,-2-12-129,23 3-129,-3-13 0,10-19-129,8-10 0,6-4 129,4-5-129,3-3 129,-1 6-129,-10 7 258,-5 11 0,-8 11 0,-7 15 129,-20 1 0,16 18 0,-16 8 0,0 4 0,-4 6-129,1 2 129,-2-1-258,3 0 129,2-4-258,0-9 0,0 0-129,2-12-516,13 2-516,-10-21-1935,9-1-1677,2-13-258,1-4-258</inkml:trace>
  <inkml:trace contextRef="#ctx0" brushRef="#br0" timeOffset="36964.114">15838 13282 9159,'0'0'5031,"0"0"-645,14-5-1419,-14 5-2838,20-11 129,-5 2-516,0 3 129,9-5 129,-2-1 0,0-1 0,-2-1-129,0-1 129,-5 1-129,0 0 258,-5-2-258,-5-1 129,-5 4 0,0 2 0,0 11 0,-23-12 0,4 7 0,-3 5 0,-2 3 0,-1 10 0,-2 3 129,0 2 0,1 5 0,5-1-129,2 6 387,5 1-258,5-1 0,2 1 0,7 2 0,0-2 0,10-2-129,8 1 129,2-1-129,5-4 0,4-5 0,1-5-258,7-3-258,-4-9-516,10 7-903,-11-12-2064,2-13-903,2-2-258,-2-4 130</inkml:trace>
  <inkml:trace contextRef="#ctx0" brushRef="#br0" timeOffset="37400.139">16493 13091 2967,'6'-12'4644,"-6"12"0,0 0-258,-6 0-2838,6 0-1290,-21 0-129,8 0 129,-4 1-129,-5 6 258,2 5 0,-10-3 129,6 7-129,-6 0 129,6 3-129,0 1 0,7 0-258,3-4 129,4 1-258,10 0-129,1-2 129,15-2-129,5-2 0,6 1-129,2-3 0,4 0 129,1 1-129,-1 0 0,-5-2 129,-3 1 258,-8 0-129,-8 2 258,-4 5 0,-6-2 0,-8 3 129,-10-2 0,-2-1-258,-5 3-129,-3-5-129,5 4-645,-9-16-1548,12 0-2322,6-5-387,2-11-387</inkml:trace>
  <inkml:trace contextRef="#ctx0" brushRef="#br0" timeOffset="37887.166">17282 13215 8256,'-40'-7'4644,"24"0"-129,-7-3-774,8-2-4128,2-8 0,9 6-129,-2-9 0,6 5-129,2-2 129,12 0 258,4 2 0,3-2 258,-1 6 0,3 3 0,1 5 129,-3 5 0,-1 1 129,-4 7 129,-4 11-129,-7 3 0,0 7 129,-5-2 129,-4 8-258,-10-5 129,1 2-258,-6-3-258,-2-7-258,4 0-129,-7-14-516,11 4-903,-8-11-1806,6-11-1032,7-5-258</inkml:trace>
  <inkml:trace contextRef="#ctx0" brushRef="#br0" timeOffset="38184.184">17586 12787 1935,'3'67'4386,"0"-27"0,1 6-2193,-4-4-516,10 15-258,-6-7-258,8 11-129,-5-6-129,6 4-387,-3-7-129,-1-1-516,5-2-903,-12-18-1548,8-7-1677,-3-6-774,-7-18 258</inkml:trace>
  <inkml:trace contextRef="#ctx0" brushRef="#br0" timeOffset="38409.196">17579 13179 1548,'-30'2'4386,"30"-2"129,-22 15-387,22-15-2580,0 0-774,6 5-129,18-5 0,2-5 0,13-3-129,5-6-258,9-1 0,6 3-774,-1-6-1161,4 0-2838,0 11-258,-2-8-258</inkml:trace>
  <inkml:trace contextRef="#ctx0" brushRef="#br0" timeOffset="39061.234">18859 12909 1,'0'0'3353,"5"11"-902,-5-11-645,2-9-2580,-2 9-1806,0 0 516,2-12 129</inkml:trace>
  <inkml:trace contextRef="#ctx0" brushRef="#br0" timeOffset="39369.251">18859 12909 774,'2'-16'1806,"-14"16"-129,12 0 0,0 0 0,0 0-129,-12 0-387,12 0 0,0 0-258,0 0-387,0 0-258,0 0-129,0 0 0,0 0 0,0 0-129,0 0 258,0 0-129,0 0 0,0 0 0,0 0 0,0 0 0,6 12 0,-3 0 0,5 3 258,0 4-258,4 10 129,2 0-129,0 3 129,-1 2 129,1-5 129,-3 0-129,-2 0-129,-2-5-387,-5-12-1161,-2-12-2322,0 0-774,0-10-387</inkml:trace>
  <inkml:trace contextRef="#ctx0" brushRef="#br0" timeOffset="39768.274">18828 12772 1806,'-8'-12'4128,"8"12"0,6-30-258,1 9-3483,7-1-387,7-1 0,0 1 129,2-1 0,-1 6 129,-1 0 129,-1 10-129,-2 1-129,2 6 129,-7 1-129,1 8 0,-6 2-129,1 5 129,-3 4-129,0-1 258,-5 1-129,-1 0-129,-1 1 129,-9-4 0,-2 4 0,-5-1 129,-3-5 0,-3 2-129,-3-4 129,-1 0-129,1-1-129,4-3-387,4 2-1032,0-11-1419,18 0-1677,0 0-258</inkml:trace>
  <inkml:trace contextRef="#ctx0" brushRef="#br0" timeOffset="40152.296">19335 12625 1806,'10'40'4128,"-9"-17"129,-1-9-129,0 5-3612,2 6 129,2 0-258,4 8 387,-4-4-129,5 5-129,-8-5 258,6 4-258,-3-5-129,2 2 0,-1-8-258,4-7 0,-9-15 0,21 15-129,-5-14-129,2-1 0,2-9-129,3-8-129,3 1 0,-6-9-387,6 12-516,-10-15-1032,3 6-1806,0 8-516,-15-8 0</inkml:trace>
  <inkml:trace contextRef="#ctx0" brushRef="#br0" timeOffset="40409.311">19270 12842 3612,'0'17'5031,"27"-17"-258,-8-5-387,11-8-2451,0 0-1935,4-1-129,-2-3 0,-1 0-129,-7 0 0,1 7-516,-11-8-774,1 7-2322,-15 11-645,6-15-387</inkml:trace>
  <inkml:trace contextRef="#ctx0" brushRef="#br0" timeOffset="40648.324">19202 12615 1032,'8'7'4515,"4"-9"0,11 1-258,6-7-2709,0-3-903,3 2-387,2 0-258,-2 0-129,-1 2-516,-10-5-774,1 3-2838,-1 9-258,-21 0 129</inkml:trace>
  <inkml:trace contextRef="#ctx0" brushRef="#br0" timeOffset="41353.365">19657 12512 2709,'12'47'3999,"2"-21"-258,-13-9-1806,10 7-1548,1 1-129,1 0 0,1 4 387,-3-5 0,1 5 258,-3-10-129,0 8 258,-9-10-387,5 2 129,-5-19-387,0 15-129,0-15-258,-9 2 0,9-2-129,-14-15 0,9-1 0,-2-6 0,0-2-129,0-5 129,2-4-129,0 0 0,1-1 129,3 1 0,1 1 129,0-2 0,5 6 0,8 1 129,5 6-129,5 0 129,6 4-258,1 5 258,4 2-129,0 8 129,-2 0-129,0 2 0,-5 5 0,-5 7 0,-7 0 129,-6 2-129,-6 3 0,-3 0 0,-11 0 258,-3 0-516,-8-2 516,0-3-258,-3-3 0,1-4 0,0-2 0,2 0 0,4-3 129,0-1-129,7-4 129,11 5 0,-17-3 0,17 3 0,0 0 129,0 8 0,5 5 0,9 7 0,-3 1 0,10 9 129,-4-3-129,7 5 129,-2-1-258,4-2 0,1 0-258,-5-12-258,7 2-387,-12-18-1161,13 2-2064,-6-3-903,-4-16-258</inkml:trace>
  <inkml:trace contextRef="#ctx0" brushRef="#br0" timeOffset="41864.394">20506 12371 4257,'-18'-10'4902,"18"10"-516,-28-3 0,8 3-3612,3 0-516,-2 8 0,2 6-129,-3-2 129,3 6-258,1-2 258,2 4-387,4 0 387,4-3-387,4-1 129,2-4-129,6 1 0,6-4 129,6-4 0,3 1 0,0-3 0,4-2 0,1 1 0,-4 3-129,1 2 0,-6 1 0,-1 5 0,-7 0 0,-1 8 0,-6-2 129,-2 0 129,-10 2 0,-6-4 129,1 4 129,-8-4 0,1 0-129,-5-10 0,1 4-129,2-6-258,-1-4-258,10 2-258,-8-7-1161,17-9-2193,5 1-774,1-5-387</inkml:trace>
  <inkml:trace contextRef="#ctx0" brushRef="#br0" timeOffset="42275.418">20756 12678 2451,'-35'-10'4386,"27"-4"-129,-8-18-129,13-5-3096,2 5-774,1 0-129,1-2-129,6 2-129,6 3 129,2 7 0,4 5 0,2 7 0,1 4 0,1 6 0,0 2 129,0 12 0,-2 4 0,-4 3 0,-3 1-129,-4 2 129,-3 1-129,-5-1 0,-2 2 0,-7-6 258,-6 2 129,-4-3-129,-3-2 258,-4-6-387,1-5-387,3 3-1290,-2-9-2838,-2-8-129,16-4-387</inkml:trace>
  <inkml:trace contextRef="#ctx0" brushRef="#br0" timeOffset="42876.452">21151 12437 2322,'-3'52'4128,"3"-18"258,-7-3-2193,-2-4-774,5 6-258,-4-13 0,6-1-129,-5-8-387,7-11-387,0 0-129,-4-17-387,4-8-129,0-8 258,1-3 0,1-4 129,-1-3 129,0 4 258,-1 4-129,0 5 129,-6 7-258,2 9 0,1 3-129,3 11-129,0 0 129,0 0-129,16 17 129,0-1 0,4 5 0,2 4-129,8 3 129,0-2 0,0 0 129,2 0-258,-3-8 129,1-2 0,-5-6 129,0-4 0,-8-6 129,-1 0 0,-7-11 129,2-1 0,-6-6 0,-1-4-129,-3-2-129,1-1 129,-2-4-258,0 2 129,-2 1-387,-1-1 0,3 5-387,-5-4-258,5 13-903,0-10-1935,0 5-1032,3 3-387</inkml:trace>
  <inkml:trace contextRef="#ctx0" brushRef="#br0" timeOffset="43359.48">21859 12109 6450,'-21'10'4902,"7"-6"-258,-7-4-516,-4 3-3999,1 2-258,-2 5 0,-3-1 0,-1 8-129,1-1 258,4 4-129,4-1 129,4-1 0,5 3 0,9-3-129,5 0 129,13-3-129,8-2 0,13-1 0,5-5 0,4 3 0,3-3 0,-3 3 258,-3-4-129,-6 4 258,-7 0-258,-11 3 258,-7 3-129,-10 1 258,-1 3-258,-15-1 129,-4 5 0,-9-5 129,-2 4-129,-7-1-129,-3-6-258,8 3-2451,-2-4-1806,-8-12-645,7-1-129</inkml:trace>
  <inkml:trace contextRef="#ctx1" brushRef="#br1">3429 15064 220 0,'-5'4'85'0,"1"-4"-46"0,-1 0-46 0,5 0 14 15,-5 0-21-15,0 0-3 16,-4 5 11-16,-5-1 5 16,0 0 2-16,-1 5 8 0,1-1 6 15,-5 5 2-15,0-5-1 16,0 5-4-16,5 3 0 15,-5 1-7-15,5 4-1 16,5-8-4-16,4-1-3 16,0 1-3-16,10 0 1 15,0-5 1-15,4 5-1 0,1-1 4 16,4 1 0-16,0 0 1 16,0-1 2-16,0 1-1 15,-4-1-1-15,-1 5-2 16,1-4 1-16,-10 0 1 15,0-1 0-15,-5 1 2 16,0-1 1-16,0-3 10 16,-4-1 6-16,0 1-4 15,-6-5 2-15,1 0-10 16,-5 0-2-16,5-4-12 16,0-4-3-16,4 0-13 15,1-5-5-15,4 1-12 16,5-5-75-1,10 1-10 1,4-5 61-16</inkml:trace>
  <inkml:trace contextRef="#ctx1" brushRef="#br1" timeOffset="602.288">3675 15068 248 0,'-9'5'93'0,"-1"-1"-50"0,-4 0-50 0,4 5 16 16,-4-1-13-16,-5 9 1 15,0-5 1-15,-4 1 1 0,-1 0 1 16,0-1-3-16,1 5 2 0,4 4 1 16,5-4 2-16,0 0-3 15,4-5 0-15,5 5-4 16,10-4 1-16,0-1 0 15,4 1-1-15,5-5 1 16,1 1 0-16,-1-1 0 16,0 5 3-16,0-5 0 15,-4 5 1-15,-1 0 4 16,-4-1 5-16,0 1-1 16,-5-1 3-16,0-7-4 15,-5-1-2-15,5-4-7 16,0-9-3-16,0-3-12 0,9-5-1 15,6-8-7-15,3-5 1 16,11 1 4 0,-1-5 2-16,5 5 22 0,0 3 11 15,-4 5 10-15,-5 0 8 16,-1 9-5-16,-4 8 0 16,0 8-6-16,-5 0-4 15,-4 17-6 1,-1 0-7-16,-4 4-3 15,0 5-4-15,-1-5 1 16,-4 4 1-16,0-3 2 16,0-1-1-16,0-4 2 15,0-4-2-15,0-5-1 16,0 1-8-16,5-5-3 0,-5-8-18 16,5-4-9-16,4-4-40 15,5-13-48 1,1-9 34-16</inkml:trace>
  <inkml:trace contextRef="#ctx1" brushRef="#br1" timeOffset="-2745.538">1891 14644 96 0,'5'-4'35'0,"-5"8"-18"0,5-8-5 0,-5 4 13 16,0 0-2-16,0 0 0 15,0 0-10-15,0 0-3 16,-5 0-6-16,0 4 4 0,1 0 4 15,-1-4-2-15,-5 4 2 16,1 0-3-16,-5 1 0 16,-5-5-1-16,5 0 0 15,-5 0-7-15,0 0 0 16,0 0-1-16,-5 4 0 16,1-4 0-16,-6 8 2 15,1 1-1-15,4-1-1 16,0-4 1-16,1 5-1 0,4-1 2 15,5-4 1-15,-1 0 3 16,6 1 1-16,0-1-3 16,4 0-1-16,0-4-3 15,5 0-1-15,0 0-1 16,0 0 0-16,0 0 0 16,5 8 0-16,0 1 0 15,-1-1 0-15,-4 1 4 16,5 3 1-16,-5 5-4 15,0 4 1-15,0 4-2 16,0 5 0-16,-5 3 2 16,1 1 0-16,-1-4 0 0,0-5 0 15,0-4 0-15,1-4 0 16,-1-5 2-16,10-3 1 16,4-5-1-16,10-8-2 15,5-5 1-15,4-3-1 16,0-1-3-16,1 0 2 15,-1 1 1-15,1 8 2 16,-1-1-1-16,-9 5-1 16,0 9 3-16,0 3 2 15,0 1 0-15,-5 0 2 16,5-1-4-16,-5 5 0 16,0 4-3-16,0-4-1 15,1 0 3-15,-6 4 1 0,1 0-4 16,-10 4 1-16,4-4 0 15,-8 0 2-15,-6 0 3 16,-4 0 2-16,0 0 5 16,-5-4 3-16,0 4 0 15,-10-4 1-15,-4 0-6 16,0-5-2-16,-5 1-4 16,5-5-3-16,0-3-7 15,0-10-1-15,9 1-15 16,5 0-3-16,5-4-25 15,9-5-10-15,10-4-41 16</inkml:trace>
  <inkml:trace contextRef="#ctx1" brushRef="#br1" timeOffset="-1513.741">2426 15207 160 0,'0'0'60'0,"0"4"-32"0,0 1-24 0,0-5 13 0,0 4-10 16,-5 0-2-16,1 5 1 16,-1-5 3-16,0 4-4 15,0 1 4-15,1-1 1 0,-1 0-3 16,0 5 1-16,0 4-3 15,1 0 2-15,4 8-4 16,0 0-2-16,0 0 0 16,0 5 1-16,0 8-3 15,0 8 0-15,0 4 1 16,0 1 0-16,-5-1 2 16,0 1 1-16,-4-9-1 15,-1-4-2-15,1-9-10 0,4-4-6 16,0-8-39-1</inkml:trace>
  <inkml:trace contextRef="#ctx1" brushRef="#br1" timeOffset="-1035.521">2421 15325 184 0,'-9'0'68'0,"9"0"-36"0,0-8-42 15,0 3 9-15,0-3-18 16,0 0-5-16,5-9 8 16,-1 4 4-16,1-4 12 15,4-4 5-15,6 4 13 16,-1 1 6-16,0 3 1 15,0-4 0-15,0 9-14 16,1-1 2-16,-1 5 1 0,-5 4-7 16,5 0-2-16,-4 0-10 15,-1 9-4-15,1 3-2 16,-1 9 1-16,-4 0 1 16,0 0 3-16,-5 5 2 0,0-1 2 15,-5 0 3-15,0 0 2 16,-4-4 5-16,-1 0 3 15,1-4 5-15,-5 0 2 16,-5 0-3-16,0-5-1 16,0 1-8-16,-5-5-2 15,1-3-2-15,4-5-2 16,0 0-13-16,5 0-4 16,4-5-20-16,5 1-6 15,1 0-46 1</inkml:trace>
  <inkml:trace contextRef="#ctx1" brushRef="#br1" timeOffset="-538.534">2767 15380 176 0,'-5'4'66'0,"5"-8"-36"0,0 0-44 16,5-5 6-16,-1 1-20 16,1-5-5-16,-5-4 12 15,5 0 8-15,4 1 21 0,-4-1 9 16,5 0 12-16,-1-4 5 15,0 8-5-15,6 1-1 16,-1-1-13-16,0 0-4 16,0 9-7-16,0 4-1 0,1 4 1 15,-1 1-9-15,0 3-2 16,0 0-3-16,0 5 1 16,-9 4 3-16,-5 4 3 15,0 0 6-15,-9 0 3 16,-6 4 6-16,1-4 3 15,0-4 5-15,0 0 2 16,0 0-7-16,-5-5-4 0,0-7-9 16,0-1-1-16,0-4-8 15,5-4 0-15,0-5-6 16,4 1-2-16,5-5-16 16,5-4-5-16,0 0-54 15</inkml:trace>
  <inkml:trace contextRef="#ctx1" brushRef="#br1" timeOffset="1126.801">4167 14707 236 0,'-9'17'90'0,"4"-9"-48"0,5 0-42 0,0 1 18 16,0-1-17-16,0 5-2 16,0 4-11-16,0 4-5 15,0 8 9-15,0 9 1 0,0 4 5 16,0 4 2-16,-5 1 0 16,0 3 4-16,1 1 2 15,-1-5 11-15,0 0 4 16,1-16-9-16,-1-5-4 15,5-8-12-15,9-13-3 16,10-13-14-16,5-7-4 16,4-10-11-16,15-3-3 15,-1-1 23-15,1 5 11 16,-5 4 27-16,-5 9 13 0,-5 3-3 16,-4 9-1-16,-10 9-9 15,-4 7-1-15,-6 5-8 16,-8 9-3-16,-6-1-1 15,-4 1-1-15,-5-1-2 16,0 5 1-16,-4-9 0 16,-1 0 1-16,0-4-2 15,1-4-1-15,-6-4-1 16,5-5 2-16,1-4-5 16,-1 1-1-16,-4-5-9 15,4-9-4-15,5-3-11 16,5-5-3-16,9-9-40 15,5-7-17-15,5-1-16 16</inkml:trace>
  <inkml:trace contextRef="#ctx1" brushRef="#br1" timeOffset="1428.104">4688 14610 280 0,'-15'21'104'0,"6"-17"-56"0,4 9-52 0,5-5 18 16,0 5-19-16,-5 0-4 16,1 8-3-16,-6 4 2 0,1 13 6 15,-1 8 2-15,6 9 4 0,-6 4 8 16,1 4 5-16,4 4-5 15,0 0-1-15,1 0-7 16,4-16-2-16,0-9-18 16,4-13-8-16,6-16-48 15,9-17-20-15,0-17 5 16</inkml:trace>
  <inkml:trace contextRef="#ctx1" brushRef="#br1" timeOffset="1895.206">4844 15153 264 0,'0'46'99'0,"9"-34"-54"0,10 10-50 0,-9-14 17 16,4 0-27-16,5-3-9 16,4-5 1-16,6-9 0 15,4-8 14-15,5-4 5 0,0-4 5 16,-1-4 13-16,-3 3 8 15,-11 5 2-15,-4 5 1 16,-5-1-3-16,-9 4 1 16,-10 5-11-16,-9-1-2 15,-5 5-6-15,-4 0-1 16,-6 4-3-16,1 4-1 16,-1 4-1-16,6 1-2 0,-1 3-2 15,0 1-1-15,5 4 1 16,1 0 4-16,-1 0 1 15,4 4 1-15,6 4 2 16,4 4 8 0,1 1-1-16,4-5-3 15,0 0 2-15,0 0 1 16,4 1 2-16,6-1 3 16,-1-4 4-16,5 0-8 15,5-4-1-15,5 0-10 16,9-5-4-16,10 1-15 15,4-5-5-15,5-4-64 16,5-8-29-16,-15-17 6 16</inkml:trace>
  <inkml:trace contextRef="#ctx0" brushRef="#br0" timeOffset="44723.558">13031 15066 4386,'14'23'4644,"-4"-8"-387,-10-15-129,0 0-3096,0 14-903,0 0 129,0 4 258,0 0 0,-4 10 0,-4 0 0,2 10 129,-10-1 129,8 9-258,-4-8-258,5 5-129,-1-7 0,8-4-129,0-6 129,9-8-129,6-6 129,6-11-129,3-1 0,6-6 129,1-1 0,2-5-129,-2-1 0,-2-1 129,-1 3-258,-5 2 0,1 5-516,-7-13-516,10 10-2580,-6 0-1032,3-4-258,2-3-258</inkml:trace>
  <inkml:trace contextRef="#ctx0" brushRef="#br0" timeOffset="45108.58">13702 15300 6450,'0'15'4773,"-13"-5"-387,1-10-387,2-10-3870,2-7-387,6-5 0,0-9-129,3 4 129,6-10-129,4 2 258,3 2 129,2 3 129,3 6 129,-1 7-129,3 12 129,-5 1 0,3 8 129,-5 9-129,-1 12 129,-7 2-129,-2 9 129,-5-2-129,-6 3 0,-9-1 0,-1 2-129,-6-6 129,0-5 0,-1-7-129,2-9-258,1-5 0,1-8-516,20 2-516,-24-40-1548,18 10-1806,6-5-387,4-7-129</inkml:trace>
  <inkml:trace contextRef="#ctx0" brushRef="#br0" timeOffset="45492.602">14348 14880 5805,'14'8'5289,"-2"1"-645,-12-9 0,0 0-3096,-12 10-1419,0-9 129,-6 0-129,-3 6 0,-4 1 0,0 5 0,-4 4 0,0 3 129,0 2-129,4 5-129,0 2 0,4 2 129,3 1-129,7-4 129,4 1 0,7 0 0,2-2-258,11-5 129,8-6-129,4-3 0,10-4-387,-2-6-516,13 1-1677,-5-5-2193,0-10-258,0 2-387</inkml:trace>
  <inkml:trace contextRef="#ctx0" brushRef="#br0" timeOffset="45903.624">14587 15276 3870,'-10'-17'4515,"16"1"-129,1-20-387,10-6-3096,1-2-903,5-2 0,0 3 258,-3-5 0,4 14 129,-7-5 129,0 15-129,-6 0 129,1 11-129,-12 13-129,13-16-129,-13 16-129,0 0 0,13 9 0,-6 3 0,0 3 0,2 2 0,1 0 0,2 5 129,0 4-129,3 5 0,0 2 0,-2 2 0,1 1 0,-1-1-129,-3 5 0,1-9-258,-1 0-387,-9-17-903,10 0-2322,-11-14-774,0 0-129</inkml:trace>
  <inkml:trace contextRef="#ctx0" brushRef="#br0" timeOffset="46117.637">14563 15069 5805,'0'22'4644,"11"-18"-387,16-1-129,10-3-4128,3-5-387,4-6-129,6 4-258,-5-11-1161,-4-2-2451,6 8-129,-13-8 0</inkml:trace>
  <inkml:trace contextRef="#ctx0" brushRef="#br0" timeOffset="46392.653">15328 14768 5934,'11'40'4515,"-1"-15"-516,-10-10-258,3 9-3870,0-4-258,10 12-129,-6-6 258,3 6 0,-5-3-129,5 1-774,-7-2-2838,-3-28-258,0 21-129</inkml:trace>
  <inkml:trace contextRef="#ctx0" brushRef="#br0" timeOffset="46648.668">15063 14783 5547,'-20'0'5160,"6"3"-387,14-3-258,30 8-3354,-8-8-645,14-2 0,6-7 0,12-6-129,0-3-129,9 2 0,-3 0-258,-1-4-387,2 8-258,-13-8-1032,7 16-1419,-12 1-1806,-8-1 0,-3 1-645</inkml:trace>
  <inkml:trace contextRef="#ctx0" brushRef="#br0" timeOffset="46875.68">15937 14584 4902,'12'0'4257,"-12"0"-258,3 12-1419,1 3-2193,-4 3-387,2 6 516,-2 2-129,4 6 129,-4-6 129,3 14 0,-1-5 0,4 3-258,-2-4-387,-2-7-645,9-1-2838,-3-1-1032,-8-25-645,18 10 258</inkml:trace>
  <inkml:trace contextRef="#ctx0" brushRef="#br0" timeOffset="47331.707">16354 14819 8514,'-13'10'5031,"-11"-13"-645,23-7-645,-3-20-4644,11 10-516,-5-15-129,18 11 387,-8-9 129,11 11 258,-2-1 516,0 7 387,3 10 645,-11 0 258,8 6-129,-10 3-129,5 9 0,-8 2-258,6 8 0,-8 0-258,0 5-129,-6-2 129,0 6-129,-7-1 129,-9 2-129,-5-4 129,-3 2-129,-6-6 0,-1-4-258,4 1-774,-7-16-2709,7-5-1290,10-10 0,6-14-387</inkml:trace>
  <inkml:trace contextRef="#ctx0" brushRef="#br0" timeOffset="47932.74">16844 14602 2580,'0'36'4773,"0"-16"129,0 1-258,0 5-2709,-9-11-903,8 9-129,-8-10-258,7 1-129,2-15-387,-12 6-516,12-6 0,-8-14-129,7-4 129,-3-7 0,2-2 129,0-1 129,-2 1 129,3 1 258,-3 2 129,4 9-129,0-2 129,0 17-129,15-15-129,-4 15-129,7 0 0,3 6 0,3 6 0,3 4 0,1 11 0,3 2 258,1-3-129,1 2 258,-2-7-258,-2 4 129,-3-8-129,-2 1 129,-3-13 0,-3-2-129,-5-7 258,-3-4-258,-2-8 0,-3-3 0,1-9 0,0-3-258,0-7 129,-1-7-129,-1 7 0,1-6-129,1 7 0,-6-1-387,10 18-1677,-10-1-2322,2 0-129,1 9-516,0-2 258</inkml:trace>
  <inkml:trace contextRef="#ctx0" brushRef="#br0" timeOffset="48375.766">17788 14226 7611,'-11'0'4257,"-22"0"-258,13 5 0,-4 1-3870,-3 6-258,-4 9 129,-2 0 0,3 9 129,0 1 258,8 3 0,3-5-129,10 0-258,8-5-129,1-9 0,12 2-129,6-8 129,11 2-129,0-5 0,6 1 129,-1-3-129,0 0 129,-1 3 0,-5-1 258,-4 3 0,-14 0 258,-1 9 129,-10-4 129,-8 12-129,-12-3 129,-4 3-129,-6-1-516,-5-3-516,8 3-2064,-4-8-1935,1-10-645,9-7 0</inkml:trace>
  <inkml:trace contextRef="#ctx0" brushRef="#br0" timeOffset="48991.802">18969 14311 6966,'-28'-7'4386,"11"7"-387,17 0-387,-20 10-3354,20-10-774,0 0-258,2 14 387,-2-14 0,26 4 129,-4-6 258,3-10 129,1-5 0,2-5 0,-2 0 129,-7-6 129,1 6 258,-13-7-129,-2 12 0,-7-2 129,-9 14-129,-11 1-129,-2 4-258,-5 10 0,-3 6-129,1 8-129,-1 2 258,3 6-129,5 2 258,4-2 0,10 3 0,3-6 0,7 1 129,0-6-129,7-2 0,7-5 0,5-1-129,3-6 0,5-3-129,2-7-129,3 0-258,5-7-258,-5-13-516,13 1-258,-12-15 129,8 6-129,-11-18-129,10 7-903,-10-5-1548,-4-9-387,7 10 387</inkml:trace>
  <inkml:trace contextRef="#ctx0" brushRef="#br0" timeOffset="49211.814">19450 13885 129,'0'-26'3741,"0"14"-129,0 12-129,8 9-2064,-8-9-645,3 24-129,-1-7 129,5 12 0,-3-2 0,5 16 258,-4-1 0,7 13-387,-8 1 0,2 4-387,-1-1-387,-4-4 0,2-5-516,-6-16-1161,-5-11-2322,3-6-387,-12-17 0</inkml:trace>
  <inkml:trace contextRef="#ctx0" brushRef="#br0" timeOffset="49404.825">19271 14057 7482,'0'0'5418,"9"-3"-774,14 5-129,2 9-2838,9-6-1677,6-4-387,7 6-258,-5-7-516,9 3-645,-11-3-1935,1-7-1161,2 0-258,-6-6 258</inkml:trace>
  <inkml:trace contextRef="#ctx0" brushRef="#br0" timeOffset="49847.851">20245 13926 8127,'-37'5'4386,"12"-5"0,9 7-516,-6-4-3999,2 9-258,-6-4-129,6 9 387,-7 3-129,5 4 645,1 8 129,-5-5 129,6 12 129,-6-8 129,11 8-258,-4-7 129,10 8-129,1-10-129,8 1-129,2-7 0,12-2-258,8-3 129,10-5-258,5-7 129,7-7-258,5 0 129,4-6-258,6-2-129,-7-12-903,13 7-2580,-13-6-1032,-1-4-387,-6-1-258</inkml:trace>
  <inkml:trace contextRef="#ctx0" brushRef="#br0" timeOffset="52147.982">15994 16107 2193,'-4'8'4515,"4"-8"-258,0 0-129,0 0-3612,0 0-516,0 0 129,0 0 129,0 0-129,0 0 258,0 0 0,-8 16-258,8-2 129,0 6-129,-1 4 129,-1 7-129,1 8 129,-1 4 387,-1 5-387,-3 4 258,1 6-129,-4-10 258,3 5-516,-4-12 129,3-2-258,1-13-129,-1-8-129,7-18 129,0 0-258,-1-7 258,1-20 0,6-9 129,1-6 387,-1-5-387,2-5 387,-2-8-387,2 2 258,-3 5-258,2 5 129,-3 4-258,1 6 0,0 8 0,0 7 129,-2 7 0,1 6 0,-4 10 129,0 0-129,0 0 0,11 16 0,-6 0 0,1 3 0,2 10 0,4 5 129,1 1 129,3 5-258,1 2 258,3 3-129,1-1 387,0-1-387,-1-11 387,3-1-516,-3-7 129,3-8 129,-1-7-258,-1-9 0,-2-12 129,1-8 258,-3-6-645,1-16 516,-6-8-258,1 1 258,-8-12-258,3 1 129,-3-4-258,1 2-129,2 4 129,-2 8-258,4 4 129,-3 6-129,2 17 0,-7-3-645,10 26-1161,-12 0-2709,0 0-258,-1 17 0</inkml:trace>
  <inkml:trace contextRef="#ctx0" brushRef="#br0" timeOffset="52809.02">16543 16544 4128,'17'-12'5160,"-10"-6"-645,7-1-129,4-4-3096,-6-12-1032,7 0 0,-2-9-387,1-1 258,2-2-258,1 1 129,-2-1-129,1 1 129,-3 6 129,-3 11-129,-1 4 258,-1 7-129,-5 6 0,-7 12 129,0 0 0,15 2-129,-13 13 0,2 2-129,1 7 0,1 5 0,0 8-258,4 3 258,3 2 0,1 4 0,-1-1 0,1 5-129,0-4 129,-2-5-129,2-5 129,-7-12-645,2 2 258,-9-26-774,10 17-645,-12-26-1419,-7-9-1290,2 1-516</inkml:trace>
  <inkml:trace contextRef="#ctx0" brushRef="#br0" timeOffset="53004.031">16761 16298 1032,'-60'-35'4515,"33"18"129,13 11-387,2 6-2580,12 0-774,0 0-129,0 0-129,28 0-129,-2 0-258,12 0 129,5 0 0,10 0-129,3 0-258,-1-3-645,8 3-1935,-7 0-2064,-10-2-129,-4 2-387</inkml:trace>
  <inkml:trace contextRef="#ctx0" brushRef="#br0" timeOffset="53640.068">17197 16482 7611,'-1'14'4644,"1"-14"387,-2-6-774,-4-17-3870,6 4-129,0-9-387,0-5 387,2-6-516,1-1 516,0-2-387,2 1 129,0 1 0,-1 3 129,3 5-129,-1 7 0,1 9 129,-1 2-129,-6 14 129,8-12 0,-8 12 0,0 0 0,0 0 0,13 12 0,-8 0-129,0 5 129,-1 3-129,5 3 129,-4 1-129,1-2 129,1 0 0,3-3 0,0-11 0,7-2 0,4-9-129,5-13 0,3-6 129,3-6-129,2-6 0,-3 1 0,1-3 129,-4 1-258,-5 8 258,-8 1-258,-2 10 129,-1 7 0,-12 9 0,12-9-129,-12 9 0,6 18 129,-2-1-129,-4 6 129,0 3-129,0-1 0,0 3 129,-1 5 129,-4 2-258,2 6 129,-1-5 0,3 3 0,-3-3 0,2-6-387,2 9-645,-2-15-2709,2-10-1161,0-14-129,17 10-129</inkml:trace>
  <inkml:trace contextRef="#ctx0" brushRef="#br0" timeOffset="54008.089">18015 15934 3612,'3'41'4773,"-3"-21"-258,0 9-258,-7 1-1677,4-6-2709,1 2 258,-4-2 129,6 4 129,-8 1-129,6 6 387,-8-5 129,7 6-258,-8-5 129,8 5-258,-3-6 0,6 3 0,1-12 0,11-3-387,8-8 258,7-2-258,7-7-129,6-3-129,5-5-129,-3-10-129,7 0 0,-10-3 0,6 9-903,-18-19-516,6 15-1935,-12-3-1161,-8-3-129,-6 10 129</inkml:trace>
  <inkml:trace contextRef="#ctx0" brushRef="#br0" timeOffset="54257.103">18078 16127 7998,'18'21'5160,"0"-13"-516,3-8 0,2-3-3999,2 1-645,5-4-129,-2 0-129,0 0-129,-6-4-258,4 6-774,-16-11-1419,1 2-1806,-11 13-516,11-22 129</inkml:trace>
  <inkml:trace contextRef="#ctx0" brushRef="#br0" timeOffset="54476.115">17988 15937 7353,'48'19'4773,"-15"-19"-258,8-7-387,10-5-3999,-4 1-516,-3-4-258,7 9-1161,-12-4-2451,-4-9-516,-2 13 0</inkml:trace>
  <inkml:trace contextRef="#ctx0" brushRef="#br0" timeOffset="54725.13">18683 15777 6708,'14'59'4773,"-13"-29"-387,5 9-129,-6 2-3741,0 4-645,0 1 258,0 0-129,0 4 129,0-3 0,0-2-129,-2-9-387,-5-14-1290,7-7-2709,0-15-645,0 0 0</inkml:trace>
  <inkml:trace contextRef="#ctx0" brushRef="#br0" timeOffset="55128.153">18698 15766 5934,'-21'34'4902,"11"-22"-516,10 9-258,-4-1-3096,4-20-1032,14 24-129,1-18 129,6 5 0,3 1 258,6 7 0,1-6-129,3 7 129,-2 5-258,4 0 0,-3 4 0,-2 7 0,-2 1-129,-3-3 0,-4 2 0,-7-2-129,-3-1 258,-9-5 0,-3-5 129,-6-1 129,-11-11 129,-4 2 258,-10-9-129,1 2-129,-9-5 129,3-1-258,-4 1-129,2-2-516,8 1-387,-8-11-2580,12 5-1419,9-6-387,4-2-258</inkml:trace>
  <inkml:trace contextRef="#ctx0" brushRef="#br0" timeOffset="55683.184">19984 15727 2193,'-5'-15'3741,"5"15"387,-2-17-258,2 17-3225,-7-14-516,7 14 387,0 0-258,0 0 258,-6 17 129,-1 2 0,4 12 0,-9 4 129,6 11 0,-7-1-129,7 11 258,-9-3-258,9 4 387,-4-7-516,4 8-129,0-13 0,5-3-258,1-8-258,2-3 129,11-9-129,4-3-129,9-14 258,9-3-129,8-2-129,4-12 129,6-2 129,-1 0 0,1-1-258,-2-8-129,-1 9-645,-17-11-1419,-1 9-2322,-5 7-129,-14-6-387</inkml:trace>
  <inkml:trace contextRef="#ctx0" brushRef="#br0" timeOffset="55933.199">19905 15954 7482,'36'21'4644,"-3"-13"-258,-1-12-387,3 3-4515,3-9-258,12 8 0,-8-13-774,7 11-1290,-7 3-1677,-14-11-129,2 11 0</inkml:trace>
  <inkml:trace contextRef="#ctx0" brushRef="#br0" timeOffset="56173.212">19892 15683 9546,'63'20'5289,"-20"-18"-258,8 1-258,5-3-5031,4 0-387,-5-5-387,11 9-1548,-22-4-2322,0 0-387,-8 2-258</inkml:trace>
  <inkml:trace contextRef="#ctx0" brushRef="#br0" timeOffset="56421.226">20645 15749 5676,'19'19'4773,"-19"-19"-516,3 24-258,-3-7-3870,-2 5-387,-6 0-129,2 13-129,-6 2 387,3 1 0,-3 6 387,-2-11 129,3 5 387,-5-10-129,6 4 0,-4-15-258,4-4-129,10-13-645,-23 0-1290,19-8-2709,3-7-516,0-10-258</inkml:trace>
  <inkml:trace contextRef="#ctx0" brushRef="#br0" timeOffset="56779.247">20626 15770 1935,'2'-16'4515,"-2"16"-129,12 0-516,-6 11-2580,-6 0-645,2 8-129,0 1-129,5 5 129,-1 0 129,6 8-129,0 2-258,2 6 129,6-3-258,1 6 0,-2-10 0,6 9 0,-1-7 0,2-9 0,-5-9 129,2-4 0,-5-9 129,2-4 0,-6-5-258,2-17 0,-7-6 129,-2-2-129,-2-12 0,-2-6-129,-3-6 129,0-7-258,0 1 0,-3-3-774,3 13-387,0-6-2193,0 15-1548,6 7-129,3 4-387</inkml:trace>
  <inkml:trace contextRef="#ctx0" brushRef="#br0" timeOffset="57053.262">21462 15723 5547,'22'52'4644,"-9"-18"-129,-11-10-129,-2 10-4257,0 8 0,0 3 0,0 8 129,-7-2 0,6 6 129,-3-6-387,1-12-1419,2-4-2838,1-1-645,1-16-129</inkml:trace>
  <inkml:trace contextRef="#ctx0" brushRef="#br0" timeOffset="57337.279">21037 15712 7611,'0'0'5289,"16"0"-645,14-7 0,13 0-4257,4-4-258,10 3-129,6 2 129,1 4-129,2 6-129,-3 2-258,1 13-774,-15-11-2322,-1 9-1419,-6-1-516,-7 1-258</inkml:trace>
  <inkml:trace contextRef="#ctx0" brushRef="#br0" timeOffset="57593.293">21923 15800 6837,'21'44'4386,"-7"-21"0,-8-5-129,1 5-4515,-2 2 258,-1 8 0,-3 3 129,-1 3 129,0 7 129,-5-2-645,-2-13-2193,2 3-2064,5-5-516,0-13-387</inkml:trace>
  <inkml:trace contextRef="#ctx0" brushRef="#br0" timeOffset="57865.309">22387 15776 7998,'20'40'4515,"-9"-9"129,-6-8-645,2 12-4257,-2 1 0,3 10-129,-4 5 387,2 8 0,-1 2 387,-5-11-129,0-2 0,0-9-645,-5-25-1548,5-14-2451,-15-2-645,1-30 0</inkml:trace>
  <inkml:trace contextRef="#ctx0" brushRef="#br0" timeOffset="58081.322">22105 15666 7611,'-14'34'4902,"15"-9"129,14-5-645,4-4-3999,17-1-129,6-5 0,11-2-129,1-4 0,5-3-129,2-1-258,-5-8-516,5 4-1548,-12-3-2580,-4-4-387,-5-2-129</inkml:trace>
  <inkml:trace contextRef="#ctx0" brushRef="#br0" timeOffset="58292.334">22878 15678 4644,'34'-2'5547,"-21"12"-645,-5 6-129,-4 14-2580,-4-6-1677,0 10-258,0 5-387,-4 7 258,-3 4-258,-4 4 129,2-6 0,0 0 0,2 0-129,-2-9-129,9-3-516,-4-18-516,8 4-1806,8-20-1806,-12-2-129,25-14-258</inkml:trace>
  <inkml:trace contextRef="#ctx0" brushRef="#br0" timeOffset="58695.357">23279 15737 6321,'2'29'5160,"9"-11"-387,-5 4-129,2-5-3612,-1 12-903,0 6 0,-2 8 258,-5 2-129,0 2 129,-8 4-129,1-1 129,-3-5-129,4 2 258,3-7-516,1-7 129,2-5-129,10-8-129,10-6 129,5-3 0,5-9-258,8 1 516,-1-3-258,3-5 0,1-7-258,-3-5 0,-1 4 0,-9-11-774,5 13-1419,-14-11-2451,-4-2-258,-5 6-387</inkml:trace>
  <inkml:trace contextRef="#ctx0" brushRef="#br0" timeOffset="58925.37">23300 16000 9288,'20'38'5418,"3"-26"-645,7-6-129,16-6-4515,-6 0-516,1 0 129,1-5-129,-7-12-645,7 12-1806,-11-12-1935,-12-3-258,-6-4-387</inkml:trace>
  <inkml:trace contextRef="#ctx0" brushRef="#br0" timeOffset="59133.382">23300 15694 6966,'-52'0'5031,"52"0"-129,-5 13-387,12-12-3741,24 6-516,10-7-129,8 0 0,7 0-258,5 0 258,5-3-516,-6-9-903,6 7-2322,-8-4-1032,-8-3-645,-2 4 129</inkml:trace>
  <inkml:trace contextRef="#ctx0" brushRef="#br0" timeOffset="59543.405">24124 15641 7353,'18'16'4128,"-4"6"129,-14-11-903,0-11-3612,-12 15 129,12-15 0,-23 22 129,1-17 516,4 8 129,-13-7 129,5 12 0,-8-5 0,6 7-258,-4-2-129,6 5 0,2-1-258,8 4 258,7 0-387,9-1 129,9-1-258,10 2 258,8-3-258,5 0 129,6-3-129,3 0 0,-3-3 129,-3-2-129,-5-1 129,-3-2 0,-7 2-258,-8 6 387,-10 0 0,-2 5 258,-7 0-129,-12 6 387,-5-4-258,-3 6-129,-11-6 258,-1-8-903,2 6-1548,-14-20-2967,8-4-387,-4-9-516,2-19-129</inkml:trace>
  <inkml:trace contextRef="#ctx1" brushRef="#br1" timeOffset="-5029.152">1645 12734 104 0,'-23'21'41'0,"8"-8"-22"0,-3 12-9 16,8-12 12-16,-4 4-12 15,-5 4-3-15,-5 0-7 16,1 8-1-16,-6 9 1 16,1 0-3-16,-5 12 2 0,-5-3-1 15,0 3 0-15,0 1 2 16,0 7 0-16,-9 14 4 15,0 4 5-15,4-1 6 16,1 5 5-16,-6-4-4 16,6 0 1-16,-1 4-8 0,5-9-3 15,5 1-3-15,5 7-3 16,4 1 1-16,5-4 1 16,5 0-1-16,4-5 2 15,6-3 0-15,4-10 1 16,0-3 2-16,4-4 3 15,1-5 2-15,5-8 1 16,4-5 0-16,0-3 0 16,5-5 0-16,0-4 0 15,0 0 0-15,0-4 0 0,0-5-6 16,0 1-2-16,4-4-2 16,1-5-2-16,-5 0 1 15,0 0 1-15,0 0-1 16,-5 1 2-16,5-1 2 15,-5 0 2-15,-5 4 3 16,1 1 1-16,-1-5-3 16,-4 4 0-16,0 1-5 15,-5-9 0-15,0 8 1 16,0 1 0-16,0-9-9 16,0 0-2-16,0 4-34 15,0-4-15-15,9-4-68 16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9:50:59.61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21672 1165 156 0,'-26'-11'60'0,"22"11"-32"0,-1-4-33 0,5 8 12 15,-4-4-17-15,4 3-3 16,-9 1 1-16,5-4 3 16,0 0 20-16,4 0 10 15,0 4 5-15,0-4 4 16,0 0-7-16,17 0-4 16,0 0-11-16,13-4 4 0,9 0 1 15,9-3 2-15,3-1 1 16,5 4-2-16,0 1-1 15,5-1-3-15,-5 4-1 16,0 0-3-16,-9 7-1 16,5 5-3-16,-5 3 1 15,1 4 0-15,-14 8 1 0,-8 0 2 16,-9 7 3-16,-8 5 2 16,-9 3 3-16,-13 0 2 15,-4 0-1-15,-5 4 1 16,-8 0 0-16,-13 8-4 15,0 11-2-15,-13 11-4 16,-13 9-1-16,-5-9-1 16,-3-3 0-16,8-4-2 15,9-4-2-15,8-15 1 16,13-4-1-16,9-4-3 16,13-8 0-16,17-3 2 15,21 0 2-15,22-8 0 16,13-4 2-16,9-4-2 15,-5-3 2-15,14-1 2 0,-10 1 2 16,5 3-1-16,4 4 1 16,1 4-6-16,-14 8-1 15,-8 7 0-15,-9 8 0 16,-9 0 0-16,-8 8 0 16,-13 3 2-16,-13 0 1 15,-13 16 5-15,-21 11 5 16,-14 16 2-16,-3-8 0 15,-10 0-3-15,-3-8 0 16,-1 4-7-16,5 8-3 16,-5-4-4-16,9-4 1 15,4-4-1-15,18-11-2 0,4-4 0 16,21-8 3-16,9-7 0 16,4-8 1-16,18-8 0 15,12-7 2-15,14-4-3 16,12-4 0-16,18-8-1 15,8 0 0-15,9-3 0 16,-9-1 0-16,-4 5 2 16,0-1 0-16,-22 4 0 15,0 12 2-15,-8 3-1 16,-13 4 2-16,-9 8 0 16,-9 8 3-16,-12 0 1 15,-18 3 3-15,-8 1-1 16,-13-1 0-16,-9 8 1 15,-17 12 4-15,-8-1-4 0,-14 9 2 16,5-9-3-16,4-3 2 16,0-4-2-16,0-12 0 15,13-3-1-15,0-8 0 16,4-4-4-16,9-4-1 16,9-3-1-16,-1-4 1 15,9-5-2-15,5-3-1 16,8-4 1-16,-4-3 1 15,8 3-1-15,5-4-1 16,-1 1-8-16,5-1-5 16,0 0-40-16,0 1-15 0</inkml:trace>
  <inkml:trace contextRef="#ctx0" brushRef="#br0" timeOffset="4684.594">894 10239 56 0,'-9'69'22'0,"9"-39"-12"0,0 20-8 15,0-27 6-15,0 8 7 16,0 7 2-16,0 4 3 16,0 4 0-16,0 19-5 15,0 16-1-15,0 7-2 16,0 8 2-16,0 3-3 16,0 20-1-16,9 15-6 15,4 4-1-15,-9 0 1 0,1 19-2 0,3 7-2 16,-8 9 7-16,0-16 3 15,-8 19 6-15,3-4 4 16,-12-3 1-16,8-1-1 16,9 16-6-16,-17-4-1 15,4-7-8-15,5 11-1 16,-5-1 0-16,0-6 2 16,-9-1-3-16,5 4 0 15,0-12 5-15,0-15 5 16,4-11-1-16,0-4 1 15,8 0-3-15,-8-19-1 16,5-8-1-16,-1-8 0 0,1-7-2 16,-18-8-1-16,4 4-3 15,-4 0 1-15,9-4-2 16,0-4-1-16,4-3-19 16,4-12-8-16,1 0-19 15,-5-16-9-15,17-14-56 16</inkml:trace>
  <inkml:trace contextRef="#ctx0" brushRef="#br0" timeOffset="5269.612">364 16444 88 0,'0'-4'33'0,"0"8"-18"0,0 7 6 0,0-3 17 16,0-1-7-16,0 5-3 0,0 3-3 15,0 8 1-15,-4 4-14 16,-5 8 2-16,9 7 2 0,0 4-6 16,9 7-1-16,-1 5-5 15,5 11-1-15,5 0-1 16,-1 3 1-16,9 1-2 15,-9-4 2-15,9-4-4 16,0-11 0-16,-5-8 1 16,5-12 0-16,-9-7 2 15,9-12 3-15,-4-22 7 16,3-28 4-16,6-7-6 16,-6-19-1-16,6-12-5 15,3-7-3-15,-8-24 2 16,0-3 0-16,4 11 3 15,-13 12 1-15,0 4-1 0,1 11-1 16,-10 11-3-16,5 5-2 16,-13 10-8-16,5 9-3 15,-5 7-58-15,12 0-26 16,-24 16-10 0</inkml:trace>
  <inkml:trace contextRef="#ctx0" brushRef="#br0" timeOffset="6381.007">541 10626 168 0,'-26'3'66'0,"26"-3"-36"0,-4 0-26 0,4 0 13 15,0 0-10-15,0 0-4 16,0-3-5-16,0-1 1 15,4-8-1-15,-4-3 0 16,13-4 4-16,-9-12 1 16,13-7 3-16,9-12 3 15,13-15 0-15,8-4 0 0,1-4-3 16,8 4-1-16,-9-3-3 16,5-5 1-16,-5 4 0 15,-12 8 1-15,-1 4 6 16,-12 11 6-16,4 4 1 15,-9 8-1-15,0 7-4 16,-4 8 0-16,-4 0-7 16,-1 19-3-1,1 12 1-15,4 7-2 16,-9 8 2-16,9 12-2 16,-9 3 2-16,9 0-4 15,5 4 0-15,-6 8 5 16,14-4 2-16,0 0 0 15,-4 8-1-15,8 7-3 16,4 0 1-16,-8 12-2 0,9-8-1 16,-5 4-19-16,4-8-8 15,-4 1-98 1</inkml:trace>
  <inkml:trace contextRef="#ctx0" brushRef="#br0" timeOffset="12145.721">4716 16267 104 0,'-17'-7'41'0,"13"14"-22"0,-5-7-27 15,9 8 7-15,-4-8-8 16,-1 0 1-16,5 4 6 15,-4 0 3-15,-5 0 16 16,5-1 6-16,0 1 4 16,4 4 3-16,0 0-5 15,0-1-3-15,4 1-8 16,0 0-4-16,9-1-5 16,0 1-2-16,13-4 3 0,9 3-3 15,-5-3-2-15,4 0 2 16,5 4 2-16,8-1-2 15,5 1-2-15,8 0 4 0,14-4 1 16,12-1 6-16,9 5 5 16,-1 0-3-16,6 3 2 15,-1 1 0-15,17-5 2 16,5-3-1-16,4-4-1 16,-5-4-4-16,18 0-2 15,13 4-4-15,-5 0 1 16,1-3-4-16,4 6-2 15,8 1-3-15,1 4 1 16,-14-4 3-16,9 3 1 16,13 1 3-16,0 0 1 15,-17 3-3-15,17 1-1 0,0 3 1 16,0 4 0-16,-13 0 0 16,13 4 2-16,1-3 1 15,-6-1 1-15,-8-4 0 16,0-4 2-16,44 1-1 15,-10-4 0-15,-21-1-5 16,-17 1-1-16,9 0-1 16,-1-1-2-16,-21 1 1 15,-5-4-1-15,-8 3-3 16,22-3 2-16,-22-4-1 16,-4-4 0-16,-9 1 2 15,-22-5 2-15,5-4-1 16,-13-7-1-16,8 0 1 15,1 0-1-15,-9 0 0 0,-5 0 0 16,-8 7 0-16,-4 5 2 16,-14-1-14-16,-3 4-5 15,-5 0-24-15,-9 4-11 16,5 4-97 0</inkml:trace>
  <inkml:trace contextRef="#ctx0" brushRef="#br0" timeOffset="20223.424">7362 13927 68 0,'0'0'27'0,"0"0"-14"0,4 4-7 16,-4-4 11-16,0 0 0 15,9 4-1-15,-9 4-6 16,4-1-4-16,0-3-3 16,1 0-3-16,3 0 9 15,1 0 11 1,-1-4-4-16,1 0-4 0,4 0-2 16,0 0-6-16,0 0-3 0,4 0 2 15,-4 3-9-15,0 1-3 16,9-4-9-16,-10 0-3 15,6 0-14 1,-1 0-31-16,0 0 9 16</inkml:trace>
  <inkml:trace contextRef="#ctx0" brushRef="#br0" timeOffset="23300.395">8297 14157 136 0,'8'0'52'0,"5"4"-28"0,0-4-24 16,-8 0 13-16,8 0-5 15,-1 0 3-15,1 0 0 16,0 0 1-16,0 0-6 15,4 4 0-15,5 0 4 0,4-1 0 16,0-3 4-16,8 0-5 16,5 0-1-16,4 0 5 15,0 4 1-15,0-4 1 16,9 0 1-16,-9 0-2 16,9-4-1-16,4 1-1 15,0-1 2-15,13 0-5 16,13-4-3-16,-9 4-1 15,4 1-1-15,1-1-2 0,0 0-2 16,-1-4 3-16,9 1 2 16,9-5 4-16,4 4 2 15,5 1-3-15,-10-1-3 16,1 0 0-16,0 1 1 16,13-1-1-16,-1 4 0 15,1 4-1-15,0 0 0 16,4-4-2-16,4 4 1 15,13 0 0-15,-8 0 3 16,0 4-3-16,-9 0 0 16,4 4-1-16,13 3-2 0,27 5 1 15,-14-5-1-15,-9 1 0 16,1 3 0-16,12 0 2 16,-12 1 3-16,0-5 0 15,-5 1 0-15,4-1 1 16,14-3 1-16,-9 3-3 15,4 1-1-15,-17-1-1 16,13 1 1-16,13 7-2 16,-18 0 2-16,-4-4-4 15,1 1-2-15,21-1 4 16,-1-4 3-16,-12-3-6 16,-4 4-3-16,-1-5 7 15,18 1 5-15,-9 0-1 0,5-1 2 16,-18-3-3-1,9 0 0-15,17 0-3 0,-13 3 1 16,-8 1-2-16,0-4-1 16,16-4 1-16,-3 0-1 15,-1 0-3-15,-8 0 0 16,-4 0-1-16,12 4 3 16,-8-1 2-16,-9-3 2 15,1-7 1-15,-5 3 0 16,17 0-2-16,-4 0 1 15,-9 0 0-15,-8-3 1 16,8-5-2-16,17 5-2 16,-16-1 1-16,3 0-1 0,-12 5 0 15,0-5 2-15,17 0 1 16,-1 1 1-16,-12-1-2 16,-4 0-2-16,-5-7-2 15,9 0 1-15,5-1 3 16,-10 1 3-16,-3 0 0 15,-5 3 2-15,0 1-4 16,0 3 0-16,4-3-1 16,-13 3 1-16,-3-4-4 15,-14 1 0-15,-4-1 1 16,-9 1 2-16,-4 3 1 16,-5 1 3-16,-8-1-1 15,0 4 0-15,-17 0-1 16,0 0 0-16,-17 1-2 0,-5 3 1 15,0 0-7 1,-8 0-1-16,-1 0-5 0,-8 0-1 16,0 3-3-16,-17 1-1 15,0 0-10-15,-5 0-2 16,-4 0-16-16,1-4-8 16,-14 0-56-16,-9-8-26 15,-3-11 21 1</inkml:trace>
  <inkml:trace contextRef="#ctx0" brushRef="#br0" timeOffset="26093.204">5349 7703 156 0,'-38'-42'57'0,"20"23"-30"0,-7-12-18 0,20 20 14 16,-16-1-11-16,4 1-4 16,-5-1-8-16,-12-3 0 15,8 0 0-15,-13-1 0 0,0 5 0 0,-13-4-5 16,-4-1 1-16,-13 5 2 15,-8-1 3-15,-5 1 9 16,0-1 3-16,-4 1 7 16,-9-5 4-16,-8-3-1 15,-14 4 0-15,5 0-8 16,-4-1-2-16,4 5-7 16,-13 7-2-16,-4 8-4 15,8 7-3-15,5 5 2 16,4 7 0-16,4 3-2 15,-8 1 2-15,4 8 1 16,0 11 2-16,17 4-1 16,-9 7-1-16,14 8-2 0,4-4-1 15,-5 1 4 1,5-5 1-16,4 1 0 0,5-1-2 16,8 4 1-16,17 4-1 15,9 1 0-15,4 2 0 16,18 9-3-16,-1-16 2 15,22-3-1-15,9-5 0 16,12 5 4-16,31-8 1 16,8-8 3-16,22-8 3 15,0-3 0-15,17-8 0 16,22-4-5-16,21 0-3 16,9 0 0-16,21-7 1 0,22 3-1 15,0 0 2-15,21 1-4 16,9-1 0-16,-12 0 1 15,33 1 2-15,-4-1-1 16,1 0-1-16,12 5-2 16,-8-5 1-16,25 4 1 15,-4-7 2-15,9-1-1 16,4-3-1-16,-8 3-2 16,21 1 1-16,-13-1 3 15,13 1 1-15,0 7-1 16,4 0-2-16,0 12-2 15,5-5 1-15,4-3 1 16,4 0 2-16,0 0-1 16,-8-4 2-16,-5-3-4 15,-12-1 0-15,12-3-1 0,-13-5 0 16,9 1 2-16,-8 0 2 16,-9-8-1-16,8 3 2 15,-17-3-2-15,13-3-1 16,-17 3 1-16,0-4-1 15,-9 0 0-15,-17 4 0 16,9 0-3-16,4 0 2 16,-22 0 1-16,-4-4 0 15,0 0 0-15,-17-7 2 16,-18-1-1-16,18-3 2 16,-17 0-2-16,-9-5 2 15,0-14-4-15,0 3 0 0,-13-3-1 16,-22-4-2-16,-8-5 0 15,-8-6 3-15,-5-5-2 16,-9 8 1-16,-13-4 4 16,-12 1 1-16,-5-5-4 15,-21 0-1-15,-1-7-2 16,-12 0 0-16,-9-8 3 16,-21-4 0-16,-5 4 1 15,-17 4 0-15,-9 4 0 16,-8-1 0-16,-13-3 4 15,-26-4 2-15,-22-3-2 16,-25-5-3-16,-14 0 0 16,-20 5 1-16,-36 10-3 15,-8 5 0-15,-21 3-1 16,-27 12 0-16,-12 0 0 0,-35 4 0 16,-4-1 2-16,-30 5 0 15,-5-1-3-15,-25-14 2 16,0 6 3-16,-31 5 3 15,0 4-2-15,5-1-2 16,-22 1 0-16,13 3 1 16,-25 0-1-16,-5 5-1 15,8 7 1-15,-38 19 1 16,-4 19-1-16,3 19 2 16,5 19-4-16,1 1-2 15,12 3-9-15,0 4-5 16,26 4-7-16,-1 15-2 0,23 20-28 15,12 22-13-15,1-7-28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9:03:31.43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16137 6145 1935,'8'-7'3225,"-8"-3"-1677,0 10-645,0 0-129,0 0 0,-2 7 129,2 3 0,-6 2-129,5 2-258,-7 4 129,4 6-387,-2 2 129,1 5-129,2 3-129,0 1 0,1 7-129,0 0 129,2 6-129,0-4 0,0 0 0,0-4 0,-1-3-129,-2-5 0,2-4 0,-4-9-387,4-2-1290,-2-4-2064,3-13-129,0 0 388</inkml:trace>
  <inkml:trace contextRef="#ctx0" brushRef="#br0" timeOffset="573.032">16019 6058 516,'-1'16'3483,"1"-16"129,0 0-387,1 12-3225,-1-12 0,18 9 129,-7-8 129,4 3 258,0-4-258,5 0 129,0 0 129,5 0-258,0 0 0,1 0 129,4 1-387,-3 3 0,1 4 0,-4 0 0,1 6 0,-3-3-258,1 4 258,-5 0 0,-1 0 0,-3 1-258,-2 0 387,-3 0-258,-4-3 258,-2 4 0,-3-1 258,-3 3-129,-11-1 129,-6 3 258,-7-1-129,-1 1 0,-10 1 0,0 2-129,-2-5-258,2 1 0,3-7 0,5-2-129,6-4-258,6-3 0,6-3-129,12-1-645,-3-7-1548,3 7-1548,11-24-516,6 14 388</inkml:trace>
  <inkml:trace contextRef="#ctx0" brushRef="#br0" timeOffset="1136.065">16894 5999 1419,'-9'15'3354,"5"2"0,-13-2-2322,-1-1-645,2 5 258,-6 1 129,-1 4 0,-1-5 0,2 10-129,-6-6 258,2 7-516,0 3 258,1 7-387,-1 1 0,3 12-129,1 2 0,3 3 129,6 6-129,5-3 258,2 1-129,6-6 0,0-5 0,12-7 129,-1-6-129,11-6 258,1-6-258,5-3 0,0-9 0,3 2-129,-2-8 0,3 1-129,-3-7 0,-2-2 129,-6 0-129,-3-2 0,-4 0-129,-14 2-129,20-9-387,-20-3-1032,0 12-2064,4-15-1032,-4-2 129</inkml:trace>
  <inkml:trace contextRef="#ctx0" brushRef="#br0" timeOffset="1692.096">16891 6730 1032,'0'12'2967,"0"-12"258,13-17-3483,0 2 645,2-6 387,2-9 129,5-5 129,-3-11 129,5 3-129,-3-9 0,6 10-258,-4-10-258,3 9-258,-4-1 0,1 8 0,-4 4-258,3 5 129,-4 6-129,-1 4 258,-2 5-387,-2 5 129,1 5 0,-3 2 129,-11 0 0,22 21 129,-15-4 129,2 9-258,-2 6 258,1 4-258,0 6 258,2 6-387,-3 2 0,2 1 0,1 0-129,-2-3 129,1-6 0,0-5 0,0-7-258,-3-5 129,3-9-387,-9-16-903,0 0-1161,0 0-1548,0-20-258</inkml:trace>
  <inkml:trace contextRef="#ctx0" brushRef="#br0" timeOffset="1933.11">17040 6459 2322,'20'17'4128,"7"-7"-129,-2-3-2064,5-7-774,14 5-387,-2-3-387,7 3-258,2 0 129,3-2-516,1 1-258,-4-1-1419,-1 0-1935,7 8-387,-12-11 129</inkml:trace>
  <inkml:trace contextRef="#ctx0" brushRef="#br0" timeOffset="2225.127">17776 6624 2580,'-1'76'3870,"1"-31"0,-12-6-1677,0 4-2193,1 5 0,-3-4-129,-2-2 0,2-4-774,0 2-1935,-3-17-1032,15 3 129</inkml:trace>
  <inkml:trace contextRef="#ctx0" brushRef="#br0" timeOffset="2738.156">18156 6186 645,'17'14'3741,"-9"22"258,-8-15-129,0 5-2838,0 12-516,0 3 129,0 8 0,0 1-258,0 4 129,-6-6 129,5 4-258,-4-5-129,5-6-258,0-5-258,0-13-516,5-5-1419,6-12-2064,-4-12-258,8-12 0</inkml:trace>
  <inkml:trace contextRef="#ctx0" brushRef="#br0" timeOffset="3359.192">18147 6125 4257,'0'0'4386,"14"-5"-129,-2-4-258,7 6-4128,3-1-129,2 1 0,3 3 129,-1-1 129,-1 1 0,-3 0 0,-4 1 0,0 6 0,-3 1 129,-3 1 129,-2 3-129,-4 4 129,-3 2-129,-3 4 129,-3 2-129,-8 0 129,-3 3-258,-4 0 0,0 0 0,-1-1 0,-1-4-129,2-3 0,5-7 129,4 0 0,9-12 0,-6 12 0,6-12 129,18 7-129,2-2 129,1 3-258,5 6 129,0 1 0,2 5 0,-3 3-129,-5 5 129,-1 5-129,-6 1 129,-2 1 0,-6 0 0,-5-2 129,0-1 129,-8-1-129,-5 0 258,-8-6 129,-2-1-129,-9-4-129,-2-3 0,-3 0-129,0-2 0,0-6-129,1-6-387,7 4-903,-1-7-2709,5-8-387,15-3-645,-1-16 259</inkml:trace>
  <inkml:trace contextRef="#ctx0" brushRef="#br0" timeOffset="4492.256">18683 5961 2580,'0'0'3870,"-15"-9"0,15 9-1419,0 0-1935,0 0-258,6 0 0,-6 0-129,18 16 129,-6-2-129,6 4 129,-1 3 0,6 5 0,-2 9 0,5 7-258,-1 5 129,1 6-129,3 10 0,-3 3 0,-1 9 0,-4 0-129,0 4 0,-9-5 129,2 0 0,-8-5 258,-6-9-129,0-2 258,-12-10 258,2-2-129,-10-11 0,3 0-129,-9-8 129,4-1-258,-4-10-129,4-3-258,3-1-129,-2-12-516,11 0-1161,-2 0-2193,1-21-645,10 1 129</inkml:trace>
  <inkml:trace contextRef="#ctx0" brushRef="#br0" timeOffset="5176.296">19536 5911 2580,'-9'-11'4386,"-2"-3"-129,11 14 0,0-12-3612,-1-2 0,1 14-129,12-24 0,4 8-129,0-1 129,10 3-129,-1-3-129,7 7 0,-1-2-129,1 4 0,-2 4-129,1 4 129,-6 0-129,-2 5 129,-6 5 0,-4 4 0,-10 9 0,-2 7 0,-2 2-129,-11 9 129,-6 3-129,-3 7 0,-3 3 0,-3 3-258,-1 1 0,0-2-258,2 9-129,-8-9-1032,13 5-2193,-5 1-645,1-12-516</inkml:trace>
  <inkml:trace contextRef="#ctx0" brushRef="#br0" timeOffset="5469.312">19562 6759 5676,'2'24'5160,"4"-7"-645,-6-17-129,0 0-3999,12 3-387,-12-3 129,0 0 0,10 5 0,-10-5 0,0 0 0,0 0-129,0 0-129,9-5-1548,-9 5-2709,8-20-387,-5-9-258,1-1 259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0:21.93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-2 978 56 0,'0'-4'22'0,"5"4"-12"0,-1-4-10 15,1 4 5-15,-5-5 14 16,5 1 8-16,-1 0-3 16,-4-4-2-16,5-1-6 15,0 1-2-15,0-5-4 16,4-4-1-16,1-4 3 15,4-4 3-15,5 4-8 16,0-13 0-16,4 1 0 0,10-1-1 16,-4-8 1-16,4 0 0 15,0-8 3-15,5-9-3 16,-5 4 1-16,0-4-3 16,0 0 2-16,0 5 0 15,-4 3 3-15,-1 5-3 0,1 8 1 16,-6 4-5-16,1 1 0 15,0 3-1-15,-6 5 1 16,1 4-2-16,-4 4 2 16,-1 5-2-16,0 3-1 15,0 9 7 1,-4 9-6-16,-1-1 0 16,1 5-1-16,-1 3 2 15,5 10-3-15,0 11 0 16,5 10 1-16,0-1 2 15,0 17-3-15,0 0 0 0,5-4-4 16,-5 0 1-16,-5 0-3 16,0-13 0-16,0-4 1 15,-4-4 4-15,-6-9-1 16,1-3 1-16,-5-1-3 16,-5-4 1-16,1-8-11 15,-6-5-3-15,1-4-20 16,-5-4-5-16,-5-4-33 15</inkml:trace>
  <inkml:trace contextRef="#ctx0" brushRef="#br0" timeOffset="257.471">395 461 120 0,'-9'4'46'0,"14"-4"-24"0,-5 4-10 0,0-4 16 16,4 0-7-16,6-4 0 16,-1-4-3-16,1-1-2 15,4-8-8-15,5 5-5 0,-5-1-2 16,5 0-1-16,0 5 0 16,4 0 0-16,1 3 2 15,5 1-8-15,8 0-3 16,1 4-17-16,5 0-9 0,-1 4-41 15</inkml:trace>
  <inkml:trace contextRef="#ctx0" brushRef="#br0" timeOffset="662.923">1370 267 132 0,'5'9'49'0,"-1"-5"-26"0,1 9-25 0,0-5 9 16,-5 5-5-16,5 12 1 16,-5 8-4-16,4 1 0 15,-4 4 1-15,0 4 0 0,0 4 0 16,0 1 2-16,-4-5 3 16,-1 0 11-16,-5-5 5 15,1 1-5-15,-1-4 1 16,1-5-8-16,0-3-3 15,-1-10-12-15,1-11-4 16,-1-10-48-16,5-7-43 16,5-9 27-16</inkml:trace>
  <inkml:trace contextRef="#ctx0" brushRef="#br0" timeOffset="1246.886">1394 158 172 0,'14'-4'66'0,"0"0"-36"0,10-5-26 15,-10 5 15-15,5-9-7 16,0 5 1-16,4-1-8 16,1 1-3-16,9-5-1 15,0 1-1-15,0 3 0 0,0 1 0 0,-4 4 0 16,-1 4 0-16,-4 4 0 15,-5 9 0-15,-5 3 0 16,-5 10 0-16,-4 12 2 16,-10-1-1-16,-4 5 2 15,-5 5 2-15,-10-1 4 16,-9-4 0-16,0-4 2 16,5-4-11-16,-1-5-2 15,6-8 3-15,8-4 1 16,11-5-7-16,8-3-4 15,15-1 0-15,10-4 0 0,8 5 3 16,1-5 4-16,0 4 1 16,-5 1 1-16,-4-1 2 15,-1 5 1-15,-4 4 1 16,-1 0 0-16,-4-1 0 16,-4 5 0-16,-11-4 2 15,1 4 1-15,-5 0 3 16,-5 0 1-16,-4 5-1 15,-5-1 1-15,-10 0 0 16,-4 0 3-16,-15 9-5 16,-4-5-3-16,-10 1-1 15,-9-1-1-15,4-4-5 16,5-4 1-16,5-4-9 16,5 0-4-16,9-4-7 15,10-13-24-15,9-4 2 16,14-5-58-1</inkml:trace>
  <inkml:trace contextRef="#ctx0" brushRef="#br1" timeOffset="64780.671">-622-2109 148 0,'5'0'57'0,"-1"0"-30"0,-4 0-27 16,0-4 13-16,0 4-3 16,-4-4 2-16,-1 4-6 15,-4 0-2-15,-6 0-2 16,1 4 3-16,-5 0 1 0,0 0 2 16,0 5 2-16,-4-1-3 0,-1 5 1 15,0-1 1-15,1 14 2 16,4-5-5-16,-5 4-4 15,1 4-1-15,-6 5-1 16,1 4 0-16,4 8 2 16,-4 5 1-16,-1-1 1 15,1 5-2-15,0-1-2 16,-1 1 5-16,5 0 1 16,1 4 2-16,9 4 2 15,-1 0 4-15,11 0 3 16,8-13-5-16,1 5-2 0,9-13-5 15,5 0-2-15,5-4-1 16,0-9 1-16,4-8-2 16,-4 0 2-16,-1-4-2 15,-4-4 2-15,0-1 0 16,-5-3 1-16,1-1 0 16,-1-4 0-16,-5-4-2 15,1 0-2-15,-6-4-2 16,1 4 1-16,0-4-8 15,0 0-2-15,-5-9-27 16,4-12-11-16,1 0-67 16</inkml:trace>
  <inkml:trace contextRef="#ctx0" brushRef="#br1" timeOffset="65860.902">-400-1772 132 0,'-4'-5'49'0,"4"5"-26"0,0 0-23 16,0 0 10-16,0 0-6 16,0 5-3-16,0-1 6 15,-5 0 5-15,0 0-6 16,5 0 3-16,0 5 2 0,0-5-2 15,-5 4 2-15,5 1-2 16,-4-1 2-16,4 1-4 16,-5 3-2-16,0-3-2 15,1 3 0-15,-6 1-2 16,1 4-1-16,-1 0 1 16,-9 4-1-16,0 4 4 15,0-4 2-15,5 0 4 16,0 0 4-16,0-4-4 0,4 4 0 15,1-4-2-15,4-1 0 16,5-3-4-16,5 0-1 16,4-5-1-16,6-4 1 15,3-4 0-15,6 0 1 16,0 0-5-16,-5 0-1 16,0-4 1-16,0-4 2 15,-5 3 0-15,0-3 2 16,0 0 0-16,-4-1 3 0,-1-3-5 15,1-1-3 1,-1 0 3-16,0 1 1 16,-4-1-3-16,0 0 1 0,0 1 2 15,-1-1 1-15,1 1-4 16,0 3-1-16,0 1-6 16,-1 4-2-16,1-1-22 15,0 1-6-15,-1 0-65 16</inkml:trace>
  <inkml:trace contextRef="#ctx0" brushRef="#br1" timeOffset="67076.812">-102-1693 132 0,'0'0'52'0,"-4"21"-28"0,4-8-24 0,0-13 13 16,0 0 0-16,0 4 2 16,0-4-4-16,0 5 1 15,0-1-7-15,0 0 1 0,-5 4 1 16,0-3 1-16,1 3 2 16,-1 5-1-16,5-5 0 15,0-4-3-15,0 5 1 16,0-1 2-16,0-4 2 15,0 0-3-15,-5 1 0 16,5-5-3-16,0 4 0 16,0 0-6-16,0 0 1 0,0-4 2 15,0 0 1-15,0 0 1 16,0 0 2-16,0 0-3 16,0 0 0-16,0 0-1 15,0 0 1-15,0 0-7 16,0 0 1-16,0 0 3 15,0 0 2-15,0 0 0 16,0 0-2-16,0 0-2 16,0 0 1-16,0 9 1 15,0-1 2-15,0 5-3 16,0 3 0-16,5-3 1 16,-5 8 0-16,0 0 2 15,0 0 1-15,0-4 1 16,0-4 0-16,0-1 2 15,-5-3 3-15,5-1-2 0,0-8-2 16,0 0-2-16,10-4-3 16,-1-5 1-16,5-7-1 15,0-1 0-15,5-4 0 16,0 0 4-16,0 0 2 16,5 0-2-16,-5 4-3 15,0 0 0-15,0 4 1 16,0 1-1-16,-5 3-1 15,0 5 1-15,5 4 1 16,-5 0-1-16,5 4-1 16,0 1-2-16,0 3 1 15,0 0 1-15,0 1 0 0,0 3 0 16,-5 1 2-16,0 4 1 16,-5 0 1-16,-4 0-5 15,-5-1-1-15,0-3 3 16,0 0 1-16,0-1-3 15,-5 1 1-15,5-5 0 16,-4 1 0-16,-1-5-9 16,5-4-4-16,0 0-18 15,0 0-7-15,5-4-13 16,4-5-4-16,1 1-36 16</inkml:trace>
  <inkml:trace contextRef="#ctx0" brushRef="#br1" timeOffset="67677.245">542-1617 108 0,'-10'-4'44'0,"10"4"-24"0,-4 0-21 0,4 0 9 16,0 0-5-16,0 0 0 16,0 0 3-16,0 0 1 15,0 0 10-15,0 0 4 16,0 0 0-16,0 0 2 0,0 4-13 16,4 0-1-16,1 9 1 0,0-5-4 15,0 5-1-15,-1 0-2 16,-4-1-3-16,0 5 5 15,0 0 1-15,0 0 2 16,5 4 0-16,-5 0-4 16,0 0-1-16,0 0 1 15,0-4 2-15,0-1-3 16,0-3-2-16,0 0 0 16,0-5 1-16,0 1 1 15,-5-5 1-15,1-4 2 16,-1 0 1-16,0-4-3 15,0-1-1-15,5-3-1 16,0-9-2-16,0 0 1 0,0-4-1 16,5 0 0-16,5 0 0 15,-1 0 0-15,5 0 0 16,5 0 0-16,10 4 0 16,4 5 0-16,5-5 2 15,-1 4 1-15,1 9 1 16,0 0-5-16,0 0-1 15,-5-1-4-15,-4 1 1 16,-6 0-10-16,-4 0-6 16,-5 0-10-16,0-1-6 15,-4 1-53-15</inkml:trace>
  <inkml:trace contextRef="#ctx0" brushRef="#br1" timeOffset="68173.681">1025-1520 168 0,'0'0'63'0,"9"4"-34"0,0 4-27 15,1-3 12-15,-1-1-9 16,1 0-3-16,4 0 1 16,0-4 2-16,0 0-2 15,5-8 5-15,5-1 4 0,0 1-2 16,-1-5 2-16,1 1-5 15,4-1-2-15,-9 1-2 16,0-5 0-16,-5-4 0 0,-4 4 1 16,-1 0-5-16,-4-4 1 15,-5 4 0-15,-5 0 0 16,1 5 0-16,-1-1 2 16,-5 5-1-16,-4 8-1 15,0 4-2-15,0 9 1 16,-5-1 1-16,-5 5 0 15,5 4 0-15,0 0 0 16,0 4 2-16,-4 1 1 16,4-1 3-16,0 0 3 15,0 0-2-15,5-4 1 16,4 0-1-16,1-4 1 0,4 0 2 16,15 0 4-1,4 0-8-15,0-5-10 16,10-8-5-16,4 1-6 15,5-10-2-15,0 1-17 16,15-8-5-16,-6-5-20 16,1-4-47-1,-1 0 17-15</inkml:trace>
  <inkml:trace contextRef="#ctx0" brushRef="#br1" timeOffset="68581.554">1715-2067 148 0,'5'9'55'0,"-10"3"-30"0,10 1-14 0,-5-5 15 15,0 5-6-15,5 4-1 16,0 4-3-16,-1 8 3 16,-4 1-11-16,0 3-2 0,0 5 0 15,-4 8-3-15,-6 5 0 0,1-1-1 16,-6-3 1-16,-4 3-2 15,5-4 2-15,0-8-2 16,5-8-1-16,-1-5-2 16,5-4 1-16,5-4-19 15,0-5-7-15,10-8-30 16,4-8-53 0,5-4 21-16</inkml:trace>
  <inkml:trace contextRef="#ctx0" brushRef="#br1" timeOffset="69104.045">1871-1608 184 0,'-9'4'71'0,"9"4"-38"0,5-4-34 0,-5 5 15 15,0-9-12-15,4 8-1 16,1 1 3-16,-5-9 2 15,10 4-2-15,-1-4 4 0,5 0 2 16,1-4-1-16,-1 4 0 16,0 0-3-16,0 0-1 15,5 0-3-15,0 4-2 16,0 0 1-16,0 4 1 0,0 1 1 16,0-1 1-16,0 5-2 15,-5-1 1-15,-5 1-2 16,1 0 2-16,-6-1-2 15,-4 1-1-15,-4 0-2 16,-1-1 1-16,-5 1 3 16,-4-1 3-16,0 1 0 15,0 0 0-15,0-5-6 16,0 0 1-16,-1-3 0 16,-4-1 0-16,0-4 0 15,5 0 2-15,5-4-1 16,4-1-1-16,0-3 1 15,10 0-1-15,5-5-3 16,4 0 2-16,9-3 1 16,11-1 0-16,3 0-3 15,6 0 0-15,0 5-5 0,-6-5-2 16,1 4-17-16,-5 0-6 16,-4-3-44-1,-1-1-37-15,-4-4 41 16</inkml:trace>
  <inkml:trace contextRef="#ctx0" brushRef="#br1" timeOffset="69570.477">2401-1650 4 0,'0'8'0'0</inkml:trace>
  <inkml:trace contextRef="#ctx0" brushRef="#br1" timeOffset="69403.906">2539-1970 136 0,'9'21'52'0,"-4"-4"-28"0,0 4-28 15,-1-9 8-15,1 1 2 16,0 4 4-16,-1 0 10 16,1 4 7-16,0 12-14 15,0 1 6-15,-5 4 2 0,0 4-7 16,-5 0-3-16,-5 0-2 16,-4 0-1-16,0-4-4 15,0-4-1-15,0-1-1 16,-1-3 1-16,6-5-13 15,0-4-3-15,-10-13-40 16,4-4-44 0</inkml:trace>
  <inkml:trace contextRef="#ctx0" brushRef="#br1" timeOffset="69750.011">2439-1756 192 0,'33'0'71'0,"-4"0"-38"0,4 21-25 16,-14-4 16-16,9-4-1 15,5-1 1-15,5 1-11 16,5-5-5-16,4 1-5 16,0-13 0-16,-4-1 2 0,-5 1-7 15,-5-8 0-15,-5-1-33 16,-9 0-14-16,-5 1-52 15</inkml:trace>
  <inkml:trace contextRef="#ctx0" brushRef="#br1" timeOffset="70247.15">2837-1508 172 0,'19'13'66'0,"0"-4"-36"0,9-1-37 0,-14-4 8 16,5 0-2-16,5 1 2 15,4-5 6-15,0-5 4 16,6-3-6-16,-1-5 6 0,-5-4 2 16,0 1-4-16,1-1-1 15,-5 0-2-15,-6 0-1 16,1 0-6-16,-4-4-1 0,-6 9 3 15,-4-5 1-15,-5 4-3 16,-5 5-1-16,-9-1-2 16,0 9 3-16,-5 5 0 15,-5 3 1-15,0 5 2 16,1-1 1-16,-6 1-1 16,1 4 1-16,0 0-2 15,-1-1 2-15,6 1 0 16,-1 4 3-16,10 4 6 15,4-3 4-15,10-1-2 16,5-5 2-16,9-3 0 16,5 0-1-16,5-1-7 15,9-3-3-15,5-5-3 16,0 0 1-16,-1-4-4 16,1-4-2-16,10-5-25 0,-6-3-9 15,1-5-38 1,4-4-59-16,0-4 31 15</inkml:trace>
  <inkml:trace contextRef="#ctx0" brushRef="#br1" timeOffset="71175.216">3494-1423 124 0,'-14'0'46'0,"9"4"-24"0,1-17-15 16,4 13 13-16,0-4 5 15,0 0 5-15,4-5-3 16,1-3-2-16,5 3-13 16,4-3 1-16,5-1 1 0,4 0-3 15,6 5 1-15,-1 0-5 0,1-1-2 16,-1 5-2-16,-4 0 0 15,-6 4-4-15,-3 4-2 16,4 4 2-16,-10 1 0 16,1 3 1-16,-6 1 0 15,1 4-3-15,-5 0 2 16,0 0 1-16,0-1 0 16,-5-3 2-16,-4 0 1 15,-5-1 5-15,-5-3 3 16,-5-1-6-16,0 0-1 15,-4-3-11-15,0-5-3 16,4-5-17-16,0-3-6 0,1-9-9 16,-1 0-3-16,5-8-40 15</inkml:trace>
  <inkml:trace contextRef="#ctx0" brushRef="#br1" timeOffset="71491.708">3849-2088 184 0,'5'0'71'0,"14"0"-38"0,-10 4-36 16,-4 1 11-16,0-1 0 16,-5 4 5-16,4 1 2 0,-4 3 0 15,0 1-7-15,-4 4 1 0,-1 8 4 16,0 4-5-16,1 5 0 15,-1 4-2-15,0 12 1 16,0 1-2-16,1-1 2 16,-6 5-2-16,1 4 0 15,4-5-3-15,0 1 1 16,1-4-4-16,-1-5 0 16,0-8 1-16,5-9 0 15,0-8-22-15,0-4-8 16,5-17-82-1</inkml:trace>
  <inkml:trace contextRef="#ctx0" brushRef="#br1" timeOffset="72181.927">4677-1714 192 0,'5'9'74'0,"0"12"-40"0,4 0-31 15,1-8 15-15,-1-5-7 0,5 0 1 16,0 1 2-1,5-5 1-15,5 0-8 0,4 0-6 16,10-4-2-16,10 0-6 0,4 0 0 16,9-4-32-16,-4 0-14 15,-5 0-37 1</inkml:trace>
  <inkml:trace contextRef="#ctx0" brushRef="#br1" timeOffset="71956.61">4729-1991 152 0,'0'0'57'0,"5"8"-30"0,0 1-16 0,-1-1 18 15,1 0-2-15,0 1 2 16,4 4-3-16,1-1 1 16,-5 5-15-16,-1 4 0 0,1 4 1 15,-5 9-3-15,0 8 2 16,0 0-7-16,-5 0-3 15,1 4-4-15,-1-4 1 16,0-4-1-16,0 0 0 0,1-4-5 16,-1-5-3-16,0-4-5 15,0-4-2-15,1-8-14 16,-1-5-8-16,0-8-61 16</inkml:trace>
  <inkml:trace contextRef="#ctx0" brushRef="#br1" timeOffset="72662.789">5188-1432 72 0,'-9'9'27'0,"4"-9"-14"0,0-13 11 16,5 9 16-16,0-5-7 16,5 1-2-16,0-5-12 15,4 1-4-15,5-1-8 16,5 0-3-16,10 1 2 0,-1 3 3 16,0 1 2-16,6 4 1 15,-6 4 2-15,0 4-7 16,1 4-4-16,-6 1-2 0,-4 3 1 15,-5 1 3-15,-4 0 2 16,-1-1 1-16,-4 1 0 16,-5 0 0-16,-9-1 2 15,-1 1-1-15,-4-5 0 16,-5 1-3-16,0-1-1 16,0 0-3-16,-4 1 1 15,-1-1-4-15,0-4 0 16,5-4-4-16,0 0 1 15,1-4-18-15,3-4-8 16,6-9-35-16,4-4-14 0,10-4-2 31</inkml:trace>
  <inkml:trace contextRef="#ctx0" brushRef="#br1" timeOffset="73488.478">6447-1457 140 0,'-38'0'52'0,"24"4"-28"0,-5-4-19 15,14 0 11-15,-4 4-1 16,-6-4 1-16,1-4 3 16,0 0 0-16,0 0-10 15,0-5 1-15,-1-3 1 0,6-1 0 16,4 0 1-16,0 1-4 15,5-1-3-15,5 1 0 16,5-1-1-16,9 5 0 0,-1-1 0 16,6 5 0-16,0 0 0 15,4 0-5-15,1 4 1 16,-1 0 0-16,-4 8 0 16,-1 0 0-16,-4 5 2 15,0 0-1-15,-5-1-1 16,-4 1 3-16,-10-1 2 15,-5 1 4-15,-4 4 2 16,-6-4-3-16,-4-1-3 16,-4 1-2-16,-1-1 0 15,1 1-4-15,-1-5 0 16,-5-3-4-16,1-1-1 16,4-4-8-16,1 0-4 15,4 0-19-15,0-4-9 0,5-5-52 16</inkml:trace>
  <inkml:trace contextRef="#ctx0" brushRef="#br1" timeOffset="73969.462">6882-1739 168 0,'-5'25'66'0,"5"1"-36"0,0-5-26 0,0-9 13 15,-4 5-13-15,-1 0-4 16,0 0 8-16,0 0 4 16,1-5-5-16,-1 5 2 0,0-4 4 15,0-1-1-15,5 1 1 16,0-1-7-16,0 1-4 15,0 4 1-15,0 0 0 16,5-5-1-16,5 1 1 16,-1 0 0-16,1-1 3 15,-1-3 6-15,5-5 2 16,0-4-3-16,1-4 1 0,-1-1-7 16,-5-3-3-16,1-5-1 15,-1 1-1-15,-4-5 0 16,0 0 0-16,-5-4 0 15,0 4 0-15,0 0 0 16,-5 1 0-16,5 3-7 16,-5 0 0-16,5 5-6 15,0 0 1-15,0-1-16 16,0 5-7-16,10 4-21 16,-6-4-10-16,11 4-13 15</inkml:trace>
  <inkml:trace contextRef="#ctx0" brushRef="#br0" timeOffset="3063.104">6418 1525 144 0,'-4'0'55'0,"4"0"-30"0,-5 0-18 16,5 0 13-16,0 0-10 16,0 0-1-16,9 0 1 15,10 0 4-15,5-4-8 16,9-1-1-16,5 1 1 0,4 0 1 15,6 0 3-15,-6 4-5 16,-4 4-1-16,0 4 0 16,-5 5 0-16,-4 0 0 15,-6 3 2-15,-4 10 1 16,-5 7 1-16,-4-3-2 16,-10 8-1-16,-5-1-3 15,-4 1-2-15,-6-4 3 16,-4-5 0-16,5-3 1 15,0-1 2-15,5-8-3 0,-1-5-2 16,5 1 0-16,5 0 1 16,5-5-3-16,0 0 0 15,4 1 1-15,1-1 2 16,-1 1-1-16,1 3 2 16,-1 1-4-16,1 4 0 15,-1-5 1-15,5 1 0 16,-4 4 0-16,-1 0 2 15,1-5-3-15,-1 5-2 16,1-4 2-16,-1-1 0 16,1 1 3-16,-6 4 1 15,-4-1 5-15,-4 5 5 0,-6 1-1 16,-9 3 3-16,-4 0-2 16,-11 4 2-16,-3 5-8 15,-1-9-2-15,-5 1-3 16,-4-5 1-16,-1-5-7 15,6-3-1-15,4 0-12 16,10-5-1-16,4-4-18 16,10-4-4-16,9-4-19 15,5-9-5-15,14-3-23 16</inkml:trace>
  <inkml:trace contextRef="#ctx0" brushRef="#br0" timeOffset="2358.223">6456 1672 140 0,'5'13'55'0,"-5"-5"-30"0,5 0-27 0,-1-3 11 16,-4 3 7-16,0 0 7 16,0 1-8-16,0-1-1 15,0 1-8-15,0-1-4 0,0 1-1 0,0 3-1 16,0 5 0-16,0 4 0 16,0 0 0-16,5 4-3 15,5 5 2-15,-1 8 1 16,0 8 2-16,1-4-3 15,4 4 0-15,0 5 3 16,-4-1 3-16,-1 1-2 16,1-1 0-16,-6-8 1 15,-4 0 0-15,0-12-2 16,-4-5-2-16,-1-4-15 16,-4-9-7-16,-1-3-51 15,1-9-33 1,4-13 44-16</inkml:trace>
  <inkml:trace contextRef="#ctx0" brushRef="#br0" timeOffset="3662.679">7965 1542 204 0,'5'0'77'0,"-5"0"-42"0,-5 4-32 0,5-4 15 16,-4 0-7-16,-6 0 1 16,1-4-3-16,-1-1 0 15,1 1-5-15,-1 0 2 0,1 0 0 16,-5 4 0-16,0 0-1 16,-1 0 5-16,1 4 6 0,0 4-4 15,-5 5-2-15,-5 4-3 16,1 4-2-16,-6 8-6 15,1 1 1-15,0 8 0 16,-6 4 2-16,6 0-3 16,0 4 0-16,-1 0 1 15,6 5 2-15,-1-1 3 16,5 1 2-16,5-1-3 16,0 1-1-16,9-1 8 15,5-4 2-15,5-4-2 16,14-4 1-16,4-8-7 15,6-1-1-15,4-12-2 16,14-13-2-16,5-8 1 0,19-9 1 16,10-8-1-1,-6-8 2-15,1 4-4 0,-10 4 0 16,-9 4 3-16,-10 0 1 16,-9 4 5-16,-10 5 5 15,-4-1-5-15,-10 5 0 16,-4 0-9-16,-5 4-1 15,-5 0-18-15,-5 0-6 16,-9 0-42-16,-10 8-17 16,-14 1-43-1</inkml:trace>
  <inkml:trace contextRef="#ctx0" brushRef="#br1" timeOffset="74464.605">7251-1575 184 0,'-9'13'71'0,"9"-5"-38"0,0 5-39 0,0-5 14 16,0 5-9-16,0-1 0 16,0 1 3-16,0-4 1 15,4-1-1-15,1 0 5 0,0 1 3 16,4 3-3-16,5 1 1 16,1 0-3-16,4-1 2 0,-1-3 2 15,1-1 5-15,-4 0-6 16,4-3-2-16,-5-5-3 15,0 0-3-15,-5 0 3 16,-4 0 2-16,-5 0 0 16,0-5 2-16,-5-7 0 15,1-5 1-15,-6 0-4 16,1 0-3-16,-1 1 0 16,1-1 1-16,-1 0-3 15,6 4 0-15,4 1 1 16,4 3 2-16,6 1 1 15,4 4 1-15,5-1 0 16,0 1 0-16,9 0 0 16,5 0 0-16,-4 4-2 15,4 0-2-15,-5-4-13 0,10-1-6 16,0 1-23-16,-5-4-9 16,5-1-50-1</inkml:trace>
  <inkml:trace contextRef="#ctx0" brushRef="#br1" timeOffset="75545.689">8410-1592 184 0,'14'13'68'0,"-4"-5"-36"0,9 9-35 0,-10-8 13 16,1-1-7-16,-1 5 0 16,1-1 1-16,-1-3 2 15,1 3-3-15,-6-3 11 0,1 8 15 16,0-5-9-1,4 5-10 1,-4-4-6-16,4-1-3 16,-4 1-1-16,0-5 0 15,0 1 2-15,-5-9 1 16,0 0 1-16,0 0 2 16,0 4-1-16,-5 0 0 0,0-4-3 15,0-4 1 1,-4 0-2-16,-1-9-1 0,1 0 1 15,-5 1-1-15,4-5 2 16,1 0 3-16,-1 0-2 16,1 1-2-16,4-1 2 15,1 0 0-15,4 4 1 16,4 1 0-16,1-1-5 16,9 5-1-16,0-1 1 15,10 1 2-15,4-1-2 16,10 1 0-16,5 4-4 15,-1 0 1-15,-4-1-16 16,5 1-4-16,-10 0-26 16,-5 0-10-16</inkml:trace>
  <inkml:trace contextRef="#ctx0" brushRef="#br1" timeOffset="76175.19">9021-1629 104 0,'9'0'38'0,"0"-5"-20"0,6 10-10 16,-6-1 11-16,-4-4 0 16,4 4 3-16,-4 0 8 15,0 0 5-15,-5-4-7 16,5 9-2-16,-1-5-2 15,-4 9-13-15,0-1-2 16,-4 1 1-16,-1 4 0 16,0-1 4-16,0 1-5 15,1 0-3-15,4 0-3 16,0 0 0-16,0 0 0 0,4-1 1 16,1-3 0-16,5-5 0 15,-1-3 0-15,0-1 0 16,6-4-2-16,4 0-2 15,-5-4-2-15,5-1 1 16,0-3-1-16,-5-5-2 16,0 1 0-16,0-1 3 15,0-4 0-15,1 5 1 16,-6-5-3-16,-4 0 2 16,0 0 1-16,-5 5 2 15,0-5-1-15,0 4-1 0,0 5-4 16,0-1 0-16,0 5-9 15,0 0-4-15,-5 0-16 16,5 0-6-16,0 4-37 16,0 0-44-1,9 0 34-15</inkml:trace>
  <inkml:trace contextRef="#ctx0" brushRef="#br1" timeOffset="76806.071">9522-1583 176 0,'0'0'68'0,"5"4"-36"0,4 4-35 0,-9-8 13 16,5 9-5-16,0-1 0 16,-1 1 5-16,6-1 4 15,-5 0-7-15,4 1 2 0,1 3 4 16,-1 1-5-16,1 4-2 16,-6 0-1-16,-4 0-1 15,5-5 0-15,0 1 0 16,-5-5 0-16,0 5 0 0,0-5 0 15,0 1 0-15,0-5-2 16,0-4 1-16,0 0 0 16,0 0 3-16,0-4 1 15,4-5 3-15,1-3-5 16,5-1-3-16,-1-4-1 16,5 0 1-16,5 1-1 15,0 3 2-15,5 0 0 16,-1 5 3-16,-4 4-1 15,0-1 2-15,0 1-4 16,0 4-2-16,-5 0 0 16,1 0 1-16,-6 0 1 15,5 0 10 1,0 4 1-16,1 5-7 16,-6 4-3-16,1 3-3 0,-1 5-1 15,-4 0 0-15,-1 0 0 16,1 5 0-16,-5-1 0 15,0-4-3-15,-5 4 2 16,1-8-12-16,-1-4-7 16,0-9-22-16,5-4-9 15,-9-13-66 1</inkml:trace>
  <inkml:trace contextRef="#ctx0" brushRef="#br1" timeOffset="77497.943">10118-1541 160 0,'5'4'60'0,"0"0"-32"0,-5 0-26 15,0-4 12-15,0 5-3 16,0-5 3-16,0 8 2 16,0 0 2-16,0 1-10 15,4-1 2-15,1 5 1 0,-5 0 2 0,0 3 3 16,0 1-7-16,0 0-3 15,0 0-3-15,0 0 0 16,0-5-4-16,0 1 0 16,0-5 12-16,0-3 5 15,-5-5-6-15,1 0-3 16,-1-5-7-16,0 1 0 16,1 0 0-16,4 0 2 15,0-1-1-15,4-3-1 16,6-5 1-16,4 1-1 0,5-5 0 15,0 0 0-15,4 0 0 16,1 5 0-16,0-1 0 16,-1 1 0-16,1-1 0 15,0 4 0-15,-1 1 0 16,1 4 2-16,-5 0-1 16,5 4 2-16,-5 0-4 15,-1 0 0-15,1 4 1 16,0 4 0-16,-5 1 4 15,1 3 5-15,-6 1-3 16,-4 0-1-16,0-1 0 16,-5 5-1-16,0 0-2 15,-5 0-2-15,0-5 1 16,0 1-1-16,1-1-7 16,-1-3 0-16,5-1-17 15,-5-3-4-15,5-5-21 16,0 0-7-16,0-5-45 15</inkml:trace>
  <inkml:trace contextRef="#ctx0" brushRef="#br1" timeOffset="77857.508">10677-1545 176 0,'0'4'66'0,"4"-4"-36"0,1 8-29 15,0 1 16-15,-1-5-2 16,1 4 0-16,-5-8 6 16,0 0 3-16,5 4-12 15,0 1 2-15,-5-5 0 0,4 8-7 16,1 1-4-16,-5-1 0 15,0 5 2-15,5 3 4 16,0 1 2-16,-1 0-1 16,1 0-1-16,0 4-8 15,4 4 0-15,-4-4-8 16,4 4 0-16,-4-12-15 16,0-17-58-1,0-5-8-15,-1-20-8 16</inkml:trace>
  <inkml:trace contextRef="#ctx0" brushRef="#br1" timeOffset="78053.817">10889-1970 208 0,'10'25'77'0,"-1"9"-42"0,1 4-56 0,-10-22 6 16,-5 1-50-16,-4-4-18 0,-6-5 23 15,1 1 14-15</inkml:trace>
  <inkml:trace contextRef="#ctx0" brushRef="#br1" timeOffset="78984.098">11046-1541 168 0,'14'0'66'0,"-9"8"-36"0,4 5-33 16,-4-9 13-16,-1 4-5 16,1-3 2-16,5 3 9 15,-1-4 7-15,-4 1-12 16,-5-5 10-16,0 8 5 0,5 0-10 15,-5 1-1-15,0-1-7 16,0 1 0-16,0-1-3 0,0 5 2 16,0-1-2-16,0 1 0 15,0-1 1-15,0 1 1 16,0-5 1-16,0 1 0 16,0-9 0-16,0 0 2 15,0-4-7-15,4-1-4 16,1-3-5-16,4-5 1 15,6-3 1-15,-1-5 2 16,0 0 3-16,0 0 4 16,5 4-2-16,-5 0 0 15,5 8-3-15,-4 1-1 0,-1 4 1 16,0 0 2-16,-5 4-1 16,6-5-1-16,-1 5 1 15,0 5 1-15,-5 3-1 16,1-4-1-16,-1 9 3 15,1 4 2 1,-5 4 2-16,-1 0-3 16,-4-4-3-16,5 4-3 15,0 0 1-15,-1-5-17 16,-4-3-5-16,5-4-16 16,-5-9-3-16,5-5-34 15,0 1-58 1,9-4 29-16</inkml:trace>
  <inkml:trace contextRef="#ctx0" brushRef="#br1" timeOffset="79748.832">11736-1478 220 0,'5'4'82'0,"0"21"-44"0,0-8-42 0,-5-8 15 16,0-1-8-16,0 0-2 15,4 1 0-15,-4-9 1 16,10 0-1-16,-1-4-1 0,5-5 3 16,1 1 0-16,4-5 3 15,-1-4-5-15,1 1-1 0,-4-1 0 16,-1 0 2-16,-5 0 1 16,1 0 3-16,-1 5-1 15,-9 3 2-15,0 1-6 16,-5 4-1-16,-4-1 4 15,0 5 2-15,-6 5 2 16,-4-1 0-16,0 4-4 16,5 1-3-16,0-1 0 15,0 5 1-15,0-1-3 16,4 1 0-16,1 0 3 16,4 3 1-16,0 1 1 15,5 0 2-15,0 4-1 16,0 4 0-16,0 9-3 15,5 8 1-15,-5 4-4 16,0 0 0-16,0 1 1 0,0 7 0 16,0-3-3-16,-5-1 2 15,1-3 1-15,-11-1 0 16,-4-8 0-16,1 0 2 16,-11-9-3-16,1 0 0 15,-5-3 1-15,0-5 0 16,-1-4-3-16,6-5 2 15,0-3 1-15,-1-9 2 16,6 0-1-16,4 0 2 16,0 0 2-16,5-9 2 15,9-3-3-15,5-1-1 0,9-8-3 16,5 0-1-16,10-9 1 16,9-7 0-16,15-5 2 15,4-5 3-15,4-3 0 16,1-1 0-16,0 5-3 15,4 4-2-15,-4 4-2 16,5 5 1-16,-6-1 1 16,1 4 0-16,0 5 2 15,-5 0 1-15,-9 0-1 16,-5-1 1-16,-5 5-13 16,-5 0-6-16,-4 5-27 15,-5-10-80 1,-5 5-25-1,0 0 56-15</inkml:trace>
  <inkml:trace contextRef="#ctx0" brushRef="#br1" timeOffset="81654.098">12787-1562 315 0,'0'8'37'0,"9"1"-18"16,1-5-3-16,-1 0 0 0,1-4-6 16,4 0-1-16,5-4-5 15,4-5-3-15,6-3 0 16,9-5 1-16,-1-8-3 16,1-5 0-16,-5 1-1 15,-9-1-2-15,-5 1 3 16,-5 0 0-16,-4 3 1 15,-6 5 0-15,-4 4-7 16,-9 5 0-16,-5 3 3 16,-5 1 2-16,-5 8 2 15,0 0 0-15,1 8 0 0,-6 1 2 16,6 3-3-16,-6 10 0 16,1 7 1-16,0 0 0 15,-1 1 0-15,1 3 2 16,9 1-1-16,0 0-1 15,0-5 3-15,5 5 2 16,9-5 2-16,5 1 1 16,5-5-2-16,9-4-1 15,10-4 1-15,9-5 1 16,14-3-6-16,10-5 0 0,0-12-1 16,4-1 2-16,-4-3-8 15,-5-9-3-15,0 0 0 16,-5-5 0-16,-9 1 6 15,0 0 1-15,-10 0 2 16,1 4 0-16,-5 0-3 16,-1 4 0-16,-4 0 2 15,-5 4 0-15,1 5 1 16,-1-1 0-16,-10 5 2 16,-4 4 3-16,0 0 0 15,0 0 2-15,0 9-4 16,0 3-2-16,0-3-3 15,10 8-1 1,4-1 4-16,0 1-1 16,5 0 3-16,10 0 7 0,13 4 3 15,6 4-9 1,4 0-1-16,0-4-1 16,-10-4 1-16,-4-4-1 0,-10-1 1 15,-4-3-2-15,-5-5 2 16,0-4-15-16,-10-4-7 15,1-5-17-15,-5 1-7 16,-5 0-6-16,-5-5 0 16,-9 5 7-16,-5-1 6 15,-10 5 9 1,-9 0 9-16,1 4 17 16,-1 4 21-16,0 4 10 15,0 1 2-15,10-1 1 0,4 1-3 16,5-1 1-16,5-4-17 15,4 0 3-15,1-8 5 16,4-4-8-16,5-1-4 16,0-3-4-16,10-1 0 15,4-4 1-15,10-4 1 16,9 0 2-16,5-4-5 16,4 0-3-16,-4 4-1 15,0-4 1-15,0 4-3 16,-5 4 0-16,-5 0-12 15,-4 0-7-15,0 0-36 16,-6 0-16-16,-3-4-24 16</inkml:trace>
  <inkml:trace contextRef="#ctx0" brushRef="#br1" timeOffset="80709.303">12787-1587 148 0,'-10'0'57'0,"15"8"-30"0,-5-4-18 0,0-4 14 0</inkml:trace>
  <inkml:trace contextRef="#ctx0" brushRef="#br1" timeOffset="82284.522">14263-1768 148 0,'9'-4'55'0,"1"4"-30"0,-1 0-12 16,-9 0 19-16,0 0-1 15,10 4 2-15,-1 4-7 16,1 1-2-16,4 3-13 16,0 1-2-16,5-1-2 0,0 5 1 15,0 0 2-15,0 0-3 16,0 0 1-16,-5 0-5 15,0-1-2-15,0 1 0 16,0 0 1-16,-4 0-3 16,-5 0-2-16,-1-1-3 15,-4 1 1-15,-4-4 3 16,-1 4 1-16,-5 0-2 0,1-1 2 16,-5-3 1-16,0 0 2 15,-5-5 3-15,0-8 2 16,0 0 1-16,0 0 0 15,0-4-7-15,0-5 0 16,5 1-3-16,4 0-2 16,1-1 0-16,4 1 3 15,1-1 0-15,8 1 3 16,6 0-3-16,9 3 0 16,14 1-6-16,9 0 0 15,6 0-2-15,-1-1 3 16,0 1-5-16,1-4-1 0,-11-1-6 15,1-3-4-15,-5-1-28 16,-4 1-10-16,-10-1-24 16</inkml:trace>
  <inkml:trace contextRef="#ctx0" brushRef="#br1" timeOffset="83021.793">14859-1798 168 0,'0'13'66'0,"5"0"-36"0,0 16-29 0,-5-21 16 16,4 9-5-16,-4 0 3 16,0 0 3-16,0 4 1 15,0-4 9 1,0 0-15-16,0-5 3 0,0 1-2 15,0-1 1-15,0-3 1 0,0-9-6 16,10 4-4 0,-1-8-6-16,5 0-2 15,10-1 1-15,0-3 0 0,9-9 3 16,0 0 3-16,5 1 0 16,-5 7 0-16,-5-4 1 15,-4 9 3-15,-5 4-4 16,0 0-3-16,0 9-6 15,-5-1 0-15,0-4 0 16,0 5 2-16,1-1 1 16,3 5 3-16,-3-1-1 15,-1 1-1-15,0 0 3 16,0-1 0-16,0 1-1 16,1-5 1-16,-1 1-2 15,0-5-1-15,-5 0 1 0,6 0 1 16,-6 0-3-16,1-4 0 15,-10 0 1-15,9 5 0 16,-4-1 0-16,-1 0 2 16,1 4-1-16,5 1-1 15,-1-1 1-15,1 1 1 16,-1-1-6-16,5-4 1 16,0-4-6-16,1 5-1 15,-1-5-4-15,0 0-1 16,0-5-6-16,0-3 1 15,1-9-22-15,-6 0-8 16,1 0-51-16</inkml:trace>
  <inkml:trace contextRef="#ctx0" brushRef="#br1" timeOffset="83831.902">15512-1470 168 0,'-5'0'66'0,"5"5"-36"0,0-5-22 16,0 0 18-16,0 0-2 16,0 0 3-16,0 0-6 15,0 0-1-15,5 0-11 0,4-5-3 0,6-3 0 16,-1 0 6-16,0-5 2 15,0 0-3-15,0 1 1 16,1-1-5-16,4 5 1 16,-1 3-3-16,-3 1 2 15,-1 4-6-15,-5 0-1 16,6 0 0-16,-6 0 2 16,0 4-1-16,1 1-1 15,-1-1-2-15,1 0 1 16,-1 4-1-16,-4 1 0 15,0-1 0-15,4 5 0 16,-4 0-3-16,4-1-1 16,1 1-8-16,-1-1-4 0,1 1-17 15,4-5-7-15,5-3-51 16,-5-10-38 0,0-7 52-16</inkml:trace>
  <inkml:trace contextRef="#ctx0" brushRef="#br1" timeOffset="85033.035">16335-1587 140 0,'-4'12'52'0,"8"-3"-28"0,-4-5-17 15,0-4 15-15,0 8-4 0,0-4-1 16,0 5-1-16,5-5 3 16,-5-4-11-16,0 8 0 15,0-8-1-15,5 9 5 0,-5-1 3 16,4 5-6-16,1 0-1 16,0 3-2-16,0 1 1 15,4 4-4-15,1 9 0 16,-1 3-1-16,1 1-2 15,-1 8 1-15,-4-4-1 16,-1-5 4-16,1 1 2 16,-10-4-2-16,5-5-3 15,-4 0 0-15,-1-4 1 0,0-4-3 16,5 4 0-16,0-4-1 16,0-5 0-16,0 1-5 15,-4 0-3-15,4-5-3 16,-5-4-2-16,5-8-12 15,-5-9-5-15,0-3-49 16,1-10-36 0,-1-7 50-16</inkml:trace>
  <inkml:trace contextRef="#ctx0" brushRef="#br1" timeOffset="85542.596">16364-1693 156 0,'14'17'57'0,"-5"-17"-30"0,1 0-27 0,-10 0 10 16,5-4 5-16,-1 0 4 15,6-9 2-15,-1 1-1 16,1 3-10-16,-1 1 0 0,5 4 1 16,0-1-2-16,5 5 0 15,0 9-5-15,5-1-1 16,4 9-3-16,5 0-1 0,1 0-1 16,-1-5 0-16,-5 1 4 15,-4-5 1-15,-1 1 3 16,-4-1 1-16,-4-4-3 15,-6 5-3-15,-4-5-5 16,-10 4 0-16,0 1 0 16,-4-1 2-16,-10 5 1 15,0-1 1-15,-9 1 0 16,-6 4 2-16,1-5 3 16,5 1 2-16,-5 0 5 15,4-1 3-15,1-3-6 16,4-1-1-16,1-4-6 15,4-4-4-15,5-4-15 16,4-4-4-16,5-5-16 0,10 1-4 16,5-1-60-1</inkml:trace>
  <inkml:trace contextRef="#ctx0" brushRef="#br1" timeOffset="86099.401">17144-2138 148 0,'-4'12'57'0,"8"-8"-30"0,-8 5-16 0,4-5 15 16,0 4 1-16,-5-3 1 15,0-5-7-15,10 4 0 16,-10 0-12-16,10 0 1 0,-5 5 1 16,0-1 0-16,0 1 1 15,0 7 0-15,5 5 0 16,-5 9-4-16,0 8-3 15,0 8-2-15,-5 13 0 16,-5 0-4-16,1 0 0 16,-1-5 1-16,1-7 2 15,0-5-8-15,4-13-3 16,0-4-13-16,-4-8-4 0,4-9-48 16,-5-3-63-1,6-14 30-15</inkml:trace>
  <inkml:trace contextRef="#ctx0" brushRef="#br1" timeOffset="86624.748">17428-1667 176 0,'38'25'66'0,"-14"-17"-36"0,4 9-29 16,-14-13 16-16,0 5-7 16,1-9 2-16,-1 0 2 0,0 0 1 15,5-4-8 1,0-5 2-16,5-8 2 0,-1 1-6 16,1-6-3-16,0 1 1 0,-6 0 0 15,1 0-1-15,-4 0-2 16,-1 5 7-16,-5-1 5 15,-4 4-4-15,0 5-2 16,-10-1-1-16,0 5-1 16,-4 4-2-16,-5 0 1 15,-1 4 0-15,-4 5 1 16,-4 3 0-16,-1 1 2 16,1 4-1-16,-6 0 0 0,1 8 1 15,4 0 1 1,0-4-1-16,5 0 1 0,5 0 2 15,5 0 2-15,4 0 1 16,5 0 0-16,10 0 0 16,4 0 0-16,5 0-6 15,0 0-4-15,4-4 1 16,6 0 0-16,4-4-6 16,5-1 0-16,9 1-21 15,0-5-7-15,10-4-33 16,5-4-11-16,-1-12-45 15</inkml:trace>
  <inkml:trace contextRef="#ctx0" brushRef="#br1" timeOffset="87314.395">18550-2290 168 0,'0'9'63'0,"0"-5"-34"0,4 13-19 0,1-9 17 15,0 1 2-15,4 3 5 16,5 1-2-16,5-1 1 15,0 5-18-15,5-4 2 0,9-1 3 16,5 5-7-16,4 0-2 16,1 8-9-16,-5 13-1 15,0 13 1-15,-5 3 1 16,-5 14-1-16,-4-5 1 16,-5 0-2-16,-5 4-1 15,0-4-2-15,-4-8 1 0,-10 4 1 16,-5 4 2-1,-5 4 1-15,-8 9 1 0,-16-13-5 16,-3 4 1-16,-11-8-7 16,1-9 0-16,-10-12-24 15,0-4-9-15,1-13-89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0:33.230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1 21 88 0,'-4'-4'35'0,"4"4"-18"0,0 0-27 0,0 0 6 16,0 0-24-16,0-4-7 16,4-1 9-16,1-3 5 15</inkml:trace>
  <inkml:trace contextRef="#ctx0" brushRef="#br0" timeOffset="1019.275">58 134 124 0,'-4'-4'46'0,"-1"-4"-24"0,5 4-15 0,0 4 15 15,0 0-4-15,0 0-1 16,0 4-1-16,0-4 0 16,0 4-8-16,0-4 1 0,0 4 2 15,-5 0 0-15,5 5 3 16,0-9 2-16,-5 4-1 16,5-4-3-16,-4 4 0 15,4 1-3-15,-5 3 0 16,5 0-3-16,0 5 1 15,-5 0-4-15,0 3 0 16,5 1 1-16,0 0 2 0,0 0-3 16,0 4 0-16,0-4 1 15,0 4 0-15,0 0-2 16,0 0-2-16,0 0 1 16,0-4-1-16,5-1 0 15,-5 1 2-15,5 0-3 16,0 0 0-16,-5-4-1 15,0-1-2-15,0-3-2 16,0-1 1-16,0 0-8 16,0-8-2-16,0 0-21 15,0-4-9-15,4-4-58 16</inkml:trace>
  <inkml:trace contextRef="#ctx0" brushRef="#br0" timeOffset="1650.519">264 151 168 0,'0'0'63'0,"0"5"-34"0,0 20-21 16,0-17 18-16,0 1-9 16,0-1-2-16,0 0-6 15,0 1-4-15,5-5-2 16,-5-4-5-16,0 8 1 0,0 1-1 15,0-1 0-15,0 1 4 16,0 3 1-16,-5 5 3 16,1 0 3-16,-1 4 2 15,0 4 3-15,1 0-1 16,-1-4 0-16,0-4-5 16,0 0 0-16,10-4-5 15,0-9 0-15,9-12-6 0,5-5 0 16,5-8-6-16,9-4 1 15,0-1 2-15,5 1 3 16,-10 4 2-16,-4 4 3 16,-5 5 8-16,-5-1 3 15,-5 5 0-15,1 3 0 16,-10 5-7-16,4 9-2 16,1 3-2-16,-5 1-2 15,5 0 1-15,0 4-1 16,-1-1-3-16,1-3 2 15,0 4 1-15,0 0 0 16,-1-1 0-16,1-3 2 0,0 0-10 16,0-1-4-16,-5-3-32 15,0-9-13-15,0 0-51 16</inkml:trace>
  <inkml:trace contextRef="#ctx0" brushRef="#br0" timeOffset="2385.706">1310-202 212 0,'0'4'82'0,"5"0"-44"0,-5 5-40 0,0-1 14 16,0 1-8-16,0 3-3 0,-5 1 0 16,0 4-1-16,1 8 0 15,-1 4 0-15,0 5 2 0,0 8 8 16,1 4 3-16,-1 5 7 16,-5 4 2-16,1-1-5 15,-5 1-2-15,0-5-9 16,-1 1-2-16,1-5-2 15,5-4-2-15,-1-4-10 16,1-9-4-16,-1-8-4 16,1-8 1-16,-1-9-9 15,1-12-3-15,0-5-6 16,-1-4-2-16,1-4-8 16,-1-8-10-1,1 4 22-15,-1-1 42 16,1 5 24-16,-1 5 7 0,6-1 1 15,-1 4-16-15,5 1-5 16,0 3-12-16,5 1 1 0,-1 4 2 16,6-1 2-16,4 1 3 15,0 0-1-15,5 4 4 16,0 0-2-16,5 0 1 16,-1-4-5-16,6 4-3 15,-1-4-5-15,0-1-2 16,1-3-3-16,-1 4-1 15,-4-5-8-15,0 5-4 16,-1 0-13-16,-4-5-4 16,0 1-22-16,-5-9-9 15,0 0-29-15</inkml:trace>
  <inkml:trace contextRef="#ctx0" brushRef="#br0" timeOffset="2974.794">1594-177 220 0,'-5'17'85'0,"10"-8"-46"0,-5-1-46 16,0-8 14-16,0 8-7 15,0 1 2-15,0-1-3 16,5 1 0-16,-5 3 1 15,-5 9 6-15,5 4 4 0,-5 5 3 0,0 8 5 16,1 4-1-16,-1 4-1 16,-4 5 0-16,-1-5 0 15,1-4-6-15,4-4-4 16,0-9-6-16,5-8 0 16,0-4-5-16,10-9-1 15,4-12-2-15,9-4 2 16,1-9-5-16,0 0-1 15,4 5 9-15,-9-1 6 16,0 0 5-16,-5 9 3 16,0 0 3-16,1 8 2 0,-6 4-9 15,1 1-2-15,-1-1-3 16,0 5 1-16,6 0-2 16,-1-5-1-16,0 0-2 15,0 1 1-15,0-1 5 16,1-4 2-16,-6 1-2 15,1-5-1-15,-1 0 1 16,0 0 0-16,1 4 0 16,-5 0 2-16,-1 4-1 15,6 1 0-15,-1 3-6 16,1 5 1-16,-1-4 0 16,1 0 0-16,-1-1-3 15,1-3 2-15,-1-1-17 16,5-4-5-16,1-8-29 15,8-9-11-15,1-8-55 16</inkml:trace>
  <inkml:trace contextRef="#ctx0" brushRef="#br0" timeOffset="3182.836">2095-151 200 0,'-4'4'77'0,"4"0"-42"0,4 4-30 0,-4-3 17 16,0 3-6-16,0 0 3 0,0 1-6 15,0-1-3-15,0 1-5 16,0-1-24-16,0 0-9 0,0-8-39 16,10 0-55-1,-1-4 28-15</inkml:trace>
  <inkml:trace contextRef="#ctx0" brushRef="#br0" timeOffset="4321.417">2578 240 160 0,'5'-13'63'0,"4"13"-34"0,-4-13-27 15,0 5 12-15,-1 0 2 16,-4-5 4-16,0 5 5 15,-4 3 2-15,-1 5-14 16,-4 0 1-16,-6 0 0 0,1 13-5 16,0 0-1-16,-5 3-2 15,0-3 1-15,5 4-2 16,0 0 2-16,0-1-4 16,4 1-2-16,1 0 2 15,4-4 0-15,0-5-1 16,5 1 1-16,0-1-2 15,0 0 2-15,5 1-2 16,0-1 2-16,-1 1-4 16,6-1 0-16,-1-4 1 0,1 9 0 15,-1-1 0-15,1-3 0 16,-1 4-3-16,-4-1 0 16,0-3-1-16,-5-1 0 15,0 0 5-15,-5 1 1 16,-5-1 2-16,1 1 0 15,-1-1 0-15,1-4 2 16,-5 0-1-16,0-4 2 16,-5 0-4-16,0 0 0 15,0 0-3-15,0-4-1 16,0 4-6-16,5 0 0 0,0-4-15 16,4 0-3-16,5 0-11 15,5-1-5-15,10-3-64 16</inkml:trace>
  <inkml:trace contextRef="#ctx0" brushRef="#br0" timeOffset="5538.187">3330 370 140 0,'5'0'55'0,"0"0"-30"0,4-4-21 0,-9 4 13 0,0 0 3 15,5 0 4-15,4-4 1 16,-4 4 0-16,5 0-14 15,-1 0 0-15,1-5 2 0,4 1 2 16,0 0 0-16,0-4-3 16,0-1 0-16,1-3-5 15,-1-5-2-15,0 0-5 16,-5 0 0-16,1-4 0 16,-10 4 2-16,0-4 3 15,-5 4 2-15,-4 5 1 16,-1 3 2-16,-4 9-5 15,-5 0-3-15,-5 13-4 16,1 0-1-16,-6-1-1 16,1 5 3-16,0 4-2 0,4 0-1 15,0 0 0-15,5 0 3 16,0 9 0-16,1-5 3 16,3 0-1-16,6-4-1 15,4 0 3-15,5 0 2 16,5-4-2-16,4 0 0 15,6 0-6-15,3-1 0 16,11-3-1-16,9-5-1 16,0-3-3-16,-1-5 0 15,6-9-1-15,-5 1 1 16,0-1-4-16,0-3 0 16,-5-5 1-16,-5 0 5 15,0-8 1-15,-4 0 0 0,0-1 4 16,-1 1 0-16,-4 4 5 15,-4 0 5-15,-6 0 6 16,0 9 3-16,-4 3-3 16,0 1 1-16,-5 3-9 15,0 5-4-15,0 9-2 16,5-1 1-16,-1 5-3 16,1 0 0-16,0 3-1 15,9 1 0-15,-5 4 0 16,6 0 0-16,-1 0 4 15,0 0 1-15,0 0 1 16,5 0 2-16,0 0-5 16,0 0-3-16,-5 0 3 15,0-4 1-15,-4-4-3 16,-1-5-1-16,-4 1-4 0,-5-9 1 16,-5 0-10-16,-4-5-6 15,-5-3 3-15,0 0 0 16,-5-1 0-16,-5 1-2 15,0-1 3-15,5 1 0 16,0 4 3-16,0 0 1 16,5-1 12-16,0 5 5 15,5 0 12-15,-1 0 5 16,5-4-3-16,1 4 2 16,-1 0 2-16,5 0 1 15,0-4-6-15,9 0 0 0,1 0-4 16,4-5 0-16,10 1-5 15,-1-9 0-15,6 0-5 16,4-4 0-16,5 0-6 16,0 4-2-16,-1-4-9 15,-3 4-4-15,-1 1-23 16,-5 3-9-16,-4 0-60 16</inkml:trace>
  <inkml:trace contextRef="#ctx0" brushRef="#br0" timeOffset="6095.121">4348 223 192 0,'-15'12'71'0,"11"-12"-38"0,-1 5-36 0,5-5 13 16,-5 4-3-16,5 0 1 15,0 0 4-15,-5-4 5 16,5 0-9-16,0 0 0 0,0 0 2 16,5 4 7-16,5 1 7 15,4 3-4-15,0-4 0 16,0 5 0-16,5-1 0 16,0 1-11-16,0-1-3 15,0 0-4-15,5 5-2 0,-5-5-2 16,-1 5-3-1,-3 8 0 1,-1 0 5-16,-9-4 2 16,-5 0 4-16,-5 0-3 15,-5-5 0-15,1 5-1 16,-5-4 1-16,0-1-2 16,-5-3-1-16,0-1 1 15,5-4-1-15,-1-4 0 16,1-4 2-16,0 0-1 15,4 0-1-15,1-1-2 16,4 1 1-16,1 0-4 16,4 0 1-16,0-5-3 15,4 5 2-15,6 0 1 16,4-4 2-16,5-1-4 16,5 1 2-16,4-9-7 0,5 4-3 15,0 1-12-15,0-1-6 16,0 0-21-16,-4 1-6 15,-1-1-35 1</inkml:trace>
  <inkml:trace contextRef="#ctx0" brushRef="#br0" timeOffset="6679.036">4764 219 216 0,'-14'12'82'0,"14"-12"-44"0,5 4-40 16,-5-4 14-16,4 9-8 15,-4-1-1-15,5 1-1 16,0-1-2-16,-1 0 1 16,1 1 3-16,0 4 2 0,4-1 9 15,1 5 2-15,-5 0 0 16,-1 0 0-16,1-5 2 15,0 9 4 1,-1-4-8-16,6-9-5 16,-1 1-2-16,6-13-10 15,4-5-3-15,4-3 0 16,6-5 1-16,-1 0 2 16,0 0 1-16,-4 5 12 0,0 3 5 15,-5 5-2-15,0 4 2 16,-5 8-7-16,0 5-1 15,-5 4-2-15,-4 4-1 16,0-4-1-16,0-5 2 16,-1 1-3-16,6-5 0 15,4-8-3-15,5-4-1 16,9-13-8-16,5-4-2 16,5 0-1-16,5 0 0 15,-5 4 11-15,-5 1 7 16,0 3 2-16,-9 9 1 0,-6 0-1 15,1 8 0-15,-4 4-2 16,-6 5-1-16,1 4-3 16,-1-1 1-16,-4 1-4 15,4 0-2-15,-4-4-16 16,0-1-7-16,4-3-42 16,1-14-17-16,-6-7-45 15</inkml:trace>
  <inkml:trace contextRef="#ctx0" brushRef="#br0" timeOffset="7309.671">5819 294 236 0,'0'9'90'0,"5"-5"-48"0,0 4-51 0,-5-8 14 16,0 0-10-16,0 0 1 16,4 9 6-16,1 3 6 15,0 9-4-15,-1 9 7 0,-4 3 2 16,0 14 7-16,0 7 2 16,0 1 2-16,0 0 2 15,0-1-12-15,0-12-3 16,0-4-9-16,0-8-2 15,-4-9-13-15,-1-4-5 16,0-9-3-16,1-8-1 0,-1-8 4 16,5-9 3-16,0-8 7 15,5-9 4-15,-1-4 5 16,1 0 2-16,-5 0 5 16,5 1 5-16,4-1-3 15,1 0 0-15,-6 0-4 16,11 0-1-16,-1 4 1 15,0 1 1-15,10 3 1 16,-1 5 2-16,1 8-1 16,0 1 0-16,-1 3-3 15,1 9-1-15,0-1-1 16,-6 10 0-16,-3 7-2 16,-1 5 1-16,-5 0-2 15,-4 8-1-15,-5 0 3 0,0-4 2 16,-5 0 0-16,-4 5 0 15,-5-1-1-15,-5-4 2 16,0 0 1-16,-5-4 3 16,1 0-5-16,-6-5-1 15,1-8-11-15,-1-4-5 16,1-8-19-16,4-5-5 16,5-3-41-16,10-10-15 15,4-7-20 1</inkml:trace>
  <inkml:trace contextRef="#ctx0" brushRef="#br0" timeOffset="7595.807">6463-299 268 0,'0'0'101'0,"0"9"-54"0,0 3-48 16,-5-3 18-16,0-1-12 15,-4 5-1-15,-1-1-4 16,1 5-1-16,-1 8 1 16,1 13-3-16,-1 9 2 0,1 3 3 15,-1 13 3-15,1 4 11 16,-1 9 5-16,1-4 0 16,4-5-1-16,1-4-10 15,-1-4-6-15,5-9-28 16,0-12-9-16,0-38-91 15,5-21-4 1</inkml:trace>
  <inkml:trace contextRef="#ctx0" brushRef="#br0" timeOffset="8060.866">6552 433 300 0,'10'21'112'0,"4"-17"-60"0,0 5-67 0,-4-5 16 0,-1-4-18 16,5 0-4-16,1-4 4 15,8-5 5-15,-4-3 7 16,0-1 1-16,0 0 2 0,-5 1 11 16,0-1 3-16,-4 5 12 15,-1-1 5-15,-4 1-4 16,0 4-3-16,-5 0-15 15,0-5-4-15,-10 1-11 16,1-1-5-16,-5 5 2 16,-1 0 2-16,1 0 5 15,0 4 2-15,-5 4 4 16,5 4 3-16,0 5 2 16,-5 0 3-16,5 3-3 0,-1 1 1 15,6 4-3-15,4 0 2 16,1 0 5-16,4 5 4 15,4-1 1-15,6 4 1 16,4 5-7-16,10 0-4 16,9-1 0-16,0 1 0 15,9-1-3-15,6-3-1 16,4-5-10-16,0-4-5 16,0-8-36-16,-5-9-16 15,0-17-84 1</inkml:trace>
  <inkml:trace contextRef="#ctx0" brushRef="#br0" timeOffset="10177.36">1296 1182 4 0,'-5'-5'0'0</inkml:trace>
  <inkml:trace contextRef="#ctx0" brushRef="#br0" timeOffset="10688.535">1291 988 204 0,'0'-4'77'0,"0"4"-42"0,0 0-30 0,0 4 19 16,0-4-13-16,0 9-3 16,-5-1-8-16,1 0-2 15,-1 1 1-15,0-1 0 0,0 5 1 16,1 4-3-16,4 8 2 15,0 0 1-15,0 0 2 16,0 5 1-16,0 8 3 16,0 8 1-16,0 9 1 15,-5-5-2-15,0 9-1 16,1 0 1-16,-6 0 1 0,1-9-3 16,-1 1-1-16,5-13-1 15,1-9-2-15,4-8-6 16,9-8-1-16,10-9-4 15,5-13 2-15,4-12-8 16,5-12-4-16,0-5 6 16,0-8 4-16,1 8 11 15,-1 4 5-15,-10 9 15 16,1 8 10-16,-5 9 1 16,-5 8 2-16,0 8-12 15,1 9-3-15,-6 4-12 16,0 0-4-16,1 4-2 15,-1 0 0-15,-4 9 0 16,0-9 0-16,0-4 4 16,-5 5 2-16,0-1 4 15,0 0 1-15,0-4-5 0,-5-4-2 16,0-4-11-16,0-1-3 16,1-8-26-16,4-4-11 15,4-12-82 1</inkml:trace>
  <inkml:trace contextRef="#ctx0" brushRef="#br0" timeOffset="11169.106">1968 1514 260 0,'-10'8'99'0,"15"-8"-54"0,0 5-50 16,-5-5 15-16,4 0-22 16,6-5-4-16,-1 1 3 15,1 0 5-15,4 0 5 16,0 0 6-16,0 8 3 0,5 4 6 16,0 5 3-16,-5 4-2 15,1 4 0-15,-1-5-1 16,-5 10 2-16,-4-5-5 15,0 0-3-15,-5 0-3 16,0 0-3-16,-10 0 1 16,1-4-1-16,-5-5 0 15,-1 1 0-15,-3-1 2 16,-1-3 1-16,-5-5-1 0,0-4-2 16,-4-4-2-16,0-5 1 15,4 1-4-15,5-5 1 16,0 1-3-16,10-1 0 15,4 1 1-15,5 3 2 16,5 1 2-16,9-1 1 16,5 1-8-16,9 0-4 15,5-9-13-15,5 0-6 16,5 4-32 0,-1-8-55-16,6-4 23 0</inkml:trace>
  <inkml:trace contextRef="#ctx0" brushRef="#br0" timeOffset="11603.434">2635 1455 208 0,'5'0'79'0,"-1"0"-42"0,-4 0-41 16,0 0 15-16,-4 0-8 16,-1-4-2-16,-9 4 2 15,-1-4 0-15,-3 4-1 16,-1 0 7-16,0 4 4 0,0 0 0 15,0 4 0-15,5 1 1 16,-1-1 4-16,1 5-10 16,5 4-2-16,4 0-2 15,0 4 2-15,1 0-1 0,4 0 2 16,0 0-4-16,4 0 0 16,6 0-1-16,4-4 1 15,0-1-2-15,-4 1 2 16,-1 0-2-16,1 0 2 15,-1-5 0-15,-4 1 1 16,-5 0 4-16,-5-1 5 16,-4 1-1-16,-1 0 1 15,-4-1-1-15,0-3 0 16,0-1-4-16,-1 0-3 16,-4-3-2-16,0-1 0 15,1 0-7-15,3-4-1 0,6-4-16 16,4 0-6-16,0-5-33 15,5-3-11-15,15-14-53 16</inkml:trace>
  <inkml:trace contextRef="#ctx0" brushRef="#br0" timeOffset="13272.443">3117 1400 220 0,'0'0'85'0,"10"0"-46"0,4-4-43 15,-4 0 13-15,4-4-5 16,9-1 0-16,6 1 6 16,4-1 4-16,5 5-7 15,4 4 7-15,-4 0 5 0,0 4-6 16,0 1 0-16,0 3-5 15,-5 0-3-15,-5-3-7 16,-4-1-3-16,0 0-18 16,-5-4-5-16,-1-8-26 15,-3-5-10-15,-1-8-30 16</inkml:trace>
  <inkml:trace contextRef="#ctx0" brushRef="#br0" timeOffset="13015.022">3368 1072 168 0,'0'5'66'0,"0"-1"-36"0,5 0-15 16,-5-4 20-16,0 8-6 16,0 5 0-16,0 4-7 15,-5 0-2-15,0-1-11 16,1 5-5-16,-6 13-3 0,1 8-1 16,-1 9 2-16,1-1-1 15,-1 9-1-15,1 0 1 0,-5-9-1 16,4-3 0-16,1-1 2 15,-1-12-1-15,1-9 2 16,-1-4-20-16,6-9-6 16,-1-7-41-16,0-10-19 15,5-7-7 1</inkml:trace>
  <inkml:trace contextRef="#ctx0" brushRef="#br0" timeOffset="13825.133">3723 1030 176 0,'-5'9'66'0,"1"-5"-36"0,4 0-22 0,0-4 16 16,0 13-8-16,0-1-1 15,-5 1-1-15,0 4 2 16,0 4-9-16,1 4 7 0,-1 4 5 15,-5 5-6-15,6 4-2 16,-6 8-6-16,1 1-2 0,-1 3-1 16,1 0-2-16,-1-3 1 15,1-1 1-15,-5 0-1 16,4-4 2-16,1-12 2 16,4-5 2-16,5-8-3 15,5-9-1-15,4-12-6 16,6-9-2-16,3-8-7 15,6-4-3-15,0 0 6 16,-1-5 3-16,6 9 15 16,-6 5 6-16,-4 3 1 15,0 5 1-15,0 3-3 16,0 5-1-16,-5 5-5 16,1 16-3-16,-1-5-2 15,-5 5-3-15,1 5-2 0,-1-5 1 16,1 4 1-16,-6 0 2 15,-4-4 5-15,-4 4 4 16,-1 5 0-16,0-1 3 16,-9-3-5-16,4-5-1 15,1 0-6-15,4-5-4 16,1-3-17-16,-1-5-7 16,10-3-16-16,4-14-6 15,5-3-71 1,10-14-46-16,0-3 73 15</inkml:trace>
  <inkml:trace contextRef="#ctx0" brushRef="#br0" timeOffset="14427.136">4286 1468 208 0,'14'4'77'0,"-9"0"-42"0,-5 5-26 0,5-1 22 16,-5 0-10-16,0 5 0 15,0 0-8-15,0 3 0 16,0 1-8-16,0 0-3 0,-5 8 1 16,0-4-2-16,1 0-1 15,-1 0 3-15,0 0 0 16,0-4 7-16,5 4 4 16,-4-4-5-16,4-4-3 15,-5-5-1-15,0 5-1 16,0-9 0-16,1 0 2 15,-1-4-5-15,0 0-1 16,1-4 2-16,4 0 3 16,0-5-2-16,0 1-2 0,0-5 4 15,0-4 1-15,0 1 0 16,4-5-1-16,1-5-6 16,4 1 1-16,6 4-2 15,-1-4-2-15,0 8 3 16,0 0 2-16,5 0-2 15,5 1-2-15,-1 3-1 16,1 5 3-16,0-1-2 16,4 1-1-16,1 4-8 15,-6-1-5-15,1 1-20 16,0 0-9-16,-1 0-50 16,1-9-50-1,-1-4 53-15</inkml:trace>
  <inkml:trace contextRef="#ctx0" brushRef="#br0" timeOffset="14983.473">4759 1581 176 0,'5'0'66'0,"0"0"-36"0,9 0-31 0,-5 0 15 16,1-4 1-16,4 0 3 16,0 0 10-16,0-1 7 0,1 1-18 15,-1 0 8-15,0 0 3 0,0 8-11 16,0-4-2-16,1 4-7 16,-1 0-3-16,5-4-5 15,0 0 0-15,-5-4-2 16,0-4-2-16,0-1 0 15,-4-3 0-15,-1 3 5 16,1-3 1-16,-6-1 6 16,-4 1 3-16,-4 3-4 15,-6 1 1-15,1-1-7 16,-6 1-3-16,-3 4-4 16,-1 4 1-16,-5 4 1 15,0 4-1-15,1 1 4 16,-1 3 0-16,0 1 1 15,1 0 0-15,4-1 2 16,0 9 1-16,5 0 3 0,4 0 1 16,5 4-3-16,5-3-1 15,5-1-1-15,5 4-2 16,4-4 3-16,5 0 0 16,0 0-6-16,4-4-2 15,-4-5-7-15,5 1 0 16,0 0-7-16,-1-5-3 15,1-8-30-15,0-8-12 16,4-9-45 0</inkml:trace>
  <inkml:trace contextRef="#ctx0" brushRef="#br0" timeOffset="15476.719">5275 1556 280 0,'-5'21'104'0,"10"4"-56"0,0-12-54 16,-1-5 19-16,1 1-12 16,-5-9-1-16,0 0-5 15,0 0 1-15,5 0 2 16,4 0 1-16,1-9 1 0,4 1 0 16,0-1 0-16,0-7 4 15,1 7 5-15,-1 1-1 16,-5-1 1-16,5 1-1 15,-9-5 2-15,-5 1-10 0,0-1-2 16,-5 1-1-16,1-1-2 16,-10 0 4-16,4 1 0 15,1 3 3-15,-1 5 1 16,1 4-1-16,-6 4 1 16,-3 5 0-16,3 3 1 15,1 1-5-15,0 4 1 16,0 4 0-16,4 0 2 15,1 4 1-15,-1 4 3 16,6-7 3-16,-1 3 2 16,5 0 1-16,0-4 0 15,5 0-2-15,4-4-1 16,1 0-3-16,-1-1 1 0,5-7-4 16,5-1-2-16,5 1-14 15,9-5-4-15,10 0-11 16,13-4-5-16,1-4-44 15,0-4-18-15,0-9-14 16</inkml:trace>
  <inkml:trace contextRef="#ctx0" brushRef="#br0" timeOffset="16347.158">6103 1506 232 0,'5'12'88'0,"-1"-3"-48"0,1-1-42 0,0 0 17 16,0 1-7-16,-5 8 3 15,0-1-2-15,4 5 2 16,1-4-6-16,0 4 1 0,0 0 1 15,4 0 1-15,0 5 0 16,1 3 0-16,-1-4 0 16,1 1 0-16,-1-5 0 15,1 0-2-15,-1-5-1 16,1-3-3-16,-1-5 1 16,1 1-2-16,-1-5 2 0,1-8-2 15,-1-5 2-15,0-7-2 16,1-5-1-16,-1-5 3 15,1 1 0-15,-1-9-4 16,6 1 1-16,-1-5 0 16,0 4 2-16,0 1-1 15,5-1 2-15,0 5-2 16,-5 3-1-16,0 5 1 16,1 0-1-16,-6 4-9 15,0 5-2-15,1 3-14 16,-5 1-6-16,-1 4-35 15,1 0-13-15,0-5-22 16</inkml:trace>
  <inkml:trace contextRef="#ctx0" brushRef="#br0" timeOffset="16902.994">6652 1543 160 0,'5'-12'60'0,"4"12"-32"0,-9 0-13 0,0 0 18 15,0 0 1-15,9 4 5 0,1 0-5 16,-1 5 2-16,1-1-20 15,4 9 2-15,0 0 0 0,0 4-13 16,1-4-2-16,-1 4-9 16,0-5-1-16,0 5 1 15,0-4 1-15,1 4-6 16,-1 0-3-16,-5 0 12 16,-4 0 5-16,-5 0 8 15,-5-4 6-15,-4 0-7 16,-1-4-3-16,-4-1-4 15,-5-3-3-15,-4-9-2 16,-1 0-1-16,0 0 2 16,1-9 0-16,-1 5 3 0,0-4 1 15,1-1-1-15,8-3 1 16,6-1-2-16,4 0-1 16,5 1-2-16,5-1 1 15,0 0-1-15,9 5 0 16,10 0 0-16,-1-1 0 15,1 1-3-15,4 4-1 16,5-1-8-16,5 1-2 16,5 0-18-16,-1 0-7 15,-4 0-52 1,-5-5-44-16,-9 1 52 16</inkml:trace>
  <inkml:trace contextRef="#ctx0" brushRef="#br0" timeOffset="17443.204">7286 1030 236 0,'0'5'88'0,"9"3"-48"0,-4 0-38 0,-5-8 19 16,5 5-9-16,-5-1 1 16,0-4-2-16,0 4 1 15,0 4-6-15,0 1-2 0,0-1 0 16,0 5 4-16,-5-1 5 15,0 1 4-15,5 4 2 16,-4 4-6-16,-1 0 0 16,0 4-6-16,0 0-2 15,1 9-2-15,-1 4-3 16,0 4 1-16,0 0-1 16,1 4 0-16,-1 1 0 15,0-1 2-15,0 4 3 0,1 9 0 16,-1-8 0-16,0-9 1 15,1 0 1-15,-1-4-6 16,0-9 0-16,5-4-3 16,0-4-2-16,0-4-4 15,0-4 0-15,0-5-3 16,0-8 2-16,0 0-13 16,5-4-3-16,4-5-31 15,1-7-12-15,4-5-50 16</inkml:trace>
  <inkml:trace contextRef="#ctx0" brushRef="#br0" timeOffset="17969.446">7451 1632 244 0,'0'4'90'0,"0"4"-48"0,5 5-29 0,5-5 24 15,-6 1-15-15,1-1-2 0,-5 1-8 16,0 3 0-16,0 1-7 15,0-1 1-15,-5 5 1 0,5 0-1 16,0 8 1-16,0 5 2 16,0 3 2-16,5 1-3 15,0 4 0-15,4-4-3 16,1-1 2-16,4-8-4 16,5-4 0-16,9-8-8 15,5-13-4-15,0-8 5 16,1-9 1-16,-1-4 3 15,-5 0 0-15,-4-4 6 16,-5-9 6-16,0 0-4 16,-5 1 0-16,-5 3-4 15,1 5-3-15,-6 4-3 16,1 0 1-16,0 4-6 0,-5 4-3 16,0 1-5-16,0 3-4 15,0 1-3-15,0 4 1 16,5-5-23-16,-1 1-10 15</inkml:trace>
  <inkml:trace contextRef="#ctx0" brushRef="#br0" timeOffset="18569.826">8090 1644 200 0,'5'5'74'0,"4"-10"-40"0,6 10-27 16,-1-1 18-16,-5 0-9 15,5-4-1-15,1 4-3 16,-1-4 0-16,0 0-6 16,0 0 5-16,-4 0 4 0,-1-4-5 15,1 4-1-15,-1-4 1 16,0 0 1-16,-4-1 6 16,0-3-3-16,-5 0-1 15,0-1-5-15,-5-4 0 16,0-3-7-16,1 7-3 15,-6 1 1-15,-4 4 2 16,0 4 0-16,-5 0 2 16,0 4-4-16,0 4-2 15,0 5 4-15,5 8 1 16,0-4 4-16,4 0 1 16,1-1-1-16,4 1-1 15,0 0-3-15,1 4 1 16,4 0 2-16,0 0 2 0,0 0-3 15,0 0-1-15,4-4 1 16,1 0 2-16,-5 0-3 16,5-5-2-16,4 1-7 15,6-5-1-15,-1 1-15 16,5-1-5-16,4-4-19 16,6-4-7-16,4-4-9 15,5-4-3-15,4-9-36 16</inkml:trace>
  <inkml:trace contextRef="#ctx0" brushRef="#br0" timeOffset="19095.706">8852 1543 224 0,'-5'5'85'0,"5"3"-46"0,-5-4-43 0,5-4 13 16,-4 0-3-16,-6 0 1 16,1 0 10-16,-1 4 4 15,1-4-11-15,-1 5 8 0,-4 3 2 16,0 5-2-16,0 3 2 16,-5-3-11-16,5 0-3 15,-5-1-4-15,5 1 1 16,-1 0-9-16,6 3-5 15,-1 1 3 1,10-4 6-16,0 4 4 16,5-5 8-16,5 1 4 0,4-1-1 15,0 1 2-15,5 0-8 16,0-5-2-16,0 5-8 16,0-1 0-16,0 1-6 15,0-5 1-15,-1 1 2 16,-3-1 3-16,-1 1 4 15,-5-1 2-15,1 0 3 16,-10-3 3-16,-5 3 2 16,0 0 3-16,-4 5-1 15,-5 0 2-15,-1-1-2 16,-3 1 0-16,3 0-12 16,-4-1-3-16,1-3-10 15,-1-1-5-15,0-4-22 0,0 0-8 16,0-4-52-16,-14-4-22 15,-5-17 13 1</inkml:trace>
  <inkml:trace contextRef="#ctx0" brushRef="#br0" timeOffset="27713.095">-133 1775 120 0,'-5'4'46'0,"5"-4"-24"0,0 0-15 0,0 0 15 16,0 0-2-16,0 0 3 16,0 0 0-16,0 0 1 0,0-4-13 15,0-1 7-15,0 1 2 0,5 0-6 16,0-4-3-16,4-9-2 15,1-4 1-15,4-9-5 16,5 1-1-16,0-5 2 16,0-12 1-16,4-4-3 15,1-1-1-15,0-4-1 16,4 5 1-16,-4 4-2 16,4-1-1-16,-4 5 3 15,-5 5 0-15,-5 7 3 16,5 1 1-16,-5 8-1 15,0 4-1-15,-4 0 1 0,-1 4 1 16,1 5-1-16,-6 0-1 16,1 3-1-1,0 5 0-15,-5 0-2 0,4 9-2 16,1-1 3-16,0 9 0 16,4 4-4-16,1 4-1 15,-1 5 1-15,1 8 2 16,4 8-2-16,0 4-2 15,0 1-1-15,1-1 3 16,-1 5 0-16,5 0 3 16,-5-5-3-16,-5 0 0 15,1-7-6-15,-1-6 0 0,1-3-4 16,-6-5 0 0,1-8-8-16,0 1 0 15,-5-10-10-15,-5-16-37 16,-4-4 3-16,-1-5-26 15</inkml:trace>
  <inkml:trace contextRef="#ctx0" brushRef="#br0" timeOffset="27998.238">28 1485 212 0,'-14'25'79'0,"18"-17"-42"0,-4 1-41 16,0-9 13-16,5 8-7 0,0-4 1 15,4 0 0-15,1 1 3 16,-1-5-3-16,5 4 7 0,1 0 5 16,4-4 4-16,4 4 3 15,1 0-8-15,0 1-1 16,9 7-7-16,9-3-4 15,10 7-17-15,5-3-5 16,5 0-41-16,-6 4-15 16,1-5-21-1</inkml:trace>
  <inkml:trace contextRef="#ctx0" brushRef="#br0" timeOffset="30309.158">6155 2927 160 0,'-5'4'63'0,"5"-4"-34"0,0 4-21 0,0-4 16 16,0 0-6-1,0 0 2-15,0 0-2 0,0 0 0 16,0 0-9-16,0 0 8 0,0 0 3 15,0 0-4-15,0 0 1 16,0 0-6-16,5 0 1 16,4 0-7-16,1 0-1 15,4 0-2-15,5 5-2 16,5-1-2-16,-1 0-1 16,6 9 2-16,-6 4 0 15,6-1 1-15,-1-3 0 16,5 4 0-16,-4 0 0 0,-1 8 0 15,-4-8 2-15,-1-1-8 16,1 1-1-16,-5 0 2 16,0 0 0-16,-5-4-2 15,-4-1 2-15,-1 1 1 16,-4-1 2-16,-5 1 5 16,0 0 6-16,-5-1-3 15,-4 1 2-15,-6-5-5 16,-4 5 0-16,-4-5-1 15,-6 5 1-15,1-5-2 16,-5 1 2-16,-5-5-4 16,0 0 0-16,0-4-4 15,0 0 1-15,5 0-3 16,5 0 2-16,4 0 1 16,1-4 2-16,4 0-4 0,5 0 0 15,4-1 0-15,5-7 4 16,1-1 3-1,8 1-2-15,6-1 0 16,-1 4-4-16,5 1-1 16,5 0 5-16,5-1 2 15,4 1-8-15,1 4-3 16,-6-1-6-16,6 5-1 16,-5 0-10-16,-1 0-3 15,1 5-59 1</inkml:trace>
  <inkml:trace contextRef="#ctx0" brushRef="#br0" timeOffset="32276.521">6770 2649 132 0,'-5'0'49'0,"5"0"-26"0,0 0-25 16,0 0 11-16,0 0-6 15,0 0-2-15,0 0 2 16,0-4 2-16,0 4-2 16,0-4 5-16,0 0 4 0,0 0 5 15,0 4 4-15,0-5-2 16,5 5 0-16,-5-4-8 16,0 4-4-16,0 0-2 15,0 0 1-15,0 0-1 16,0 0 0-16,0 0-1 15,0 0 2-15,0 0-1 0,0 4 0 16,0 5 1-16,0-1 3 16,0 1 0-16,0 3 0 15,-5 1-1-15,5 4 0 16,0 0-4-16,-4 4-1 16,4 0-1-16,-5 0 1 15,5-5-4-15,-5 5 0 16,0-4 1-16,1 0 2 15,-1-4-3-15,5-1-2 16,-5 1-3-16,5 0 1 16,0-5-6-16,0 0-3 0,0 1-17 15,0-9-5 1,10 0-65-16</inkml:trace>
  <inkml:trace contextRef="#ctx0" brushRef="#br0" timeOffset="33147.918">7352 3015 96 0,'-9'-21'38'0,"13"17"-20"0,-8-4-34 0,4-1 1 16,0 1 18-16,0-5 11 15,0 1 14-15,4-1 7 0,1 0-3 16,0 5 1-16,-1 0-8 16,1-1-1-16,5 5-13 15,-1 0-2-15,5 0 1 0,1 4-4 16,-1 0-1-16,0 4 0 15,0 0 1-15,5 0-3 16,0 5 0-16,0-1 3 16,5 0 1-16,-1 1-3 15,1-1-1-15,0 9 3 16,-1 8 1-16,1-4-8 16,-1 5-4-16,1-1 3 15,-5 4 2-15,-5-4 3 16,0-3 1-16,-4-1-5 15,-1 0-1-15,-4 4 5 0,-5-4 5 16,0 0-4-16,-5-4 0 16,-4 0-4-16,-10-5-1 15,0 1 3-15,-5-5 1 16,1 1-1-16,-1-1-2 16,0-4 1-16,1 0 1 15,-1-4 1-15,5 0 3 16,0-8-5-16,0 0-1 15,0-5 0-15,5 0 0 16,0 1-7-16,5-1-3 16,-1 0 3-16,5 5 2 15,5 0-4-15,0-1 1 16,5 1 4-16,5-1 4 16,-1 5 5-16,5 0 2 0,5-4-1 15,0-1-1-15,9 1-8 16,6-1-2-16,-1 1 2 15,0 4 1-15,0 0-7 16,-5-1-2-16,1 5-10 16,-6 0-1-16,-4 0-29 15,0 5-11-15,-9-1-17 16</inkml:trace>
  <inkml:trace contextRef="#ctx0" brushRef="#br0" timeOffset="33957.629">7953 2578 208 0,'-10'0'77'0,"10"4"-42"0,0-4-37 16,0 0 14-16,0 0-11 16,0 0 0-16,0 0-3 15,0-4-2-15,0 4 3 16,5 0 4-16,5-4 3 0,-1 4 2 15,1 0 0-15,4 4 2 16,0 0 1-16,0 0-1 16,-4 1-1-16,4-1-8 15,-5 0 0-15,1 0 1 0,-1 5 3 16,-4-1 0-16,-5 0 0 16,0 5-1-16,0 0 2 15,-5-1 1-15,0 5 1 16,-4 0-4-16,0 0-1 15,-6 4 1-15,1 0 0 16,0-4 0-16,4-1 0 16,1 1-2-16,0-4 1 15,4-5-7-15,5 1 1 16,0-9-1-16,5 4 2 0,4-4-1 16,5 0 1-16,-4 0 4 15,4 4 3-15,0 0 0 16,0 1 0-16,0 3 1 15,1-4 3-15,-6 0-4 16,5 1-1 0,1-5 0-16,-6 0-5 15,0 0 1-15,1 0 0 16,-10 0 0-16,0 0 0 16,0 0 2-16,0 0-10 15,0 0-4-15,0 0-30 16,5 0-10-16</inkml:trace>
  <inkml:trace contextRef="#ctx0" brushRef="#br0" timeOffset="34874.269">8786 2721 144 0,'-15'8'55'0,"15"-8"-30"0,0 0-32 16,0 0 10-16,0 0-3 15,0-4 0-15,5 0 6 0,0 0 6 16,0 0-6-16,-1-1 12 0,6 1 8 16,4 0 3-16,0 4 3 15,5 0-4-15,0 4-3 16,0 5-9-16,5-1-3 15,4 5-9-15,0 3-3 16,1 1-1-16,4 4 2 16,0 4-1-16,-5 1 2 15,1-1-4-15,-1 4-2 16,1 5 2-16,-10 0 0 16,-1-5 1-16,-3-4 2 0,-1 1-3 15,-5 3 0-15,-4-8 1 16,-5-4 2-16,-5 0 1 15,1-5 1-15,-11 1 0 16,-4-5 0-16,-4 1 0 16,-6-1 0-16,-8-4-5 15,3-4 1-15,1 0-7 16,0 0 0-16,10-4 1 16,-6 0 3-16,5-4 2 15,6-1 3-15,3-3-1 16,6-1-1-16,-1 0 1 15,6 1-1-15,-1-1 2 16,10 5 3-16,-1-1 0 16,6 1 0-16,-1-9 1 0,6 4 1 15,3 1-3-15,6 3-3 16,5 5 0-16,4-4-1 16,5-1 0-16,-1 1 2 15,1 4-3-15,5 0-2 16,-10 4-5-16,0-5-2 15,-5 1-17-15,-4 0-8 16,0 0-52 0,-1-9-52-16,-4-8 42 15</inkml:trace>
  <inkml:trace contextRef="#ctx0" brushRef="#br0" timeOffset="35834.875">9377 2406 88 0,'-5'0'33'0,"5"0"-18"0,0-5 2 0,0 5 16 0,0 0 0 15,0-4 3-15,0 4-5 16,0 0-1-16,0 0-17 16,0 0-1-16,10 0 1 0,-1 0-3 15,1 0 0-15,4 0-6 16,0 0-3-16,0 0 2 16,0 4 0-16,1 5 1 15,-1-1 2-15,0 1 3 16,0 3 5-16,-4 1-6 15,-1-1-2-15,1 1-3 16,-6 0 0-16,-4-1-7 16,0-3 1-16,0 3 1 15,-4 1 1-15,-1 0 1 16,0-5 2-16,0 0 1 16,-4-3 1-16,4-1 0 0,1 0 2 15,-1 0-1-15,0-4 0 16,5 0-6-16,0 0-1 15,0 0-2-15,0 0 0 16,5 4 3-16,4 1 0 16,1-1 1-16,-1 0 0 15,1 0 0-15,-1 0 0 16,5 1 0-16,1-1 0 16,-6 0-3-16,5 4 0 15,-4-8 2 1,-1 5-5-16,-4-1 2 0,-5 4 4 15,0 1 4-15,-10-1 5 16,1 5 2-16,-1 4 6 16,-4 4 3-16,-5 0-4 15,5 0 1-15,0-5-12 16,0 1-3-16,0-4-15 16,-1-5-7-16,6 1-9 15,-1-1-3-15,1-4-35 16,-1 1-16-16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33:44.02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20779 2905 1548,'-18'0'2451,"18"0"-903,-13 0 129,13 0-387,-17 2 258,17-2-387,-11 0 0,11 0-129,-12 1 129,12-1-129,0 0-387,-11-5 129,11 5-258,9-12-129,5 6-129,5-3 129,3 1-387,5 2 129,1-1-129,0 6-129,-2 1 129,-2 1-129,-7 10 129,-4 3 129,-6-1-129,-3 4 129,-4 4 0,0-2 258,-10 3-258,-5-2 129,-3 3 258,-4-1-516,1 0 129,0 0-129,0-7 129,2 5-387,6-5 258,7-2-129,6-13-258,8 4 258,11-4 0,11 0 0,2 0 129,8 0 0,1 3 0,4 2 0,-4 10 0,-4-1-129,-2 6-129,-6-1 129,-5 3-129,-7 2 0,-8-3 129,-4 1 129,-5-1 0,-9 2 129,-10-1 129,-6-3 0,-4 2 0,-8 2-129,-3-3 0,0-1-129,-4-2-129,4-2-258,-1-8-516,11 7-1677,3-14-1548,4-4 0,15-12-258</inkml:trace>
  <inkml:trace contextRef="#ctx0" brushRef="#br0" timeOffset="556.031">21257 2909 3354,'34'-19'3612,"-22"5"129,3 7-2451,0 9-129,-15-2 0,21 13-258,-17-2-258,1 7 0,-5-2 0,0 10 258,-3-4-258,-3 5 0,-4 3-387,1 3 0,-4-2-129,0 5 0,-1-2-129,0 0-129,0-5 129,1 3-258,4-8 258,1-4 129,4-4-129,4-1 0,3-3 0,8-5-129,10 2 0,5-5-129,9-3-2580,3-1-1290,-2-10-129,4-7-258</inkml:trace>
  <inkml:trace contextRef="#ctx0" brushRef="#br0" timeOffset="1079.061">21478 2874 1677,'-19'0'3870,"19"0"-258,0-8 258,6-4-2967,12 4-258,2-7 258,8 7-258,0-5 0,7 8-258,0-2 0,-1 7-129,-2 0 0,-3 0-258,-4 5 129,-4 7-129,-4 0 0,-6 5 258,-6-2-129,-2 10 129,-3 0 0,-4 4 387,-9 6-387,-1-1 0,-7 2 0,1 0-129,1-2 0,-1-1 0,6-4-258,1-4-129,4-5 387,5 1-129,4-4 129,6-4 0,9-4-129,8-2 129,6-6 0,5-1-129,7-3-258,-5-16-1290,8 1-2451,-2-3-387,-6-9-258,-1-1-516</inkml:trace>
  <inkml:trace contextRef="#ctx0" brushRef="#br0" timeOffset="1983.112">22674 3105 1677,'0'0'3612,"0"0"387,0 0-2451,-15 5 0,4-5 129,-8 0-387,-2 0-774,-4-5-258,1 1 129,-7-9 0,3-1-129,-7-8-129,3 2 258,-8-13-129,5-1 0,-6-9 129,1 0-129,0-6-129,7 7 129,-1-6 0,7 5 0,5 2-129,8 6 0,9 1 0,5 6-258,3 1 258,9 4-129,5 1-258,2 4 129,3 4 129,0 5-129,-3 1 129,2 5-129,-3 3 129,-3 12 0,0 5 0,-4 6 0,0 7-129,-1 8 129,-4 12-129,-5 5 0,-1 8 129,-6-1 0,-7 9 0,-4-1 0,-1-1 0,-2-5 0,2-9 0,2-5 129,6-7-258,1-11 129,6-5-129,2-10 129,1-5-129,0-12 129,9 4-129,2-9 129,5-9 0,2-7 0,6-9 129,4-8-258,5-7 129,2-3 0,3-5 0,0-1 0,-3-3 0,1 2 0,-5 6-129,-7 3-387,2 12-2193,-8 5-1419,-12 2-129,1 13-258</inkml:trace>
  <inkml:trace contextRef="#ctx0" brushRef="#br0" timeOffset="2739.156">21444 3793 3870,'13'-8'4386,"-13"8"-258,0 0-1806,0 0-258,0 0-258,0 0-774,0 0-387,0 0-129,-4 17-258,-5 2 0,0 9-129,-5 3 129,-3 7-258,-1-1 258,0 7-516,1-2 258,1-1 258,4-7-258,5-2 0,3-7 0,4-3 0,12-7 129,11-7 0,11-3-129,9-7 0,15-9 0,4-7 0,5-2-129,-1-6-258,-2 8-516,-17-7-1806,-4 1-1548,-11 10-387,-17-2-258</inkml:trace>
  <inkml:trace contextRef="#ctx0" brushRef="#br0" timeOffset="3005.171">21487 4045 2193,'-3'12'4128,"3"-12"258,7 11-1290,8 5-1677,-5-1 0,11 11-258,-5 0-387,5 8-387,0-1-258,-3 1-129,0 3-516,-8-8-1032,8-5-2322,-3-5-387,-15-19-387,26 0 388</inkml:trace>
  <inkml:trace contextRef="#ctx0" brushRef="#br0" timeOffset="3447.197">21900 3775 5934,'-10'0'4515,"10"0"-258,3-8-258,-3 8-3483,24-11-129,-8 2 0,7 4-129,-3-1 0,4 4-129,-3 2-129,-1 0 129,-5 5-129,-5 6 0,-2 9 129,-7 4-129,-2 4 0,-9 5 129,-8 0 0,-3 4 0,-4-3 0,1 6 0,1-9-129,3-2 0,6-1 129,7-3-129,7-6-129,14-7 129,14-1-258,9-11-129,12 0-645,-3-15-2064,10-10-1419,5-4-129,-3-7-387</inkml:trace>
  <inkml:trace contextRef="#ctx0" brushRef="#br0" timeOffset="3995.228">22254 3710 2451,'17'0'3870,"-2"-14"516,9 2-516,2 2-2580,0-9-387,8 5-129,-5-3 258,4 7-387,-6 1-129,-1 9-129,-8 0-129,-1 4-129,-6 8-129,-3 5 129,-8 7-129,0 3 129,-4 5 0,-4 3-129,-5 2 129,-3 5 0,-2-2-129,-1 2 129,0-6-129,1 2 129,1-8 0,2-2-129,4-3 0,4-4 129,6-5-129,5-4-129,11-1 258,10-8 129,6-2-258,7-1 129,2-1 129,5-9-129,0-3 0,-2 4 0,-4-3 0,-4 3-129,-5 2 0,-4 0-258,2 5-129,-11-3-903,13 6-2193,-7 1-1032,-3-2-258,-1-3-387</inkml:trace>
  <inkml:trace contextRef="#ctx0" brushRef="#br0" timeOffset="10239.585">14052 4700 1419,'-173'27'1935,"80"-11"-129,1 7 258,-3-1-774,2 9-258,-3 0-258,5 4-129,1 5-129,7 1-129,1 1-258,4 3 129,3 1-129,8 3 258,3 1-129,5 3 0,3 0 258,0 6-516,6 2 258,4 4-387,4 5 129,2 3-129,4 2 129,2 4-258,2 4 258,5-1 258,1 3-129,5 3-129,2-1 129,6 3-129,5-5 129,6-2-129,2-6 129,10 1-129,9-7 129,8-3 129,8-7 129,9-3-258,7-4 0,7 1 129,4-8-129,10-3 0,-1-4 0,6-1-129,0-8 258,5-2 0,4-7 0,4-3 0,3-7 0,2-1 0,5-4 0,3 0 0,4-3 129,2 0-129,1-4-129,2 1 0,0-1 0,6 0 129,-1-5 0,5 1-129,-2-8 129,2 4 0,0-3 0,3 4 0,0-1 0,3-4-129,1 4 0,-3-1 129,-1 2-258,1 0 387,-2-4-387,0-1 129,-1-2 0,-1 2 129,-2-7-129,-2 3-129,-4-4 258,-1-2-258,-6 1 258,3-3-129,-10-4 0,-2 3 0,-6-5 129,-4-2-129,-1-2-129,-4-6 129,-6-5-129,-3-3 0,-2-7 129,-3-11-258,2-2 129,-5-7 0,-5-5-129,-5-3 129,-8-1 0,-7-5 129,-11 3-129,-11 2 0,-13-3 0,-9 0 129,-14 3-129,-15-4 0,-11 1 0,-12 3 129,-12-4-129,-12 1 0,-10 3 0,-11 0 129,-11 6-129,-10 4 0,-7 4 0,-10 3 0,-14 7-129,-11 7 129,-10 8-258,-15 4 129,-9 8-129,-16 3 0,-7 13-387,-20 1-387,4 16-1935,-11 0-1677,-9 5-258,-1 7-387</inkml:trace>
  <inkml:trace contextRef="#ctx0" brushRef="#br0" timeOffset="11643.666">11944 4952 1677,'11'0'3870,"-11"0"-258,-23-22-258,2 17-3096,-4-2-645,-7-1 387,-6-1 0,-6 2 129,-8-2 129,-8 3 0,-5-2 129,-9-7 0,-5 5-129,-6-3-129,-4 1 0,-8-2 0,-4-1-129,-5-3 129,-5 0-129,0 3 129,-1 1-129,-2 3 0,-3-2 0,1 5 129,1 1-129,0 3 258,-2 3 0,-2 1-129,-3 0 129,-5 5 0,5 7 258,-1 4-387,2 5 129,2 3-129,4 10 0,2-1-129,6 6 129,2 4-129,8 6 0,4 0-129,3 1 129,8 1 0,7 1 0,7 3 0,8-2 0,7 0-129,5 0 0,8 0 129,4 3-129,6 3 129,4 4 0,5 3-129,5 0 129,3 4-129,6 0 129,5 4 0,2-2 0,9 0 0,7-2 0,7-1 0,1 0-258,7-3 258,6-3 0,3 2 0,5-4 0,5-2 258,7-3-129,5-5 0,10 3 0,6-4 129,8 4-129,2-5 0,6 0 0,1-2 0,3 4 0,1-4 0,2-2-129,0-9 129,3-2 258,5-7-387,3-4 258,6-6-129,5-6 0,2-7 0,1-3 0,0-1 0,2-6-129,-1-6 129,3-7-129,-1 0 0,-2-4 0,1-1 0,1-1 0,0-5 0,2 3 0,1-3 0,-5 1 129,-4-2-258,-4-3 129,-7-3 129,-2-5-129,-7-2 0,-1-6 129,-5-6-258,-1-8 129,-6-5 258,2-4-387,-3-4 129,-2-6 129,-5-1 0,-6-3-129,-2 0 129,-7-4 0,-1 4 0,-8-2 0,-5 2 0,-9 5 0,-6 2-129,-7 0 258,-10 3-258,-8 7 0,-9-5 0,-4 2 129,-9 0-129,-7 3 0,-9 3 129,-7 3-129,-6 6 129,-8 4-129,-7 8 129,-9 11-129,-7 6 0,-11 10 0,-9 4 0,-11 8-258,-3 7-129,-10 8-129,0 19-903,-10-4-2193,5 12-1032,-5 2-387,5-3 129</inkml:trace>
  <inkml:trace contextRef="#ctx0" brushRef="#br0" timeOffset="13303.76">12984 7507 3225,'16'0'3741,"-8"-10"-1419,-8 10-1548,3-11-387,-3 11 258,0-16 0,0 16-258,-12-17 258,0 7 0,-8-1 0,-1 4-129,-8-10-258,-5 4 129,-9-3-129,-2 1-129,-10 1-129,-7 3 0,-7 0 0,-8 1 0,-6 7 0,-1 3-129,-6 1 129,-4 8 0,-3 2 0,-3 3 129,0 6-129,1 5 129,-1 2-129,4 7 129,4 0-129,5 7 129,7 3-129,8 6 0,6-3 0,7 5-129,8-2 129,-1 3 0,5 2 0,7 5-129,3 0 129,1 2 0,7 2-129,3 3 129,8 3 0,9 0 129,8 2-129,1 2 0,14-1 129,10-3-129,4 1 0,5-1 0,1-4 129,1-1-129,-2-2 0,2-3 129,-1-2 0,-1 3-129,1-1 387,1 1-387,2-1 258,4 2-129,2-3 129,5 2 0,1-7 0,9 1 129,2-9 129,8-3-129,2-7 0,5-2 0,3-9-129,2-4-129,3-4 0,1-5 0,1-2 0,3 0 0,-1-7-129,3 1 129,-1-3-129,2 3 129,0-4 0,2 0 0,0 0 0,5-4 0,-2 0-129,2 0 129,-1-5 258,3-3-258,-4-6 0,0-4 0,-3-3 0,0 3 0,-4-10 129,-1-6-129,-4 1 0,-3-2-129,0 3 129,-2-3 0,-4-7-258,-1 1 258,-3 0-258,3-1 129,1-3 0,-1 0 0,0-3 0,-4-1 0,-2-3 0,-4 1 0,-3-2 129,-3-3-129,-8 0 129,-4-2-129,-4 1 0,-2-7 0,-5 4 0,-5 2 0,-5-6-129,-5-2 129,-7 2 0,-8-6-129,-5-3 258,-6 6-258,-13-3 258,-3-2 0,-7 5-129,-10 3 129,-3 4-258,-6 6 258,-6 5-258,-7 2 129,-10 9-129,-6 2 0,-10 4 129,-3 5 0,-10 2-129,-6 4 0,-10 5 129,-6 4-129,-7 3 0,-5 2-129,-8 5 0,-13 1-387,2 10 0,-16 1-645,14 19-2451,-8 3-1161,-5 6-387,4 7 129</inkml:trace>
  <inkml:trace contextRef="#ctx0" brushRef="#br0" timeOffset="14775.845">12798 9657 2709,'-51'-4'4257,"25"4"-129,-16-4-2193,1-6-1161,-5 3-387,-9-3 0,-2 1-258,-8 3 258,-2 3-258,-7 2 129,-3 1 0,-6 7 0,0 8 0,-5 5 129,-2 7-129,-5 0 0,0 5 0,-3-1-129,2 6 0,1-4 0,1 4 0,3 1-129,4 1 0,6 0 0,1 0 0,6-3 129,6 2-129,6 1 0,7 5 0,8 1 0,5 6 0,9 7-129,9 6 258,5 6-258,9 4 129,4 5 0,6 3 0,8 0 0,3 1 0,6-1 0,1-1 0,4 2 0,3 2 0,3-5 0,4 0 129,6 0 258,7-3-258,4-5 258,6 1-129,3-9 258,6 3-129,5-11 129,9 2-129,1-8-129,8-2 129,8-9 129,7-3-258,2-6-129,9-4 0,-3-2 0,6-6-129,3-5 129,0 0-129,-1-2-129,0 0 258,-2-4-129,3 0 0,1-2 0,0 0 129,1 1 0,-2 0 129,0-4 0,4-1-129,-1-1 129,5 0 258,-4-8-387,-3-1 0,-5-4 0,2-4 0,-7-4-129,-4-1 0,-4-2 0,-5-1 0,-4-1 129,-4-3-129,-7-3 0,0-2 0,-3-2 0,-5 2 0,-4-4 129,-4-1-258,-5-3 129,-1 1 0,-5 1 0,-4-2 0,-1-4 129,-6-3-129,-1-5 129,-7-5-129,-6-7 0,-5-3 0,-8-9 129,-6-4-387,-7-3 258,-4-2 0,-6 0-258,-7 2 258,-5-1-129,-5 8 129,-4-4 0,-6 6 0,-5 4 129,-6-3-258,-5 3 0,-11 1 258,-8 1-129,-7-4 0,-9 9 0,-5-1 0,-8 3 0,-5 6 129,-6 11-129,-5 9 0,-7 5 0,-9 10 0,-6 7-129,-9 3 129,-10 11 0,-12 1-258,-8 8 129,-11 4-258,-3 10-129,-10 2-258,2 18-1548,-9 3-2322,1 7-516,-1 5-516</inkml:trace>
  <inkml:trace contextRef="#ctx0" brushRef="#br0" timeOffset="22580.291">10511 12288 2967,'0'0'5031,"0"0"-645,0 0 0,0 0-2967,0-9-903,0 9-129,-14-6 0,3 1-129,-4 2-129,-2 0 129,-2 2 0,-1-3-129,-2 4 0,0 0-129,-2-5-258,4 5-387,-8-7-1548,2 2-2193,0 5-387,-5-4-258</inkml:trace>
  <inkml:trace contextRef="#ctx0" brushRef="#br0" timeOffset="22896.309">9640 12256 6321,'0'0'4902,"-17"-1"-387,17 1-387,-15-5-3870,4 5-129,11 0 0,-22 5-129,7-1 0,-3 1-129,-3-4-129,1 7-258,-8-8-1548,3 0-2193,-2 7-516,-7-7 0</inkml:trace>
  <inkml:trace contextRef="#ctx0" brushRef="#br0" timeOffset="23152.324">8828 12471 7740,'-23'23'5031,"15"-10"-645,-4-6-387,12-7-3870,-18 14-387,15-4-258,3-10-258,-6 24-516,6-24-1548,-16 18-1677,13-4-129,3-14 0</inkml:trace>
  <inkml:trace contextRef="#ctx0" brushRef="#br0" timeOffset="23381.337">8546 13039 8643,'-17'45'4644,"7"-30"-258,5-5-1290,-3 2-3225,6 1-129,2-13-258,0 28-903,-1-14-1419,-6 4-1548,7 4-129,-6-5 0</inkml:trace>
  <inkml:trace contextRef="#ctx0" brushRef="#br0" timeOffset="23579.348">8456 13809 7353,'0'78'4644,"-1"-39"-516,-4-15 0,1 7-3999,2-5-387,5 0-258,1-3-1290,10-3-2193,4 5-387,-4-9-258,6 4 387</inkml:trace>
  <inkml:trace contextRef="#ctx0" brushRef="#br0" timeOffset="23808.361">8775 14516 8127,'37'71'4644,"-18"-37"-387,-5-13-129,-1 1-3870,9-4-129,3-2-129,2-3-129,6 3-645,-5-11-1806,3-5-1419,5 9-645,-3-9 258,3 6-387</inkml:trace>
  <inkml:trace contextRef="#ctx0" brushRef="#br0" timeOffset="24024.374">9616 14783 9030,'45'46'4902,"-26"-25"-387,-4 1-258,-7-6-3612,10 3-387,-3-6 0,5-3-387,1 0-258,-5-10-258,14 8-1419,-9-8-2322,6 0-129,1-6-258,2-3-258</inkml:trace>
  <inkml:trace contextRef="#ctx0" brushRef="#br0" timeOffset="24423.396">10554 14875 8901,'74'24'4515,"-42"-10"0,-3-1-258,-9-6-3612,7 3-387,3 0-516,1-6-258,7 4-645,-11-8-387,13 0-774,-14-6-387,12 5-387,-10-7 258,9 1-129,-5 0 387,1 1 387,2 2 1291,-2 1 902,2 3 773,0 0 904,-1 1 516,-4 4 516,1 3 129,-9-4 129,4 12-387,-12-11-258,9 12-516,-12-9-645,7 8-129,-4-6-516,3 2-258,0-4-258,2-7-258,6 5-903,-7-12-1806,9-5-1419,5 0-387,-4-10-129,6 4 517</inkml:trace>
  <inkml:trace contextRef="#ctx0" brushRef="#br0" timeOffset="24632.408">12185 14749 8514,'31'6'4773,"-20"-1"-129,3 0-258,0 2-3741,-14-7-645,19 6-258,-9-1-516,-10-5-903,23 0-1677,-13-3-1419,-10 3 0,19-16-258</inkml:trace>
  <inkml:trace contextRef="#ctx0" brushRef="#br0" timeOffset="24843.42">12608 14533 7740,'26'-1'5160,"-26"1"-516,15 0-129,-7-11-3225,-8 11-1677,18-14-258,-13-3-387,9 10-129,-11-18-387,13 10-1290,-10-3-1677,2-11-258,2 6 258</inkml:trace>
  <inkml:trace contextRef="#ctx0" brushRef="#br0" timeOffset="25009.43">12851 14074 7224,'12'-17'4773,"-6"-3"-516,-6 20-387,10-30-4902,-8 4-3225,7 0-258,-4-5-645,4-3 258</inkml:trace>
  <inkml:trace contextRef="#ctx0" brushRef="#br0" timeOffset="25220.442">12918 13558 7740,'0'0'4773,"0"-11"-258,0 11-516,11-27-3870,-2 5-516,-3-9 0,5 3 0,-7-13-645,7 0-3483,-7 3 0,-4-8-387,-1 6 387</inkml:trace>
  <inkml:trace contextRef="#ctx0" brushRef="#br0" timeOffset="25460.456">12818 12814 10449,'-16'19'5418,"16"-19"-516,-12 2-129,12-2-4644,-10-9-645,10 9 129,0 0-258,-20-19-129,20 19-258,-30-30-774,18 25-1290,-14-12-1290,0-4-516,0-1-129</inkml:trace>
  <inkml:trace contextRef="#ctx0" brushRef="#br0" timeOffset="25648.467">12298 12545 7611,'-31'5'5160,"12"-5"-645,4 0-129,-2 0-3612,-1 0-903,2-6-516,5 4-387,-8-15-1032,4 6-2322,-4 1-387,-1-7-387</inkml:trace>
  <inkml:trace contextRef="#ctx0" brushRef="#br0" timeOffset="25963.485">11579 12400 8256,'-54'1'5160,"34"-1"-387,2 0-129,-9-8-4257,9 4-258,6-2-258,2-1 0,-2 3 0,-1 0 129,-1 0 129,-2 0-129,-1-1 129,2 4 0,-4-5 0,3 1 0,-2 1-129,-3 4-129,3 0-129,-4-2-258,7 4-1161,-10-2-2838,3 0-516,-3 0-387,-4 0 258</inkml:trace>
  <inkml:trace contextRef="#ctx0" brushRef="#br0" timeOffset="28671.639">5321 4737 516,'18'9'2838,"0"-2"258,-18-7-1935,0 0-387,0 0 129,0 0 129,0 0-129,0 0 129,-10-3-129,-7-5 129,3-2-645,-9-1-258,0-1 258,-8 1-387,0-1 129,-8-3-129,-3 1 129,-5-1-129,-5 3 129,-5 2-129,-5-1 129,-5-2-129,-7 2 129,-8 1-129,-3-1 129,-3 2-129,-5-2 129,-2 1 0,-1 0-129,-3 1 129,0 3-129,0-3 258,2 4-258,3-1 129,0 2-129,2 0 0,5 4 0,0 0 0,1 0 0,2 4 0,-2 4 0,3 4 0,0 1 129,5 5-258,0-2 258,3 4-129,8 0 0,3 1 129,3 1-129,5-3 258,-1 2-258,7-1 129,2 2-129,3-2 129,4 2 0,3-1-129,4 1 0,2 5 0,2 1 0,-1 2 0,1 5 129,0 2-129,-1 0 0,0 6 0,0 1 129,-2 2 0,6 2 0,-1 0 0,2-2 129,4 3 0,5 4-129,1-5 129,4 3-129,1-4 0,2 3 0,2-4 0,3 6 0,-2-5 0,1 4 0,2 0-129,1 2 129,2 2 0,0 3 0,4 6 0,5 1-129,2 2 129,6 4 0,6 1 0,5-1-129,2-1 0,7 2 0,6-7 0,3 1 0,8-3-129,5 0 0,5-4 258,6 2-129,3-2 129,3-2-129,4 2 0,3 1 0,3-3 129,3-4 0,3-3 0,3-5-129,5-5 129,3-5 0,3-12 0,4-5 129,4-7-129,5-3 0,1-2 0,5-3-129,0 1 0,7-3 129,1 3-258,5-1 258,-6-2-258,0-1 129,-2 0 0,-2-6-129,2-6 129,-2-3 0,-5 1 0,-5-6-129,0-6 258,-4 2-258,-3-3 129,-4-1 0,-3 0 0,-4-6 0,-1-7 129,-3-2-129,-1-5-129,-3-4 258,-3-7-129,-4-7 0,-7-11 0,-5-6 0,-11-2 129,-8-7-258,-12-4 258,-12-7-129,-11-4 0,-10-5 129,-9-3-129,-13-2 0,-12-7-129,-5 0 258,-6 0-129,-4 0 0,-5 0 0,-5 5 0,0 6 0,-4 8 129,-4 9-129,-5 5 129,-9 7 0,-7 10 0,-9 11-129,-10 9 0,-7 7-129,-12 13 0,-6 17-258,-12 6-516,6 24-774,-15 9-2451,7 19-516,-4 10-387,-3 11 129</inkml:trace>
  <inkml:trace contextRef="#ctx0" brushRef="#br0" timeOffset="30162.725">3619 7380 645,'-138'-10'3225,"68"7"-1161,-13 3-645,-5 5-516,-4 9 0,-6 2-129,-3 6 0,-9 0 0,-1 10 258,-8-6 0,6 6 129,-3-7-129,9 6 0,0 0-387,10 6 0,0 0 0,11 4-387,2 3 129,5 7-258,2 3 129,5 4-129,4 3 0,5-2-129,5 2 0,7 1 129,8-1-258,9-2 387,8 3-258,7 1 129,9 1 0,6 1-129,4 3 129,11-1 0,8 4-129,6-1 0,8-2 129,6-1-129,7-4 0,3 0 258,6-2-129,5 1 0,2-5 0,7 0 0,4 1-129,5 5 387,7-5-387,7 5 129,2-5-258,9 0 129,0-3 0,5-1 0,4-10-129,1-10 129,5-3 0,-1-7 129,3-7-129,3-2 129,1-2 0,8-2 0,4-6-129,0 5 0,1-3 0,1-1-129,0-2 129,2-3 0,1-2 0,-8-9-129,-3-1 129,-2-5 0,-7-4 0,0-3 0,-2-3 129,-9-2-258,-3-3 258,-5 0-129,-6-1 0,-1 0 0,-9-1 129,-3-2-258,-6-4 129,-3 1 0,0-6 0,-3-5 129,-4-5-129,-5-4 129,-4-3-129,-5-2 129,-7-6-129,-5-1 129,-8 0 0,-5 0-258,-5 1 258,-2 1-129,-3-1-129,-2-2 129,-2 1 0,-3 1 0,-1-1-129,-3-4 129,-6-3 0,-2-6 129,-10 0 0,-4 4-129,-7 1 0,-3 4 129,-5-1-129,-4 9 129,-4 4-129,-3 10 129,-8 2-129,-5 2 0,-10-3 129,-7 2-129,-15 0 129,-12-1 0,-14-1 0,-14 4-129,-11 5 129,-12 10 0,-12 15-258,-13 9 0,-4 16-387,-11 17-387,9 30-2580,-13 10-1290,-12 11-387,-10 11-516</inkml:trace>
  <inkml:trace contextRef="#ctx0" brushRef="#br0" timeOffset="33787.932">8733 4909 1806,'0'21'3096,"1"-5"129,-1-16-2709,0 15-516,0-15 258,8 10 129,-8-10 258,0 0 129,12 12 0,-12-12 129,0 0 0,0 0 129,0 0-129,0 0-258,0 0 0,0-7-129,0 7-129,0 0 0,-9-15-129,9 15 129,-14-21 0,4 2 0,1 3 0,-6-9 129,5 0 0,-8-9-129,4 0 129,-5-10 0,2 1-129,-2-2-258,0 0 258,0-2-258,1-1 0,-3 6 0,6 5 0,-2 4 0,5 6 0,-4 4 0,6 5 0,1 4 0,9 14 0,-14-13-129,14 13 0,0 0 0,-10-12 0,10 12-258,0 0 129,0 0-258,0 0-129,0 0-387,0 5-903,9 10-2580,-2-1-387,3 3-258,0 10 129</inkml:trace>
  <inkml:trace contextRef="#ctx0" brushRef="#br0" timeOffset="34642.981">8287 4754 2967,'0'0'4257,"-14"-1"-516,14 1 0,0 0-2967,0 0-774,0 0 258,0 0 0,0 0 258,0 0 0,0 0 0,0 0 129,0 0 0,0 0-129,0 0-258,0 0 0,-5 6-129,5-6-129,0 0 129,12 16-129,1-6-129,2 1 258,5 2-129,2-1-129,3 0 129,2 5 0,1-2 0,2 1 0,-1-1 0,0-1-129,-1-4 129,-1 3 0,-1-3 0,-4 1 0,-1-6 0,-6-5 258,0 0 0,-15 0 129,15-9-129,-15-8 129,0-3 129,0-9-129,-3 0-129,-5-6 0,4-5-258,-1-3 0,1 4 258,1-2-258,3 1 129,0 4-129,0 3 129,4 0-129,2 7 258,-2 3-258,2 3 0,-1 3 129,-1 5-129,-3 0 0,-1 12 0,0-14-129,0 14-129,0 0-387,0 0-2064,0 0-1677,0 0-516,0 0-516,-5-16 130</inkml:trace>
  <inkml:trace contextRef="#ctx0" brushRef="#br0" timeOffset="36467.085">8734 5004 2193,'-6'0'2967,"6"0"258,0 0-3096,9-11 387,-4-2 387,-5 13 387,13-28-129,-4 14 258,-5-11-129,6 5-258,-6-9 0,6 1-387,-1-8 0,4 4-258,-3-7 0,4 2 129,-4-1-129,4 5 129,-4-3-129,1 7 0,-5 2-129,4 8 258,-6 2-387,2 4-129,-4 2 129,-2 11 0,4-16-129,-4 16 129,0 0-129,0 0 129,0 0-129,0 0 0,0 0 0,0 0-129,0 0 129,0 0-129,0 0 129,0 0-129,-3 10 129,3-10 0,-13 24 0,3-5 0,-2 9-129,-2 3 0,-1 8 129,-3 8-129,2 2 0,-3 3-129,-1 1 258,0-2-129,1-4 129,1-4 0,0-6 0,-1-11 0,6-3 0,1-6 0,2-5-129,10-12 129,-12 12 0,12-12 129,0-14-129,2-6 0,8-9 129,3-6-129,2-10 258,4-8-516,0-3 516,3 1-258,-1 2-258,-3 3 258,-3 7 0,-5 4 0,1 10-258,-6 2 0,3 12-645,-8-3-1548,0 6-1806,0 12-387,0 0-258</inkml:trace>
  <inkml:trace contextRef="#ctx0" brushRef="#br0" timeOffset="38631.209">8608 5024 1677,'0'0'3354,"0"0"-774,-7-11-1935,7 11 129,0 0 387,-7-13 129,7 13 129,0 0 0,0 0-258,0 0 0,0 0-129,-14-17 0,14 17-258,-8-17-129,8 17-129,-18-24-129,5 12-129,-5-7 0,1 4-129,-6-7 129,-2 8-129,-4-5 0,1 3 0,-4-2 258,3 3-258,-3 1 129,4 2 0,0 2-129,5 3 0,1-1 129,7 3-258,2 1 0,13 4 0,-14-3-129,14 3 129,0 0 0,0 0 0,8 3-129,1 2 129,10 7-129,1 2 258,8 4-129,5 3-129,7 3 129,1 0-129,4 3 0,-1-1 129,3-1-129,-2 1 129,-2-4-129,-2-1 129,-5-1-129,-4-5 0,-4-2 0,-3-5 129,-6 2-129,-5-3 0,-14-7 129,16 5 0,-16-5 0,0 0 0,0 0-129,0-9 0,0 9 0,-3-21-258,-1 8 258,-3-3-129,2 3 129,-3-2 0,5 1 129,-2-1-129,2 3 0,3 12 129,-7-14 0,7 14 0,0 0-129,-12-8 0,12 8 0,-11 0 129,11 0-129,-12 3 0,12-3 129,0 0 0,-14 4 0,14-4 0,0 0 129,0 0 0,0 0 0,0 0-129,0 0 129,-4-12 129,0 0-129,1-4-129,-5-9 129,-1-1 0,-3-5-129,-3-5 0,-1-6 129,-3-2 0,-1-6 0,-5-3 0,-2 1-129,1-3 387,-3-2-258,1 4 129,-1 1 0,2 3-258,0 5 129,4 6-129,2 1 258,1 5-258,4 3 0,2 4 0,2 4 0,3 3 0,-2 2 0,4 1 0,7 15 0,-10-18 0,10 18-129,0 0 0,0 0 0,0 0 129,0 0-258,-5 13 129,5 4 0,5 4 129,6 9-129,5 2 129,0 6-129,6 4 129,2 7-258,-1 2 516,2 3-516,-2 3 258,3 6 0,-2 6-129,0 3 0,2 3-129,1-3 129,-1-3 0,1-6 0,0-3 0,-3-8 0,-2-11 0,-4-9 129,-1-10 0,-4-4 0,-3-8 129,-10-10-129,14 7 0,-10-18 129,-3-7-129,-1-12 129,-1-6-129,-9-13 129,-3-7-129,-5-9 0,-2-4 129,-3-1 0,-3-4-129,-1 2 129,-1-1 0,0 3-129,3 5 258,0 1 0,2 7-258,-1 1 258,5 6-258,-1 3 258,5 4-258,-1 7 129,2 1 0,-1 9-129,5 1 0,-1 8 0,2 3 0,9 14-129,-12-12 0,12 12 0,0 0 129,-11 10-129,10 4 0,1 4 0,0 6 129,1 6 0,6 7-258,3 9 129,3 7 0,5 12-258,-1 5 0,9 9-258,-5-6 0,7 6 0,-6-7-258,2-4 387,-5-12 129,0-8 0,-5-10 0,-2-8 387,-1-7 0,-6-9 129,1-3 258,-6-11-258,0 0 129,0-11 0,-2-9-129,-8-13 129,-1-3 258,-7-14-129,-1-10-129,-4-7 0,-2-4-129,-1-4 0,0-1 129,-1 4-258,3-1-129,5 13-903,0 6-2322,5 3-903,7 14-516,0-3 258</inkml:trace>
  <inkml:trace contextRef="#ctx0" brushRef="#br0" timeOffset="39816.276">6941 3394 3354,'6'22'3999,"-6"-22"-258,2 30-129,-2-5-2709,0-4-774,0 8 129,0 0 258,0 6 0,0-2 0,0 6 129,0-7 0,0 11-258,0-5 0,1 3-129,0-3 0,3 0-258,-1-9 0,0-4-129,0-2 0,-2-10-129,-1-13-645,0 0-1161,3-7-2193,-3-8-129,-3-11 0</inkml:trace>
  <inkml:trace contextRef="#ctx0" brushRef="#br0" timeOffset="40112.293">6711 3642 8385,'0'0'4386,"10"6"-258,11-13-1032,3 0-2709,12-3-258,8-5 129,4-5 0,4 1 0,0-5-129,1 4 0,-7 3 0,-3 1 129,-9 1-129,-4 3-258,-2 5-516,-12-6-1290,5 5-2193,-1 2-258,-4-6-387,0 8 129</inkml:trace>
  <inkml:trace contextRef="#ctx0" brushRef="#br0" timeOffset="40567.32">7395 3838 6837,'-1'14'4257,"1"-14"-258,-13 1-258,13-8-3741,0-12 0,0-3 0,4-7 129,5-6-129,1-5 258,5 2-129,2-1 129,1 4-129,-2 6 0,2 6 0,-3 7-129,-1 9 0,-1 7 129,-3 10-129,0 5-129,-2 5 129,0 3 0,-2 4-129,-1 1 129,-4-2 129,-1 1 0,-1-4 0,-6 2 129,-8 1 0,-2-1-129,-9-4 129,0 0-129,-3-3-129,1-4-129,1-2-129,1-12-516,11 0-903,-3-15-1548,14-11-1161,4-3-129,10-10 0</inkml:trace>
  <inkml:trace contextRef="#ctx0" brushRef="#br0" timeOffset="40892.338">7758 3473 8514,'17'27'4644,"-12"-10"-258,3 3-516,-5 6-3870,2 0-258,-1 9 129,-1-1 0,-3 1 0,0 2 129,-3-4 0,-2-3 0,1-5-129,0-2 129,0-6-129,2-4-129,2-13-1032,0 0-2580,6-16-516,-3-9-258,3-3 258</inkml:trace>
  <inkml:trace contextRef="#ctx0" brushRef="#br0" timeOffset="41347.364">7733 3439 6708,'-8'17'4386,"4"-5"-258,4-12-258,9 17-3612,-9-17-129,25 20 129,-13-13 129,8 8-129,0-8 0,3 2 0,0-4 0,4 3-129,-4-1 0,2 5 129,-3-4-258,1 1 258,0 3-258,-2 1 0,-2 1 0,-3 1 0,1 0 0,-5 1 0,-2-3 129,-6 4 0,-4-3 0,-1 3 129,-12 4-129,-3-3 0,-9 3 0,1-1-129,-11 0 0,2-3 0,-4-2 0,3-2-258,1-7 258,3-3-129,6-2-129,2-5-516,22 4-774,-12-17-2451,12-2-516,13 0-129,5-4-258</inkml:trace>
  <inkml:trace contextRef="#ctx0" brushRef="#br0" timeOffset="42079.406">8323 3770 5805,'-7'21'4515,"7"-21"-516,-13 4-129,13-4-3870,0-10 0,0 10 0,0-18 0,0 3 387,0-3-258,4-10 129,4-6 129,-1-5-129,4-5 0,0-2 129,7 0-258,-3 1 129,4 5-258,-3 5 129,-3 8-129,-1 7 0,-2 3 0,-10 17 0,16-11 0,-16 11 0,11-2 0,-11 2 0,12 7 129,-5 5-129,3 7 0,-1 6 129,2 6-129,5 5 0,0 2 129,3 7-258,5 0 258,-4-2-129,4-1 0,-2-3 0,1-1 129,-6-5-129,-1-5-258,-5-4 258,-8-8-258,0-3 0,-3-13-387,-11 12-129,-13-19-645,7-1 258,-15-13 0,3 2 0,-8-13 0,4 7 129,-3-10 258,4 8 516,3 0 258,2 7 129,8 4 0,1 4-129,8 7 516,10 5 0,0 0 387,0 0 0,7 0 258,9 0-258,14 3 129,-1-3-129,12 0-258,-1 0-258,4 0-645,4 4-1806,-1-2-1935,-8-3-387,1-3-387</inkml:trace>
  <inkml:trace contextRef="#ctx0" brushRef="#br0" timeOffset="42895.453">8863 3305 7224,'0'0'4515,"0"0"-387,9 1-129,8 2-3999,-1 4-258,3 2 258,2 8-129,4-4 129,0 6 0,0-1 0,0 2 129,-3-2-129,0-5 0,-2-1-258,0 1-387,-8-10-1548,3-3-1935,3 0-129,-6-12-387</inkml:trace>
  <inkml:trace contextRef="#ctx0" brushRef="#br0" timeOffset="43519.489">9323 3275 903,'25'-31'2193,"-25"31"-1290,17-14-516,-17 14 258,0 0 258,14-1 387,-14 1 0,0 0 0,0 0 129,0 0 258,-13 12-129,6 5-387,-8 0-645,1 8-387,-6 7 129,-1 2-129,-2 5-129,-1 3 129,-2-4-129,3-1 0,1-4-129,2-5 0,5-6-129,1-6 258,6-6-129,8-10 0,0 0 0,-13 7 0,13-7 129,0 0-129,0 0 129,0 0-129,-12-3 0,12 3 0,0 0 129,0 0-129,0 0 129,-7-15 0,7 15 0,0 0-258,0 0 258,0-11 0,0 11-129,0 0 0,0 0 129,12 0-129,-12 0 129,0 0 0,11 7 0,-11-7 0,11 8 129,-11-8-129,12 13 129,-7-2 258,1 0-258,1 4 0,-2 1 129,5 6-129,2 0 129,-1 0-258,0-1 258,3 2 129,-1-5-129,0 1 0,-4-6 258,-1 0-258,-8-13 0,10 12 129,-10-12-387,0 0-1032,0 0-2709,10 9-516,-10-15-387,0 6 0</inkml:trace>
  <inkml:trace contextRef="#ctx0" brushRef="#br0" timeOffset="45171.583">5090 2975 2193,'-11'14'2709,"11"-14"-387,-14 9-1806,14-9 0,-2 11-129,2-11 387,0 17-129,0-17 129,12 19-258,-4-5 258,1 1-129,2 5-129,-1 2-258,1 4 258,1 1-387,0 6 0,-3 4 0,4 6 129,-5 0-129,1 2 129,0-3-258,-2-5 129,-1-1-129,-1-9-516,5-5-1032,1-13-2064,-11-9-129,20-12 129</inkml:trace>
  <inkml:trace contextRef="#ctx0" brushRef="#br0" timeOffset="45887.624">5489 3026 3483,'11'41'4644,"-3"-18"-774,-2 0 129,2 1-1806,2 6-2322,-3 8 0,-1 6 258,-4-2-129,-1 1 129,-1-1-129,-2-10 0,-3-2 258,0-5-258,1-7 0,4-18-258,0 0-129,0-8 0,9-10-258,-3-13 0,2-2 129,-3-6 129,-3-4-129,-2 0 129,0 4 258,-2 3 258,-6 4 0,-2 7 129,2 4 129,1 4-387,7 17 0,-11-19 129,11 19 0,0 0 0,0 0 0,0 0 0,0 11 0,9 2 0,2-1 129,5 9 129,1-3-258,5 3-129,3 2 0,7 1 129,2-2-258,2-1 258,3-2-258,1-6 258,1-1-129,-2-3 129,-3-6 0,-2-3 129,-6-5 0,-1 0 129,-7-10 258,-2 1-258,-7-7 129,0-1-129,-7-7 0,-1 1-129,-3-4-258,0 0 129,-3-3-129,-2 1-129,-2 1 129,3 5-129,2 5-258,-3-3-387,6 14-1290,5-1-2064,1-1-129,4 7-387,-11 7 388</inkml:trace>
  <inkml:trace contextRef="#ctx0" brushRef="#br0" timeOffset="46298.648">6459 2800 2580,'11'30'3741,"-10"-16"0,8 13-387,-5 2-2838,2 2-258,4 8 129,-6 0-129,2 2 387,-2-1-387,2 2 258,-3-7 0,2-2-129,-3-9-129,-1-2 0,0-10-258,-1-12-516,0 0-903,0 0-129,0-15-516,-4-11-258,-3 0-129,-4-14 0,-1 6 258,-6-7 516,-3 3 903,1 1 517</inkml:trace>
  <inkml:trace contextRef="#ctx0" brushRef="#br0" timeOffset="46546.662">6339 2913 129,'-46'-8'1032,"26"8"129,0 4 387,5 3-258,2 1 387,1-3 0,12-5 129,0 0-129,0 13-258,0-13-258,31-3-258,-10-9 258,14 2-387,-2-7-129,7 0 0,2-2-258,0-1-258,-4 3 129,-1 0-129,-8 9-129,-6 0 0,-5 7-129,-6-1-258,-1 2-774,-11 0-1161,0 0-1806,11 0 0,-11 0-258</inkml:trace>
  <inkml:trace contextRef="#ctx0" brushRef="#br0" timeOffset="47327.706">6757 2863 5160,'29'44'4128,"-10"-14"-387,-11-7 258,4 11-4128,0-2 0,-2 1 129,-3-1 258,-6-4 0,0-1 129,-1-7 0,0-2 0,0-18 129,-3 16-129,3-16 129,0 0-258,0 0 0,-8-5-129,5-7 0,1-5 0,-2-7 0,3-4-258,0-5 129,1-6-258,0-7 258,7-4-129,5 4 0,2-5 0,5 0 0,2 5 0,0 4 258,1 6-258,1 10 129,-4 8 0,-1 5-129,0 5 129,-5 8-129,-1 2 129,-3 11-129,-3 4 258,-3 5-129,-2 1 0,-1 5 0,-8 2 129,-5 0-129,-4 2 129,-2-5-129,-1-4 0,-1-3 0,3-4 129,2-8-129,4 1 0,12-9 129,-14 3-129,14-3 0,0 0 129,0 0-129,0 0 0,0 0 0,0 0 0,0 0 0,0 0-129,6 5 129,-6-5 0,22 17 129,-6-5-129,3 4 129,5-1-129,-2 4 129,5 3-129,-2-1 0,-2 0 129,1 3-258,-3-3 258,-6 1-387,0-5-258,0 1-1935,-4-5-1548,-11-13-387,13 0-258,-10-16 259</inkml:trace>
  <inkml:trace contextRef="#ctx0" brushRef="#br0" timeOffset="47838.736">7410 2963 4902,'-11'17'4257,"0"-11"-516,-2-10 0,13 4-3741,-16-25 258,6 5 0,3 2 0,-1-11 258,3-2 0,3-8-129,3 3 129,5-5-129,6 8 0,3-5-258,5 3 129,-3 7-258,4 9 129,-1 5-129,-2 5 0,0 6-129,-5 5 129,-1 11 0,-3 1 0,-3 12 0,-3 6 129,-3 2-129,0 1 129,-2 0 0,-4 4 0,-4-3 0,1 2 129,-3-9 0,1-1 0,-3-5 0,0 2 129,-2-7-129,1-3 0,-1 0-774,-8-8-3096,1-3-1032,0-4-258,-5-11-129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06:03:21.810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5962 11494 1806,'0'0'1548,"0"0"-1032,-10-4-258,10 4 0,0 0 387,-17-5 0,17 5 387,-12-7 0,12 7 258,-11-4-129,11 4-258,0 0-129,0 0-258,-14-5 0,14 5-258,0 0-258,0 0 0,0 0 0,0 0 0,0 0 0,0 0 0,0 0 0,0 0 0,0 0 0,0 0 0,-12 0 0,12 0 129,-11 13-129,11-13 0,-22 22 0,6-6 129,-3 3 0,-1 2-129,0 0 258,-1 2-129,1-6 0,3-3-129,1 1 129,16-15-129,-15 12 129,15-12-129,0 0 129,9-6 0,6-7-129,4-3 0,6-5 0,1 1 129,1-5 0,-2 4 129,-3 0-516,-1 3 516,-5 3-258,-4 4 0,-12 11 0,15-13 0,-15 13-258,0 0 129,0 0 129,0 0-129,-16 6 129,3 1 0,-4 5 0,-5 3 0,2 5 129,-5-2-129,2 2 129,0-1 129,1 0-258,2-3 0,9-3 0,11-13 0,0 0-258,0 0 129,4-9 0,15-12 0,7-4 129,3-1 0,1-3 129,0 1 0,0 2 0,-5 9 129,-4 3-129,-5 4-129,-16 10 129,15-1-129,-15 1-129,-1 8 129,-12 2 129,-1 1 0,-7 1 0,-1 4 129,-4 0-129,0 1 129,-2-2 129,5-1-258,1-1 0,4-3-129,6-4 0,12-6 0,-11 0 129,11-9-129,8-8 0,6-3 129,2-2 0,5-1-129,-1 0 258,3 0-387,1 3 129,-3 4-129,-2 3-129,-1 2 129,-4 3 0,-2 4 0,-12 4 129,0 0 0,0 0 129,0 16 129,-15-4-129,-3 5 129,-4 0-129,-3 5 129,-1-4-129,2-2 0,3-2 0,2-2-129,5-5 0,2-4 0,12-3-129,0 0 129,-1-13-129,3-1 0,13 0 0,1-4 0,4-2 0,3-1 0,1 3 0,-2 1-129,-1 6 258,-2 3-129,-6 6 129,-13 2 0,0 0 129,2 21 0,-9-4-129,-12 4 129,-5 4-129,-3 1 0,-7-3 129,1 3 0,1-3 0,3-5-129,6-4 0,5-7-129,18-7 0,-12-4 0,18-10-129,9-7 0,11-5-258,1-5 387,7-1 0,1 0 129,0 6 0,0 4-129,-5 8 129,-9 0 0,1 11-129,-10 3 129,-12 0 0,9 15 0,-9-3 0,-7 6 129,-7-5 129,1 5-129,-6-5 258,3 1-129,1-4-258,1-3 129,14-7-129,-15 0-129,15 0 129,0-14-129,12 0 129,5-3 0,3-2 0,0-2 129,4 1-129,-3 3 129,-3 2 0,-3 6 0,-3 3-129,-12 6 0,0 0-129,0 0 0,-5 9 129,-8-1-129,-4 4 0,-4 2 129,-2 2 0,-1 2 0,-3-2 0,1 4 129,1-5-129,4 5 129,4-5-258,0-4 0,17-11 129,-11 9 0,11-9-129,9-5 129,7-7 0,4-4-258,3-3 258,4-1 0,-2 2 0,-2 2 0,-4 3 0,-7 5 0,-12 8 0,0 0 258,-6 21-258,-16 4 258,-11 9-129,-5 12 129,-11-1 129,0 9 0,-6-5 129,6 2-258,0-8 129,7-7-258,7-7 129,7-10-129,12-9-258,16-10 129,-6-11-258,13-12 258,13-5-258,6-7 129,3-5 0,4 1 129,0-1-129,-2 7 258,-3 7-258,-5 10 129,-8 10 258,-15 6-258,12 11 129,-12 10-129,-15 10 258,-5 10-129,-9 2 129,-1 3 0,-5-3 0,2 1-129,2-7 129,6-6-129,5-10-129,6-12 129,14-9-258,0-6 129,7-16-129,11-7 0,6-3 129,2-7 0,2 3-129,0 1 129,-6 6 0,-1 4 0,-7 11 0,-14 14 129,14 0-258,-14 14 129,-8 11 129,-9 11-129,-6 3 129,-1 8-129,-3-5 129,-1 1 0,2-7 0,5-4 0,4-13-129,17-19 0,-13 8 0,15-16 0,10-14 0,6-11-129,4-3 0,3-6 129,2 3 0,0 2 129,-5 3-129,-1 12 0,-7 7 0,-14 15 0,14 0 0,-14 15-129,-6 11 258,-10 11-129,-5 6 0,-1 3 258,-4 7-129,0-5 129,2-6-129,3-6 258,4-7-387,6-10 129,11-19 0,0 0-129,5-21 0,10-10-129,6-6 0,4-5-258,2-1 258,1-1-129,-2 7 129,-4 6 0,-3 13 0,-7 10 0,-12 8 129,5 17 129,-7 7 129,-9 11-129,-8 7 0,-1 3 129,-4 0 129,1-3-129,0-8-258,3-3 258,6-9-387,3-11 129,11-11 0,0-9-129,2-12 129,10-6-129,3-4 0,1-6 129,1 3 0,-2-3-129,-1 8 129,-3 8 0,-4 10 0,-7 11 0,0 0 129,5 18-129,-6 7 0,-7 4 258,-2 6-258,3 2 258,-6-1-129,6-4-129,-1-7 129,2-6 0,2-8-129,4-11-129,0 0 129,10-19 0,3-4-129,1-4 0,2 0 129,1-5-129,-3 6 129,-2 4 0,-3 9 0,-9 13 0,0 0 0,0 20 129,-4 5-129,-6 4 129,-6 8-129,0 4 258,-2-3-258,1-5 129,2-3 0,1-6 0,4-9-129,5-4 0,5-11 0,0-7-129,5-12 0,5-5-129,5-1 129,-2-1 0,3 0 0,-4 2 0,0 8 129,-12 16 0,11-4 129,-11 13 0,-1 13 0,-6 4 0,-6 4-129,3 4 258,-3-3-258,0-3 129,1-8-129,4-5 0,8-15 0,0 0 0,0 0-129,14-22-129,2 1 129,2-4-129,5 3 129,-4-2 0,-1 7 129,-4 7 0,-14 10 129,0 0-129,6 20 129,-9 5 129,-14 4-129,4 2 0,-4-1 0,1-1-129,2-6 129,4-5-129,2-7 0,8-11 0,0 0 0,7-8-129,6-8 129,1-1-129,4-7 129,-1 2 0,-1 2 0,-3 1-129,-3 7 129,-10 12 129,0 0-129,3 7 0,-10 12 129,-6 3 0,-3 4-129,-1 4 258,0-1-129,1-3 0,3-6-129,5-5 129,8-15-129,0 0 0,7 0 0,8-18-258,7-6 258,4-2-129,1-3 129,0 0-129,-3 4 129,-4 2 0,-6 13 0,-14 10 0,0 0 129,0 21-129,-10 3 129,-5 3 0,-2 0-129,-1 2 129,0-3 0,3-4-129,3-6 0,12-16 129,0 0-129,0 0 0,11-8 0,7-7 0,0-4 0,2-3-129,0 2 129,-1 3 0,-5 3 0,-3 11-129,-11 3 258,0 0-129,0 15 0,-11 6 129,-2 3 129,-2 1-258,1-1 387,-1 1-258,3-8 0,1-2-129,11-15 258,-8 11-258,8-11-129,5-12 258,8-4-258,-3-2 0,4 4 0,-2-3 129,0 2-258,-12 15 258,16-9-258,-16 9 129,0 20 129,-8-2 129,-3 2 129,1 2-258,-1 1 258,1-2-258,0-8 258,10-13-387,-9 15 258,9-15-129,0 0 0,8-5 0,-8 5 0,19-22 0,-6 9-258,-1 0 258,2 1-129,-3 0 0,0 0-129,-11 12 258,14-12-129,-14 12 129,0 0 0,0 0 0,5 9 129,-5-9-129,-4 19 258,4-19-258,-8 15 129,8-15-258,-7 12 258,7-12-129,0 0-129,0 0 129,0 0-387,8-7 516,-8 7-129,12-11 0,-12 11 0,12-5 0,-12 5 0,0 0 0,0 0 258,0 0-258,10 7 0,-10-7 0,0 0 0,1 13 129,-1-13-129,0 0 0,0 0-129,0 0 129,0 0 0,0 0 0,14-2 0,-14 2 0,12-11-387,-12 11 516,13-10-258,-13 10 129,0 0 0,13-5-129,-13 5 0,0 0 0,0 0 258,9 7-258,-9-7 258,0 0-258,0 0 129,0 0 0,13 10 0,-13-10 0,0 0 0,13 0-129,-13 0 129,0 0 0,11 3 129,-11-3-129,0 0 0,0 0 0,4 12 0,-4-12 0,0 0 129,0 0-129,0 14-129,0-14 129,0 0 0,-4 14 0,4-14 0,0 0 0,-6 14 0,6-14 0,0 0 129,0 0-258,0 0 129,0 0 0,-4 13-258,4-13-129,6 3-516,-6-3-1548,17-3-1677,-5 1-774,2-1-645,2-4 516</inkml:trace>
  <inkml:trace contextRef="#ctx0" brushRef="#br0" timeOffset="1">13310 6507 1419,'11'-4'1548,"-11"4"-129,0 0 0,-2 7-387,2-7-258,-21 15 0,8-5-258,-1-1 0,-1 3 129,-1-2 129,0 2 129,0-10-129,16-2 0,-22 8 0,22-8-258,-17 5 258,17-5-258,0 0 129,0 0-258,-10-6 129,10 6-129,0-14-129,3 2 258,2 0-258,4 2-129,-9 10-129,13-19 0,-13 19 0,11-8 0,-11 8 0,0 0 0,0 0 0,12 0-129,-12 0 258,0 0-129,2 8 0,-2-8 0,0 12 129,0-12 129,-7 14-129,7-14 0,-18 13 129,8-3-129,-2-5 0,12-5 129,-18 7-129,18-7-129,-17 0 0,17 0 129,-11-11-129,11 11 0,-5-21 129,3 8-129,1 1 0,1 0-129,1 0 129,-1 12 0,11-17 0,-11 17-129,14-13 0,-14 13 0,16-1 0,-16 1 129,15 0-129,-15 0 0,16 6 129,-16-6 0,10 20-129,-6-10 258,-4-10-129,0 22 0,0-9 129,-5 1 0,-3 0-129,0 0 129,-4-6-129,12-8 129,-20 16 0,20-16 0,-17 1-129,17-1 129,-4-9-129,4-7 129,2-1-129,5-3 0,6 0 0,-1 0-129,1 1 258,2 2-258,-2 1 129,2 5 0,-4 4 0,-11 7-129,15-7 129,-15 7-129,12 0 129,-12 0-129,1 17 129,-1-3 0,-4 1 0,-3 5 0,-3 1 0,-2 3 0,0-2 0,-4-3 129,2-4 0,1-3 0,0-1-129,0-5 129,4-4 0,9-2-129,-19-2 129,19 2-129,-12-12 0,6 2 129,3-7-129,-2-4 0,3 1 0,-2 1-129,4-2 129,0 0 0,0 2 0,4 1-129,-1 7 0,-3 11 129,12-10-129,-12 10 0,16 0 0,-5 0 0,2 13-129,1 3 258,1 1-129,0 0 129,0 3 0,0 1-129,-3-1 129,-3 1 129,-2-3-129,-2-4 129,-4 0 0,-1-1 0,0-13 0,-10 18 129,-2-13-258,-2-4 129,-3-1 0,2 0 0,-3-7-129,3-3 0,-2-2 129,6-3-129,-1-4 0,6-1 0,3 3 0,1-2 0,2 0 0,0 0-129,10 5 0,2-2 129,0 4 0,4 3-129,-2 2 129,-1-1-129,2 6 0,-3 2 129,-12 0-129,17 5 0,-17-5 0,12 17 0,-9-5 129,-1 0 0,-2 2 0,0 2 129,-5-3-129,-2 2 129,-5-5-129,-2 2 258,-2-1-258,-3-2 129,-2-5 0,0-1 0,-3-1-129,4-2 129,1 0 0,2-3-129,3-7 129,2 1-129,4-1 129,4-2-129,2-2 0,2-1 0,1 0 0,7 1-129,5 0 0,3-1 0,2 4 0,1-2 0,3 5 129,-2 1-129,-1 5 0,-2 0 129,-7 2 0,-10 0 0,15 9 0,-15-9 0,-4 24 0,-8-7 129,-8-2 0,0 2-129,-6 0 129,-1-3-129,-2-4 129,1 0 0,4-6-129,3-1 0,1-3 0,4 0 129,4-9-258,12 9 258,-14-25-129,13 10 0,1-1-129,2-2 129,6-2 0,2 3-129,3 4 129,0-4 0,3 7 0,0 2-129,3 1 129,-1 3 0,-1-1 0,1 4-129,-2 1 129,-4 0 0,1 0 0,-13 0 0,11 6 0,-11-6-129,0 17 129,-13-8 129,-1 3-258,-4-3 258,-3 3-129,-2-1 0,-2-5 129,5 1-129,0-6 0,7-1 0,13 0 0,-17-2 0,17 2-129,0-23 129,8 10 0,4-4-129,6 2 0,2-2 129,5 3 0,-2 4-129,1 2 129,-1 3-129,2 5 129,-2 0-129,-2 1 129,-2 6-129,1 1 129,-5 1-129,2 1 129,-5 0 0,-4 1 0,-8-11 129,8 18 0,-8-18-129,0 17 129,0-17 0,0 0 0,0 12 0,0-12 0,0 0-129,-11-8 129,11 8-129,-2-21 129,2 8-129,0-1 0,0-1 0,0 3 0,0-2 0,0 14 0,3-18 0,-3 18 0,0 0-129,0 0 129,0 0-129,0 0 129,13 0-129,-13 0 0,0 0 129,16 11-129,-16-11 0,13 12 129,-13-12 0,0 0 0,5 14-129,-5-14 258,0 0-129,0 0 129,-5 12 0,5-12-129,0 0 0,-13-1 0,13 1 129,-7-14-129,5 3 129,2 11-258,-1-20 129,1 8 0,0 12 129,1-17-129,-1 17 0,6-11-129,-6 11 129,0 0 0,0 0 0,0 0-129,0 0 129,0 0-129,12 0 129,-12 0 0,0 0 0,1 14 0,-1-14 0,0 0-129,0 12 258,0-12-129,0 0 0,0 0 129,-14 10-129,14-10 129,-10 1-129,10-1 0,-13-1 0,13 1 129,-12-10-258,12 10 129,0 0 0,0 0 0,-10-12 0,10 12 0,0 0-129,0 0 129,0 0-129,0 0 129,0 0 0,0 0-129,0 0 129,0 0 0,0 0 0,0 0 0,0 0 0,0 0 0,0 0 129,0 0-129,0 0 0,-15 3 129,15-3-129,-16 0 0,16 0 129,-20 0-129,20 0 0,-13-6 0,13 6 0,0 0 0,-10-14 129,10 14-129,0-12 129,0 12-258,1-14 258,-1 14-258,9-11 129,-9 11 0,14-6 0,-14 6 0,15-4 0,-15 4 0,13 0-129,-13 0 258,11 0-258,-11 0 129,0 0-258,10 10 258,-10-10-129,1 11 0,-1-11 129,0 0 0,0 12 0,0-12 0,0 0 129,0 0 0,0 0-129,0 0 129,0 0-129,-10 2 0,10-2 129,0 0 0,-1-6 0,1 6-129,0 0 129,0-14-129,0 14 129,0 0-258,0 0 129,0-11-129,0 11 129,0 0 0,0 0-129,14-3 129,-14 3 0,0 0 0,11 0-129,-11 0 0,0 0 129,6 15-129,-6-15 0,0 0 129,0 0 0,0 0 0,0 13 0,0-13 258,0 0-387,-10 0 258,10 0 129,-15 0-258,15 0 258,-21-8-387,9 2 387,0 0-387,12 6 387,-21-15-258,21 15 0,-14-22 0,9 8 0,-1 1 0,4 2 0,-1-1 0,3 0 0,0 0 0,0 12-129,7-12 0,-7 12 129,11-4-129,-11 4 129,14-4 0,-14 4 0,16 0-129,-16 0 129,11 2 0,-11-2 0,0 0 0,0 0 0,10 14 0,-10-14 129,0 0-129,-11 10 0,11-10 129,-15 0-129,15 0 129,-18-3-129,18 3 0,-15-12 0,15 12 129,-13-16-129,13 16 0,-8-18 0,7 6 0,1-2 0,0 1 0,0 2 0,0 0 0,2 0 0,-2 11 0,5-17-129,-5 17 0,0 0 129,0 0-129,0 0 129,0 0 0,0 0-129,0 0 129,0 0 0,1 7-129,-1-7 129,0 12 129,0-12-129,-6 10 0,6-10 0,0 0 129,0 0-129,0 0 129,0 0-129,-1-8 0,1 8 0,0-25 0,4 10 0,-1-2 0,-1 0 0,3 0 0,1 4 0,0-1 0,-2 3 0,-4 11 0,11-13-129,-11 13 129,15-2 0,-15 2-129,14 0 129,-14 0 0,12 0 0,-12 0-129,0 0 258,10 14-129,-10-14 0,0 0 0,0 15 129,0-15-129,-10 14 0,10-14 0,-15 8 0,15-8 129,-15 7-129,15-7 0,-12 0 0,12 0 129,0 0-129,0-9 0,0 9 0,7-18-129,2 6 129,1 0 0,1 1-129,1 1 129,-1 2-129,0 1 129,-11 7-129,15 2 0,-15-2 129,4 27-129,-4-7 129,0 6-129,-4 3 129,-4 5 0,1-1 0,-3-6 0,1 2 129,-2-2-129,1-3 129,1-6-129,2-5 129,0-2-129,7-11 129,-9 13-129,9-13 0,0 0 129,0 0-129,-6-12 0,6 12 0,0-21 0,0 6 0,5-2 0,-2 3-129,5-1 129,-2 1 0,1 2-129,2 1 129,-9 11 0,17-16-129,-17 16 129,12-6 0,-12 6 0,0 0 0,12-1-129,-12 1 129,0 0 129,0 0-129,6 9 0,-6-9-129,0 0 0,4 14 129,-4-14 0,0 0 0,4 12 0,-4-12-129,0 0 129,0 0 0,2 11 129,-2-11 0,0 0 0,0 0 0,0 0 0,7-11 0,-4-1 0,0 0 0,-2 1 0,4-6-129,-4 3 0,1 3 0,-1-1 0,0 0 0,-1 12 0,0-16-129,0 16 129,2-11 0,-2 11 0,0 0-129,0 0 129,0 0-129,0 0 129,0 0-129,0 0 129,0 0 0,1 16 0,-1 1 0,-6-3 0,-1 4 0,-3-2 129,4-3-129,6-13 129,-14 17 0,14-17-129,0 0 129,0 0 0,-9-8-129,9-5 129,1-1-258,5-3 258,1-1-258,2-3 258,-1 2-258,0 4 258,-2 1-129,0 0 0,-6 14 0,7-15 0,-7 15 0,0 0-129,0 0 129,0 0 0,0 0 0,0 0 0,0 0-129,-7 0 129,7 0 0,-23 12 0,9-4 0,-2 0 0,1-2 0,-3 1 0,4-4 0,1-3 129,2 0-129,11 0 0,-16-4 0,16 4 129,-10-12-129,10 12 0,-5-21 0,5 21 0,0-20 0,0 8 0,6 1-129,3-2 129,3 4-129,2-3 129,1 3 0,-1 3 0,-1-4-129,1 6 129,-14 4 0,18-3-129,-18 3 129,0 0-129,0 0 129,8 7 0,-8-7 0,0 15 0,0-15 0,-13 12 129,13-12-129,-22 7 129,11-2-129,-3-3 129,14-2-129,-21 0 129,21 0-129,-16-7 129,16 7 129,-12-11-258,12 11 0,-6-20 129,6 20-129,-3-19 0,3 9 0,0 10 0,0-20 0,0 20 0,0-17-129,0 17 129,2-12 0,-2 12-258,0 0 129,0 0 129,14-5-129,-14 5 129,0 0 0,14 3-129,-14-3 129,7 11 0,-7-11 0,0 0 0,2 13 0,-2-13 0,-2 15 129,2-15-129,-12 2 129,12-2-129,-13 2 129,13-2-129,-15-2 258,9-8-258,6 10 0,-7-21 129,7 9-129,0-3 0,0-2-129,3 0 258,1 1-129,1 1 0,0 4 0,-5 11 0,4-16-129,-4 16 129,0 0 0,0 0-258,12-9 258,-12 9 0,0 0-129,17 0 129,-17 0 0,14 4-129,-14-4 129,10 12 0,-10-12 0,7 13 0,-7-13 129,0 14-129,0-14 0,0 0 129,-8 11-129,8-11 258,0 0-129,-15-4-129,15 4 0,-11-16 129,8 4-129,-2-1 0,4-1 0,-3-1-129,4-1 258,0-1-258,0-3 258,5 1-258,-2 2 129,5 3-129,-3-2 258,4 4-258,-9 12 129,10-17-258,-10 17 258,0 0-129,0 0 0,0 0 0,0 0 129,0 0-129,0 0 129,0 0 0,0 9 0,0-9 129,-10 16-129,10-16 0,-16 16 0,16-16 258,-11 13-258,11-13 0,0 0 0,-14 4 387,14-4-387,-5-7 0,5 7 129,-6-21-129,5 8 0,0-3 129,1 2-129,0-4 0,1 4-129,4-2 129,0 3 0,-5 13 0,13-20 0,-13 20 0,14-12-129,-14 12 129,18-2 0,-7 2-258,-11 0 258,19 12-129,-19-12 129,19 18 0,-10-7-129,-3 1 129,-2-2 129,-4 1-129,0-11 0,-2 22 0,-7-7 0,-2-1 129,-1-1-129,1-1 258,0 0-258,11-12 129,-17 16 0,17-16 0,0 0-129,-11 0 0,11 0 129,0 0-258,0-16 129,2 4-129,6-3 258,0-3-129,2 2 0,3-2 0,0 2 0,-2 2 129,1 2-129,-12 12 0,15-15-129,-15 15 129,0 0-129,12-5 129,-12 5 0,0 0-129,0 0 129,0 0 0,0 0 0,0 10 0,0-10 0,-10 14 129,2-4-129,-2 2 0,-3-2 0,2 0 0,1-1 0,10-9 0,-18 10 0,18-10 0,0 0 129,0 0 0,0 0-129,0 0 129,0-7-129,0 7 0,19-17 0,-10 5 0,3-3 0,2 2 0,-3 1 0,0 3 0,-11 9 0,14-15 129,-14 15-258,0 0 129,0 0 0,10-6-129,-10 6 129,0 0 0,0 0 0,0 0 0,0 0 0,0 0 0,0 0 0,0 0 0,0 0-129,-1 12 129,1-12 0,-10 21 0,3-8 0,-2 4-129,0 3 129,-2 0 129,-2 5-258,0 0 258,0 0-129,-1 2 0,4-4-129,-2-2 258,4-2-129,2-4 0,1-1-129,2-1 129,3-13-129,-4 20 129,4-20 0,0 17 0,0-17 0,-1 18 0,1-18 0,0 16 0,0-16 129,0 15-258,0-15 129,3 13 0,-3-13 0,5 12 0,-5-12 0,6 12 0,-6-12-129,7 13 129,-7-13 0,7 16 0,-7-16 0,15 14 0,-15-14 0,12 8-258,-12-8 258,12 4 258,-12-4-258,0 0 0,0 0 0,0 0-258,10 4 258,-10-4 0,0 0 0,0 0 0,0 0 0,0 0 0,0 13 0,0-13 258,0 0-258,0 0 0,0 0 0,0 0 0,-9 11 0,9-11 129,0 0 0,0 0-129,0 0 129,0 0-129,0 0 0,0 0 129,0 0-258,-15-1 258,15 1-129,-14-7 0,14 7 0,-13-12 0,13 12 0,-17-17 0,17 17 0,-14-16 129,14 16-258,-8-13 129,8 13-129,0 0 129,0 0-129,-8-10 129,8 10-129,0 0 0,0 0 129,0 0 0,7 9 0,-7-9 0,2 22 0,-2-7 0,0-1 129,0 3-258,-3 0 258,-3 0-129,3-4 0,3-13 0,-8 14 129,8-14-129,0 0 129,0 0 0,0 0-129,0 0 0,-1-14 0,1 1 129,1-6-129,5-3 129,-2-5-129,0 2 0,1 1 0,0 6 0,-2 1 0,0 2 0,-3 15-129,0-17 129,0 17-129,0 0 0,0 0 0,2 20 0,-1-4 0,4 7-129,-2 1 258,7 7 0,-3 0 0,2-2-129,-3-4 258,0-1-129,-1-5 0,-3-4 0,-1-1-129,-1-14 258,0 10-129,0-10 0,0 0 0,0 0 0,-12 0 0,12 0 258,-9-19-258,1 5 129,-1-6-129,-1-2 0,-2-2 0,2-1 129,-1 2-129,1 1 129,0 5-129,1 1 0,2 4 0,7 12 0,-10-14 0,10 14-129,0 0 0,0 0 129,-11 0 0,11 0 0,-16 15 0,7-1 0,-2 0 0,0 2 0,-1-1 0,3-1 0,2-5 0,1 3-129,6-12 129,-4 11 0,4-11 129,0 0-129,10 0 0,1-10 0,3 0 129,4-2-129,1-5 0,1-3 129,-1 2-129,-4-1 129,1 3-129,-8 4 129,-2-2-129,-6 14 0,6-17 0,-6 17 0,0 0 0,0 0 0,0 0 0,0 0 0,0 0-129,0 0 129,0 0-129,1 14 129,2 0-129,-1 3 0,1-2 129,-1 5 0,-1-4 0,-1-1 0,0-3 0,0-12 0,0 15 129,0-15 0,0 0-129,0 0 129,0 0-129,0 0 0,0 0 0,0 0 129,0 0-258,0 0 258,-5-8-129,5 8 129,0 0-129,0-10 0,0 10 0,0-14 0,0 14 0,2-19 0,-2 19 0,2-17 129,-2 17-258,1-15 129,-1 15 0,0 0-129,-11 3 129,-1 9 0,-3 2-129,1 5 0,-3 3 258,2 2-258,-1 1 0,3-4 129,6-1 0,2-4 0,2-5 0,2 0 0,1-11 0,0 15 0,0-15 0,0 0 0,10 8 0,-10-8 0,13-1 129,-6-11-129,3-5 0,-2-4 129,0-1-129,2-4 0,-1-3 0,-1-2 0,-2 2 0,0 3 129,-2 5-129,-1 4 0,-1 2 0,-1 3 0,-1 12 0,1-14 0,-1 14-129,0 0 129,0 0 0,0 0 0,0 0 0,0 0 0,0 0 0,0 0-129,0 0 258,0 0-129,-1 7 0,-2 4-129,-1 4 258,-3 2-258,3 3 129,-2 3 0,3 2-129,2 0 129,0-1 0,1-3-129,0-3 129,3-4 0,2-4 0,-5-10 0,7 14 129,-7-14 0,0 0-129,0 0 129,0 0 0,0 0-129,13-14 129,-12 1 0,0-3-258,-1-4 258,2-3-129,-2-5 0,0 4 0,0 1 0,0-2 0,0 5 129,0 4-129,-3 5-129,3 11 129,-3-14 0,3 14 0,0 0-129,0 0 129,0 0-129,0 0 129,-5 12-129,5-2 129,0 4-129,4 4 129,0 1-129,2-1 129,1 0 0,3 0 0,-2-4 0,0 2 0,-1-1 0,-7-15 0,18 19 0,-18-19-129,12 20 129,-12-20 129,11 10-129,-11-10 129,0 0 0,0 0-129,0 0 129,0 0 0,-9-10 0,-2-3-129,1 1 0,-4-6 0,-2-5-129,0 4 129,-1-5 0,-1 0 0,2 3 0,-1-3 0,-1 6 0,5 1 0,0 2 0,2-2 0,2 6 0,2-1 0,0-1 0,4-2 0,-1-3-129,2-4 258,0-2-258,0-3 129,1-2-129,0-3 258,-1 2-258,0 4 258,1-1-129,0 4 0,1 1 0,-1-2 129,1 4-258,0 1 129,0 0 0,1-5 0,3 2 0,0-2-129,0 2 129,1 0-129,-2 0 258,2 3-129,-4 3 0,0 0 0,-1 16 129,0-15-129,0 15-129,0 0 258,0 0-129,-13 0-129,13 0 129,-14 18-129,4-6 129,0-1 0,1 0 0,9-11-129,-17 22 129,17-22 0,-8 15 0,8-15 129,0 0-129,7-15 129,6 2-129,1-7 129,4-6-129,1 0 0,1-3 129,-1 4-129,-3 4 0,0 3-129,-3 2 258,0 4-258,0 2 129,-1 2 0,2 2 0,-1 4 0,1 1 0,-3 1 129,0 6-129,-4 12 0,-5 6-129,-2 11 129,-1 5 0,-8 2 0,-3 4-129,-2-3 129,0-2 0,0-2 0,1-10 0,1-9 129,2-7-129,6-3 129,4-10 0,0 0-129,0 0 129,0 0 0,4-19-129,6-3 129,0-2-129,0-7 0,0-6 0,-2 1 0,-2 5 0,0 6 0,-4-1 129,-1 9-129,1 2 0,-2 15-129,0-14 0,0 14 129,0 0-129,0 0 129,2 7-129,-2 7 0,0 10 129,0 1 0,-4 4-129,-1 4 258,1-2-258,-3-3 129,1-1 0,1-8 129,-1-7 0,6-12-129,-4 10 0,4-10 129,0-7-129,3-7 129,4-4-129,-2-8 0,4-3 0,-2-1 0,1-1 129,-3 1-129,-4 5 0,2 3 0,-2 2-129,-1 8 0,0 12 0,0 0 0,2-10 0,-2 10 0,0 0 0,0 0 0,0 0 129,12 3 0,-12-3 0,-1 19 129,-8-2-129,-1 2 0,-5 1 0,-2 3 0,-2-5 129,0 0-129,2-5 0,1-5 0,4-1 0,12-7-129,-8-7 129,8-5 0,10-4-129,6-2 0,4-2 129,1-1-129,4-2 129,-3 5 0,1 8 0,-3 4 0,-6 6 0,-1 0-258,-2 10 258,-4 3-129,-2 6 0,1-2 129,-2 3-129,-1-3 129,-2-2 0,1-4 129,-2-1-129,0-10 129,-5 14 0,5-14-129,-21 5 258,9-5-258,-2 0 0,1-3 0,-2-5 129,3-5-258,4-2 258,1-1-129,3-2 0,3-2 0,4 2 0,4 0 0,3 1 129,1 3-129,4 5-129,-1 4 129,0 2 0,1 3-129,-3 2 129,-12-2 0,15 23-258,-11-5 258,-4 5-129,0-1 258,-8 4-258,-3 1 258,-4 2-129,1-2 258,-4-5-258,2-3 0,-3-5 129,1-2-129,1-6 129,3-3-129,3-3 0,2-11 0,2-4 0,7-6 129,0-4-258,9-6 129,2-1 0,6 2 0,1 1 0,-2 5 0,3 7 0,-3 4-129,-3 8 129,-1 5 0,-12 0-129,17 14 129,-14 6-258,-2-3 258,-1 2 0,0 0 258,-4 3-258,-6 2 0,-2-2 129,-4-5 0,-5-4-129,1-2 129,-5-3-129,-1-1 129,1-7-129,1 0 0,1-8 0,2-4 0,2-2 0,5-3 0,1-6 0,4 0-129,5-1 258,3 0-258,1 2 129,2 3-129,6 3 129,4 2-129,1 7 129,2 2-129,0 5-129,-1 0 258,-1 5 0,-2 5-129,0 1 129,-4 2 0,-7-13 0,6 26 0,-6-16 0,-2 5 129,2-15 129,-23 21-129,4-11-129,-3 0 129,-5-1 0,-2-4-129,-4 0 129,1-2-129,1-3 0,2-3 0,3-7 129,4 2-129,4-5 0,3 2 0,8-5 0,6 2-129,1-2 129,7 0-129,9 3 0,3-1 129,2 3-129,4 0 129,-3 4 0,-1 0 0,-3 5 0,-4 2 0,-14 0 0,16 10 0,-16-10 0,2 21-129,-5-8 258,-7 1-129,-6-3 129,-3 1-129,-4 1 0,-1-4 129,-2-1-129,-1-4 129,1-1 0,4-3-129,-1 0 0,5 0 129,3-5-129,3 3 0,12 2 129,-16-17-258,16 17 129,1-14 0,11 3-129,5 2 129,3-3 0,2 0-129,7 0 129,2 10 0,-1-3 0,-2 3 0,1 2-129,-2 2 129,-3 5-129,-2 0 129,-3 0 0,-4-1 0,-3-2 0,-12-4-129,12 12 129,-12-12 129,0 15-129,-8-1 0,-6 0 0,-4 4 0,-2-1 0,0 0 129,0-4-129,2-1 0,3-3 0,5-5 0,10-4 0,0 0 0,0 0 0,20-16 0,2 6-129,4-5 129,2 1 0,5 3 129,0-2-129,-3 5 0,-3 3 0,-2 1 0,-6 1 0,-3 3 0,-3-3 0,-1 1 0,-12 2-129,10 0 129,-10 0 0,0 0 129,0 0-258,0 0 129,0 0 0,0 0 0,0 0 0,0 0 0,0 0-129,0 0 129,0 12-129,0-12 129,-8 22-258,1-5 258,1 2-129,-1 2 129,6 3 0,-3-1-129,3 0 129,1 0-129,0-1 0,3-2 129,3-2-129,-2-1 0,8 1-645,-12-18-1419,16 19-1161,-16-19-1419,0 0-387</inkml:trace>
  <inkml:trace contextRef="#ctx0" brushRef="#br0" timeOffset="2">13355 6342 258,'0'0'1677,"0"0"258,0 0-129,0 0 0,8-7-387,-8 7-387,0 0 129,0 0-258,0 0 0,0 0-387,-4-11 0,4 11 0,-15-3-258,15 3 258,-14-5-258,14 5 258,-15-3-258,15 3 258,0 0-258,0 0 0,-11-2-129,11 2 0,0 0 0,0 0 0,0 0 0,0 0-129,0 0 129,11 0-129,-11 0 0,18 8 129,-6-6-129,2 3 0,2-1 0,0 2 258,-2-3-258,1 0 0,-3-2 129,-1 1 0,-11-2 0,12 3 129,-12-3 0,0 0 129,0 0-129,0 0 129,0 0-258,-11 4 258,-2-4-258,-2 0 0,-3 0-129,-1 0 0,-1-4 0,0 3 129,2-1-129,1-1 0,2 2 0,4-4 0,11 5 0,-16-2 0,16 2 0,0 0-129,0 0 129,0 0 0,0 0 0,8-10 0,4 7 0,2-1-129,4-2 258,3 1-129,-1 0 0,1 1 0,-1 0 0,-4 1 0,0 1-129,-1-1 258,-5 1-258,-10 2 258,15-1-129,-15 1 0,0 0 129,0 0 0,0 0-129,0 0 129,0 0-129,-15 0 0,-1 0 0,-2-1 0,-4 0 0,-3-1 0,1 2 0,-2-1 0,2-1 0,0 2 0,1-2 0,3 2 0,4 0-129,2 0 0,14 0 129,-17 0-129,17 0 0,0 0 129,0 0-129,0 0 0,0 0 0,6 2 129,-6-2-129,13 8 129,-13-8-129,14 10 129,-14-10 0,11 14-129,-11-14 129,0 0 0,12 14 0,-12-14 0,0 0 0,2 10 129,-2-10-129,0 0 129,0 0-129,0 0 129,0 0-129,0 0 129,-8 0-129,8 0 0,-10-10 0,10 10 0,-3-20 0,3 9 129,0-1-129,6-2 129,4 3-258,1-1 129,-1 2-129,4-1 258,-1 4-258,1 0 129,-2 4-258,-1 0 258,-11 3-129,19 0 0,-19 0 129,0 0-129,14 13 129,-14-13 0,1 16 0,-1-16-258,0 20 387,0-20-387,-1 15 129,1-15-258,-4 17-387,4-17-774,0 0-2064,-6 14-1032,6-14-129</inkml:trace>
  <inkml:trace contextRef="#ctx0" brushRef="#br0" timeOffset="3">13281 6283 516,'0'14'3354,"9"-14"129,-9 0-2709,12-2-774,-12 2 258,14-2 0,-14 2 129,15-1-129,-15 1 0,13 0 387,-2 0-129,-11 0 0,21 3-258,-8-1 387,3 3 0,0-3-129,6 1 0,-2-1-129,4 0-129,0-2 0,-2 2-129,1-2 129,1 0-129,-8 0-129,2 0 129,-18 0 0,20 0 0,-20 0 129,0 0 0,0 0 129,0 0-129,0 0 129,0 0-129,-11 0 0,1 0-129,-5 0 0,-1 0 0,-3-3 0,1 2-129,-4-2 258,2 1-129,-3-2 0,1-1-129,-3 1 0,-1 1 0,1 0 0,-2 1 0,1 2 0,-1-1 0,1 1-129,1 0 258,4 0-129,3 3 129,5-3-129,2 0 0,11 0 0,0 0 0,0 0 129,0 0-258,0 0 129,11-3 0,2 2-129,3 0 258,1-1-129,2 2 0,-1 0 0,3 0 0,-3 0 0,0 0 0,-2 2 0,0 3-129,-2-2 129,-2-2 0,-12-1 0,15 3 129,-15-3 0,0 0 0,0 0 0,0 0 0,0 0 0,-6 0-129,-8-2 129,-5-3-129,-4-2 129,-3-1 0,-2-1-129,0 0 129,0-2 0,2-1 0,2 0-129,5 0 0,4 0-129,5 1 129,0-1 0,7 1-129,0 0 129,3 11 0,0-16 0,0 16 0,5-11 0,-5 11-129,0 0 129,15-5-129,-15 5 129,12 2-129,-12-2 129,17 15 0,-12-2-129,-5-13 129,15 23 0,-10-11 129,-5-12 0,11 22-258,-11-22 387,6 12-129,-6-12 129,0 0 0,0-7-129,0-6 0,-1-4 0,-1-4 129,-2-6-258,0-2 0,-2-2 129,1 2-258,0 0 258,0 0-129,0 2 0,2 2 0,-1 1 0,1 0 0,0 5-129,3 3 129,0 1 0,0 3 0,0 12 0,0-17 0,0 17 0,0 0-129,0 0 0,0 0 0,0 0 129,0 7-129,-1 7 0,-2 3 129,1 8 0,-2-1-129,2 3 129,-2 4 0,1-3 0,-1-3 129,2-3-258,-1-3 129,1-4 0,1-3 129,1-12-129,-4 12 129,4-12 0,0 0-129,0 0 129,0 0-129,-1-11 129,1-5-129,0-4 129,0-4-129,-1-5 0,1-4 129,-1 1-129,1-2 0,-1 3 129,1-1-129,0 7 0,0 2 0,0 4 0,0 4 0,0 5 0,0 10 0,0-14-129,0 14 129,0 0 0,0 0-129,0 11 129,0 2-129,-2 2 0,2 2 129,-2 7 0,1 0 0,0 3-129,1 4 129,0-2-129,0-2 258,0-1-258,0-2 129,0-9 129,0-1 0,0-14 0,0 0 0,0 0 0,1-11 0,-1-11 129,0-3 0,0-6-258,-5-5 129,2-5-129,-5 0 0,-2 3 129,1 2-129,-4 6 0,1 5 0,-2 3 129,4 4-258,-1 9 129,11 9-129,-16-9 0,16 9 129,-10 10-387,7 4 258,3 8-258,0 2-258,4 20-1677,-4-4-1548,4 5-1032,2 0-258</inkml:trace>
  <inkml:trace contextRef="#ctx0" brushRef="#br0" timeOffset="4">13520 6960 2580,'15'0'3483,"-3"0"-2322,3 0-774,1 3 387,5 4 129,0-3-258,6 4 129,-1-3-258,4 3 129,-1-4-129,3 5 0,-2-4-258,5 3-129,-4-5 129,1 4 0,-4-5 0,-1 3-258,-6-4 258,-2 3-258,-6-4 387,-2 0 129,-11 0-129,0 0-129,0 0 0,-12-1 129,-12-1-129,3 0 0,-10 1 0,-5 1-258,-6 0 129,-1 0 0,-2 1-129,-3 3 129,7 0 0,0 2 0,4-2 0,7-3 0,5 3 129,10-2 0,1-2 0,14 0 0,0 0 0,15-6-129,6 5 0,6-1-129,8 0 0,5 1 129,8 0-129,4 0 0,5 1 0,1-3 0,3 2 129,3-5 0,-3 1 0,-1-5 0,-2 2 0,-6 2 129,-12-2-129,-9 0 129,-7 0-129,-12 4-129,-12 4 129,-6-3 0,-19-1-129,-7 3 129,-9-1-258,-10 0 129,-8 2 0,-6 0 0,-3 0 0,-4 0 0,2 0 0,1 0 0,3-3 129,8 0-258,4-4 129,10 2 0,8-2 0,8 1 0,9 3 0,5-2 0,14 5 0,0 0 0,7-14 0,12 12 0,5-1-129,8 1 129,4-1 0,9 3 0,3 0 0,5 2 0,-1 1 129,-2 2-129,3 2 0,-3 1 0,-4 1 0,-3-2 0,-11 1 0,-4-3 129,-9-1-129,-5 1 258,-14-5-258,0 0 0,-11 0 129,-11 0-129,-7 0 0,-9 0 0,-7 0-129,-8 3 129,-5 1 129,0 1-516,-3 6 387,3-1 0,-1 2 0,7 1-129,3-1 129,11 4-129,6-4 129,8-1 0,12-2 0,12-9-129,1 15 129,20-12 0,11 0 0,8-2 0,10-1 0,11 0 0,7-2 0,6-3 0,6-3 0,1-1 0,1-3 0,-1 0 0,-4-4 0,-3 2 129,-7-2-129,-8 2 129,-10 3-129,-10-2 387,-10 3-387,-9 3 129,-20 7-129,0 0 0,0 0 0,-27-11 0,-6 9 0,-8 2-129,-7 0 129,-9 0 0,-6 0-258,-1 1 258,-4 2 0,2-2 0,2 3-129,4-4 258,7 1-129,8 1 0,11-2 0,9 0 0,11 0 0,14 0 258,0 0-258,28 0-258,5 0 258,10-2 258,11 2-258,7-1 129,5 0-129,8 1 0,2 0 0,-1 0 258,1 0-258,1 0 129,-3-3-129,-1 0 0,-3-3 129,-5-2-129,-8-1 129,-8 2-258,-12-4 258,-7 1 0,-13 1-129,-17 9 0,0 0 129,-27-12-258,-9 9 129,-10 3 0,-8 0-129,-8 3 129,-8 2 0,-4 2 0,-2 0-129,-2 0 129,1 5 0,1-1-129,6 5 129,6-1-258,8 1 387,11-1-258,11-2 129,9-2-129,13-2 0,12-9 258,11 11-129,15-9 0,11-2 0,9 0 129,14 0 0,9-1 0,5-6 0,10 0 0,3-4-129,3 1 258,2 0-258,0 0 129,-7 3-129,-4 0 0,-6 3 129,-9-1-129,-12 1 129,-14 0-129,-14-1 129,-13 2-129,-13 3 0,-19-4 129,-17 1-258,-15 2 129,-12 1 0,-14 0 0,-8 0-129,-9 0 129,-3-3 0,-2 1-129,1-1 129,1-1 0,7 1 0,6-2-129,8 3 129,12 1-129,11-1 129,12 2 0,10 0-129,13 2 129,18-2 0,0 0 0,14 7-129,13-4 129,8 0 0,9 2 0,10-4 129,7 3-129,6 0 0,6-2 0,2 3 0,3 0 129,0-4-129,3 2 0,-1-3 0,-1 1 129,-3-1-258,-6-4 129,-2-1 0,-5-3 129,-7 1-129,-10 0 0,-12 1 129,-9 0-129,-8 3 129,-17 3-129,0 0 0,-15 0 0,-15 0 0,-6 3 0,-9 3 0,-10 0 0,-1 1-129,-4-2 129,5-1 0,0-1 0,7 0-129,8-1 129,7 1-129,11-3 129,10 0 0,12 0-129,0 0 129,27 0 0,6 1 0,8-1 0,9 2 129,10-1-129,2 2 0,6-3 0,-2 0 129,1 1-129,-4 0 129,-1-1-129,-2 0 0,-3 0 129,-8-5-129,-7 0 0,-7-2 0,-8 2 0,-7-2 129,-9-1-129,-11 8-129,-7-17 129,-14 11 0,-9 0-129,-7 2 129,-8 1 0,-8 3-129,-2 0 129,-1 0-129,2 5 129,4 0 0,4 0 0,8 2 0,8-3-129,7 1 0,8 0 129,15-5 0,0 0 0,8 11 0,16-9-129,6 0 258,9 0-129,8 0 0,5-2 0,4 0 129,4 1-129,0 2 0,2-3 0,-2 0 0,-2-3 0,-4 0 0,-5-2 0,-7 0 0,-10-1 0,-6-5 0,-11 2 0,-15 9 0,0-20 129,-12 11-129,-16-1-129,-4 1 129,-11 1-129,-6 3 129,-7 3-129,-3 2 129,-3 0-129,-1 0 0,3 3 129,-1 4-129,4-3 129,7 2 0,3 1 0,7-2-129,10 2 129,5-2 0,9 2-129,16-7 129,-5 14 0,12-7 0,13-2 0,6 3 0,11-1 0,6 0 0,6 0 129,5 0-129,3-2 0,3 3 129,3-1-129,2 0 0,0-2 0,-3-3 129,-5-2-129,0 0 0,-9-5 129,-8-4 0,-9-5-129,-7-1 0,-13-1 129,-9-4-129,-5 3 0,-15 2 0,-12-2 0,-10 4 0,-7 2-129,-8 4 129,-7 2 0,-3 5 0,-3 0-129,2 7 129,3 3 0,7 1 0,8 2 0,6-1 0,10 3-129,9-2 129,6 0 0,14 0 0,3 3-129,11-3 258,11 3-258,8-3 129,9 2 0,5-2 0,9-1 0,9-2 129,9-7-129,1-1 0,6-2 129,2 0-129,3-2 0,1-10 0,-5 2 129,-3-3-129,-8 1 129,-5-3-258,-12 2 258,-11 1-129,-9-3 129,-11 6-258,-20 9 129,7-15 0,-16 8 0,-15 3 0,-6-1-129,-6 4 129,-7 1 0,-3 0 0,-4 1 0,1 4 0,1 1 0,2 0 0,1 1 0,5 2 0,6-2-129,6 0 129,5 1 0,7 0 0,16-8 0,-7 16 0,7-16 0,22 19 0,2-7 0,8-2 0,10 3-129,6-6 129,5 2 0,4-4 0,3-1 0,1-3 0,-3-1 129,1 0 0,-6-5-129,-5-2 129,-9-3-129,-8-3 0,-8 2 0,-10-4 0,-10-2 0,-6 2 0,-15-1 0,-7 1-129,-9 1 129,-8 2 0,-5 0 0,-4 3 0,-5 3 0,-1 1 0,-1 4 0,1-2 0,2 2 0,0 1-129,2 0 258,3 0-129,7 1 0,6 2 0,5 1-129,10 1 129,5 0-129,17-5 129,0 16-258,11-9 258,13 2 0,7-1 0,9 3 0,5 2 0,11-1 0,2-2 0,5 0 0,3 1 0,8-1 129,0-2-129,5 0 0,-3-6 0,1-2 0,-2 0 129,-3 0-129,-8-3 0,-6-3 129,-11 3-129,-8-6 129,-13 6-129,-6-3 258,-20 6-387,0 0 258,-6-14-258,-19 10 129,-5-1-129,-9 2 129,-4 0-129,-8 2 129,-5-1 0,1 2 0,1 0 0,1 2-129,2 0 129,5 0 0,7-2 0,7 1 0,10 1 0,6 0 0,16-2-129,0 0 129,0 0-129,30 10 0,3-5 129,7 3-258,10-4 258,6 0-129,4 1 258,4-4-129,-1-1 258,-1 0-129,-2-10-129,-4 0 129,-8-4-129,-5 2 129,-9-6-129,-6 2 0,-13-3 0,-9-1 0,-6 4 0,-14 0-129,-11 4 0,-8 0 129,-8 3-129,-9 4 129,-5 2-258,-7 3 258,1 3-129,-3 1 129,5 4 0,2 1-129,9 0 129,3 2 0,11-2 0,7-1 0,11-1 0,16-7 0,-8 17 0,16-10 0,11 0 0,9-1 0,9 0 129,7-1-129,5-2 0,6-3 0,0 2 0,-1-2 0,1 0 129,-6-4-129,-7 1 0,-6-1 258,-10 1-129,-8-1-258,-18 4 258,0 0-129,-12-13 0,-16 10 0,-11 3-129,-10-2-129,-10-1 258,-7 3 0,-5 0 0,-2 0 0,3 0 0,0 5 0,7 0-129,3 2 129,11 5 0,7-2-129,4 2 129,12-1 0,9 2 0,6-1-129,9 1 129,6-2 0,8-5 0,9 3 0,7-3 0,4 0 0,8-5 0,1-1 0,1 0 0,-1-7 129,-1-1-129,0-1 129,-5-2-258,-5 0 258,-8-2-129,-6 1 129,-8 1-129,-8 11-129,-5-23 129,-14 14 0,-9 2 0,-10 5 0,-5 1-129,-9 1 258,-5 7-129,-5 4-129,-2 5 258,1 1-258,2 0 129,2 0-129,9 0 129,4 0-129,13-8 129,6-1 0,13-2 0,14-6 0,0 0 0,16 0 129,11-2-129,7-6 0,9-4 129,4 0 129,4 1-258,-1-4 0,-5 1 0,-4 2 258,-8-2-258,-6 7 258,-8 2-258,-19 5 0,0 0 0,0 0 0,-29 8 129,-5 5-129,-11 1 129,-1 4-258,-8 1 129,-4 3-129,1-3 0,6-2-387,8 5-1032,-6-14-1290,16 8-1419,2-11-903,7-5-258</inkml:trace>
  <inkml:trace contextRef="#ctx0" brushRef="#br0" timeOffset="5">16780 11037 1935,'-25'7'4515,"6"-1"-258,19-6-129,0 0-3612,-14 0-129,14 0 129,-11-4 129,11 4-258,-9-11 129,9 11 129,-7-14-129,7 14-258,0-16 0,0 16-129,16-13-129,-2 6 0,1-1 0,0 3 0,4 5 0,1 0-129,-6 12 129,-1 1 0,-4 7 0,-3 0 0,-4 7 0,0-1 129,-2 0 0,-5 1 129,-6-7 0,2 2 129,-6-7 0,2 0 0,-4-7-129,1-2 129,1-6-258,-1-6-129,16 6 0,-12-29-129,12 3 129,8-7-129,9-4-129,8-3 129,3 3 129,5-3 129,-1 5-129,-1 7 0,-1 9 0,-6 5 0,-3 9 0,-4 5 0,-3 8 0,-4 10-258,-4 4 129,-3 5 258,-3 5-129,-3 3 0,-6-1 129,-4 3 0,-6-3 258,-2 0-129,-5-3 0,-2-6-129,-5-2 129,0-8-129,-1-1 0,3-7 0,0-7-129,4-4 0,4-11 129,5-6-129,9-8 0,5-2-129,4-9 129,10 1-129,4-1 129,2 1 0,4 2 0,1 6-129,-1 4 129,1 10 0,-2 5 0,1 5 0,1 7-129,0 0 129,0 12 0,1 6 0,-1 1 0,-2 2 0,-1 3 0,-2 3 129,-5 2-129,-1 1 129,-4 0-129,-3-1 0,-3 2 0,-3-3 129,-8-4 0,-4-4 0,-3-3-129,-3-6 129,-4-6 0,-2-5-129,0-5 129,-2-9-129,-2-3 0,2-5 0,1-4 0,2-5 0,3 2 0,7-2-129,6 0 258,4 4-258,6-1 129,8 4-129,7 7 129,4 0-129,5 7 129,2 3 0,4 7 0,1 0-129,-1 9 258,3 2-129,0 3-129,-4 6 258,0 1-129,-3 2 0,-3 0 0,-6 2 0,-3 2 129,-7 2-129,-7-6 129,0-1-129,-10-1 129,-8-1 0,-6-4-129,-3-3 129,-6-4-129,1-6 0,0-3 129,4 0-129,2-12-129,5-5 129,10-8 0,2-2-129,9-4 129,0-1 0,14 1 0,2-2-129,7 7 129,4-1 0,2 13 0,3 2 0,0 4 0,1 8 0,-2 2 0,-1 8 0,-3 7 0,-4 5 0,-7 0 0,-2 4 0,-8 3 0,-4-1 129,-4 1-129,-12-1 129,-4-4-129,-7-3 129,-4-3 129,-1-6-258,-1-5 0,-1-7 129,4-4-129,5-11-129,7-7 129,5-7-258,11-3 258,2-3-129,13-1 129,6-2 0,3 6-129,4-1 129,1 11 0,0 5 0,-2 7 0,-1 6 0,-5 4 0,-4 12 0,-3 5 0,-7 8 129,-6-1-129,-2 7 129,-14 3 129,-1-1 0,-8-2-258,-2 0 129,-5-3-129,0-6 129,-1-2 0,4-8-129,3-11-129,3-1 258,3-7-129,6-10-129,5-6 129,7-5-129,1-1 129,10-4-129,5 1 129,7 1-258,1 8 258,1 4-258,0 6 516,2 6-258,-2 7-258,-3 2 258,0 11 0,-2 5 0,-5 4 0,-1 3 258,-3 3-258,-2 1 0,-4-3 0,-4 3 129,0-2-129,-8-5 129,-3 0-129,-3-3 0,0-7 0,-4-2 129,1-7-129,-1-3 0,3-6 0,2-5-129,4-11 129,4-2 0,5-5 0,0-2-129,9 1 129,6 1-129,1 0 129,4 4 0,-1 6 0,-1 4 0,0 8-258,-3 4 258,3 3 0,-7 2 258,-11-2-258,18 18 0,-14-3 0,-1 2 0,-3 0 129,-3 2 0,-9 0-129,-3 1 129,-5-2-129,-4-1 129,2-5-129,-6 0 129,2-6-129,-1-6 0,2 0 0,2-10-129,4-7 129,0-4 0,5-6 0,0-2-129,6 1 129,2 0 0,1 1 0,3-1-129,2 8 129,0 1 0,9 0-129,4 7 129,6-1 0,2 0 0,0 9-129,5 3 129,0 1-258,-1 6 258,-5 7 0,-2 1-129,-3 7 129,-4 2 0,-5 1 0,-6-1 129,-2-3 129,-10 4-258,-9-5 0,-6 0 129,-5-6-129,-2 2 129,-4-12-129,-1-3 0,0 0 0,0-11 0,6-5 0,3-6 0,2 0 0,4-5 0,5 0 0,8-4 129,4 1-258,7 2 129,1-1 0,8 2 0,9 6-129,-1 1 129,7 4 0,-1 6-129,3 7-129,-1 3 516,2 5-258,-1 4-258,-3 8 516,2 3-516,-5 1 516,0 4-516,-4-3 516,-4-3-516,-4 1 516,-4-3-129,-4-2-129,0-15 0,-17 18 129,0-12-129,-5-4 0,-1-2 129,-2-4-258,1-4 129,4-5 0,3-3 0,5-5 0,6-1 0,6-1 0,0 4 0,15-1 0,1 4 0,6-1-129,3 7 258,3 5-258,0 5 129,-2 0 0,-3 5 0,-2 5 129,-4 0-258,-6 6 258,-4 1-258,-6 3 387,-2-3-387,-11 3 258,-5 0-258,-5-2 129,-2-1 129,0-1-129,0-4 0,1 1 0,6-3 0,2-3 0,15-7-129,-11 21 0,11-21-258,0 20-129,0-20-258,25 29-1032,-17-18-1290,19 9-1290,-1 1-903,2-2-129</inkml:trace>
  <inkml:trace contextRef="#ctx0" brushRef="#br0" timeOffset="6">16694 12828 4257,'-1'-15'4644,"1"15"-516,0-24-1419,-1 7-2451,1-2 258,0-5-129,2 7 0,-1-7 129,9 7-129,-10-3 387,9 6-387,-7-1 0,-2 15 0,13-15-129,-13 15-129,16 0 0,-16 0 0,14 15 0,-7 2 0,-1 2-129,1 3 129,-3 2 0,0 2 0,-4-2 129,0 4 129,-2-6-258,-4-1 129,-5-5 0,2 1 0,-8-6 0,4-4-129,-3-4 0,2-3 0,0-12-129,2-2 0,3-9 0,4-3 0,5-6-129,5 1 0,7-3 129,1 2 0,6 3 0,1 2-129,0 8 129,4 4 0,-5 6 0,1 7 0,2 2 0,-4 2 0,0 12 0,-2 1 0,-3 6 129,-3 4 0,-5 4 0,-3 0 0,-4 3 0,-8-1 0,-5-2 0,-5 4 129,-5-8 0,-2-3-258,-4-7 258,0-2-129,2-9-129,3 0 129,2-6 0,6-13-258,3-6 258,7-5-258,7-6 0,1-2 129,9-2-129,3-1 0,3 1 129,1 6-129,4 5-129,-4 7 258,2 6 0,-3 4-129,-1 8 129,-2 0 0,-1 8 129,0 7 129,-2 2-258,2 4 0,-3 1 0,-2 4 0,-1-2 0,-3 1 0,-2 0 0,0-4 0,-5-1 0,-3-4 129,-5-3-129,0-1 129,-2-7-129,-5-3 0,0-2 0,3-5 0,-3-9 129,1-3-258,5-5 129,0-6 0,6 0-129,4-1 0,4-2 129,0 2 0,5 2-258,5 5 258,1 0-129,1 8 129,0 0 0,0 6 0,2 5-129,-1 3 129,-2 1 0,0 6 0,0 7 0,-3 2 0,3 5-129,-4 3 129,-2 2 0,-3 1 129,-2 0-129,0-3 129,-7 0-129,-4-2 0,-4-4 387,-1-5-387,-4-5 0,-1-6 129,-2-2-129,2-5-129,0-4 129,2-8 0,2-3 129,4-4-258,3-2 129,4 1-258,5-6 258,1 1 0,7 0-129,4-1 0,8 8 129,-1 1-129,1 4 0,1 3 129,0 8-129,-2 2 129,-1 5-129,1 2 129,-6 8 0,1 5 0,-2 2 0,-3 4 0,-2 3-129,-4 1 258,-2 0 0,-2 4 0,-7-2-129,-5-2 129,-5-4-129,-4-1 129,-3-6-129,-2-3 129,1-5-258,-1-6 258,-1 0-129,5-9 0,2-6 0,5-4 0,4-4 0,5-3-129,5-3 129,3 0-258,6 0 258,5 0-129,2 3 0,3 7 129,1 4 0,-3 5 0,-1 1-129,0 7 129,-3 2 0,2 4 0,-2 8 0,1 0 0,1 2 0,-4-1 0,0 8 0,-1-4 0,-1 1 0,-2 2 0,-4-5 129,-2-1-129,-3-1 129,-2 2-129,7-15 129,-12 14-129,12-14 0,0 0-129,0-14 0,6-3-129,15-5 129,1-3-258,5-3 129,3-3 0,5 8 129,-3 1 0,-3 4 129,-6 8 0,-2 6 129,-3 4 0,-6 7-129,-4 11 129,-7 4 129,-1 7-258,-6 0 129,-5 6 129,-5 1-129,1-3 129,-5-7 0,6-3-129,0-5-129,2-12 129,12-6-258,0-7 129,6-14-129,8-4 129,6-2-129,5-3 0,0 1 129,2 8-129,-4 0 129,-2 6 129,-5 8-129,-3 7 0,-13 0 0,7 22 129,-7-5 0,-7 3 129,-7 7-258,-4 3 258,-3-3-129,1 1 129,-2-8-258,1-3 129,3-8-129,4-5-129,14-4 129,-13-17-258,13-4 258,1-5-129,8 2 0,1-4 129,6 7 0,-1-2-129,2 5 258,-2 8-129,-3 8 0,-1 2 0,-11 0 0,16 12 0,-11 0 129,-4 2-129,-1 6 0,-3-1 129,-4-1-129,-4-1 258,1-3-258,-1-3 0,-1-3 0,12-8 0,-14 0-258,14-12 258,2-6-129,8-6 0,7 3 0,2-7 0,7 3 129,1 5-129,1 3 129,-2 3 0,-1 9 0,-5 5 0,-3 0 129,-5 11 0,-6 2-129,-5 6 129,-1 1 0,-9 9 258,-8-3-258,-2-2 0,-3-2 0,2 1 0,0-5-129,3-5 0,4-5 0,13-8 0,-14 0 0,14 0 0,7-15-129,2-4 129,4-1 0,1 0-129,0 3 0,0 0-258,2 12-774,-16-14-1548,15 15-1548,-15 4-903,0-21-645,-15 6 517</inkml:trace>
  <inkml:trace contextRef="#ctx0" brushRef="#br0" timeOffset="7">13322 5886 1,'17'-9'1418,"-17"9"-257,12-8 258,-12 8-129,15-7-129,-15 7 0,16-5-129,-16 5-129,17-3-129,-17 3-258,17-1-129,-17 1 129,15 0 0,-15 0 258,10 0 129,-10 0-129,0 0 0,0 0-129,0 0 129,0 0-129,-8 0-258,8 0-129,-24 0 0,7 0-129,-4 0 0,-2-1 0,-3-3 0,2 3 0,-3-1 0,1 2 0,2 0 0,4 0 0,0 0 0,6 0 0,1 0 0,13 0-129,0 0 129,0 0 129,0 0-258,11-3 129,6-1 0,5 1-129,4-2 129,5 0-129,0-1 129,1 3-258,-1 0 258,-4-1-129,-2 4 0,-4 0 0,-5-2 129,-3 2-129,-13 0 129,11 0-129,-11 0 129,0 0 0,-9 0 0,-4 0 0,-3 0 129,-4 0-129,-6 0-129,-2 0 129,-6 0-129,2 0 0,-2 0 129,0 1 0,4-1-129,0 0 129,4 0-129,6 0 129,5 0-129,3 0 0,12 0 129,0 0-129,0 0 129,0 0 0,7-2-129,13-1 129,0-1 0,6 1 0,4-1-129,0 3 0,-1 1 0,-1 0 0,-3 0 0,-4 0 0,-2 0 0,-4 0 0,-3 0-129,-12 0 258,18 0-129,-18 0 0,0 0 0,0 0 0,0 0 129,0 0-129,-13-9 0,-3 4 0,-3 2 0,-6-1 0,-2 1 0,-1 1 0,-3-5 0,4 2 0,3 2 0,0 2 0,5-2 0,4 0 0,3-2 0,12 5 0,-10 0 0,10 0 0,0 0 0,0 0 0,8 0 0,5-4-129,2 4 129,4 0 0,1 2 0,2-2 0,2 0 0,-2 2 129,0 3-258,-4 2 129,-1-4 0,-4-2 0,-13-1 0,18 3 129,-18-3-129,0 0 0,0 0 129,0 0-129,-8 0 0,-6 0 129,-6-4-129,-6 1 0,1-1 129,-5-1-129,-3 0 0,0-1 0,3 0 0,5 3 0,1-4 129,5 2 0,3-2-129,3 2 0,13 5-129,-13-5 129,13 5 0,0 0-129,0 0 0,0 0 129,16 3 0,-1-1 0,0 2 0,4 2 0,2 0 0,0 1 0,0 1 0,-2-2-129,-5-2 129,1 1 129,-4 2-258,-11-7 129,14 9 129,-14-9-129,0 0 0,0 0 0,-10 6 129,0-6-129,-4-4 0,-2-2 0,-2-3 0,-2-1 0,1 2 0,2 1 0,5-1 0,-1 2-129,13 6 129,-14-6-258,14 6-129,0 8-774,12 17-1806,-3-14-1419,2 2-903,-1 6-258</inkml:trace>
  <inkml:trace contextRef="#ctx0" brushRef="#br0" timeOffset="8">5954 12561 645,'14'0'2322,"-14"0"-1290,14-2 129,-14 2 129,14-6-129,-14 6-129,12-6 258,-12 6-258,0 0-129,15-9-258,-15 9-129,0 0-129,0 0 0,17-3-387,-17 3 129,18 0 0,-7 0 0,3 0 129,0 0 0,3 0 129,-4 0 129,3 0 129,-16 0 258,21-5 0,-21 5 0,11-4-129,-11 4-129,0 0 0,-13-8-258,2 6-129,-5-2 0,-5 4-516,-2-1 258,-4-2 258,-3 2-258,4 1 0,-4 0 129,1 0-129,2 2 129,3 1 0,-1-1 0,5 2 129,5-3 0,3 1-129,2-2 129,10 0 0,0 0-129,0 0 0,0 0 0,0 0-129,0 0 0,16 2 0,-2-2 0,5 0 0,1 1 0,3 0 0,1 0 0,-2 2 0,0 1 129,2-2-129,-4 0 0,-3 1 129,2-3-129,-5 0 0,-1 0 0,-13 0 387,14 0-387,-14 0 129,0 0 129,0 0-258,6-11 129,-6 11 0,-12-10 0,2 5-129,-8-3-129,-1 2 258,-2 0-258,-3 1 258,-2-1-258,0 1 129,2 2-129,1-1 129,2 3 0,4-1 0,2 2 0,5 0-129,10 0 129,-12 0 0,12 0 129,0 0-258,8 7 387,6-6-387,4-1 258,2 1-129,4 1 129,2-1-129,0 1 0,1 0 0,-5 1 0,-1 0 0,-3 1 0,-4-1 0,-14-3 0,18 6 0,-18-6 129,0 0 0,0 0 0,0 0 0,0 0 0,-10 2-129,-3-2 129,-1 0-129,-3 0-129,-3 0 0,2 2-258,-3-2-516,12 16-1548,-12-11-1677,9 4-903,-2-2-258,3-3-516</inkml:trace>
  <inkml:trace contextRef="#ctx0" brushRef="#br0" timeOffset="9">5938 11412 2193,'11'7'3354,"-11"-7"-2451,14 0 258,-14 0-258,17 0 129,-17 0 129,14-5-129,-14 5 0,14-7-258,-14 7 0,0 0 0,12-14-129,-12 14 129,0 0-258,11-12 129,-11 12-129,0-11 129,0 11-258,-7-9-129,-3 5 0,-2 2-129,-2 2 0,-1 0 0,-2 0 0,2 0 0,0 0-129,2 2 258,3-1-258,10-1 129,-11 1 0,11-1-129,0 0 0,0 0 129,13 0-129,-1 0 0,5-1 0,3-3 129,1-3 0,5 6 0,-3-3 0,2 0-129,-3 1 129,-2-2 129,-2 2-258,-4 3 0,-14 0 0,16-1-387,-16 1-516,0 0-2580,0 0-1290,-8 0-129,-14-9-387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21:13:56.37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9543 7452 1,'-36'-3'1547,"20"-2"-128,0 4-129,-2 1 129,-2 0 129,0 0-516,-3 1 0,0 5-258,-3-1-129,0 6-258,-2-3-129,1 2 258,-3 2-129,3 4 129,-4-1-258,4 2 0,-2 0 0,3 4 129,-1 1-258,4 1 0,-2-1 0,4 6 0,0-3 0,4 2 129,-3 1 0,3 1-129,1-3 129,0 4-129,2-2 0,0 1 0,-1 3-129,1-2 129,3 2 0,3 2 0,-2 0-129,7 3 258,-2 1-258,5-1 129,0-2-129,8 2 0,1-5 0,4 1 129,2-2-129,2 0 0,3-3 129,4-1 0,-3 4-258,7-1 387,0-2-129,3 1-129,3-2 258,4 0-129,2-3 129,3 0-129,2-5 516,5 1-645,-3-6 258,5 1-129,-2-4 0,5-1 129,-1-3-129,2-2-129,0-4 129,3-1 129,0-1-258,1-8 129,0-6 0,0-2 0,0-9-129,-2-6 258,-2-4-258,-1-6 258,-5-5-258,-5-6 129,-3 0-129,-3-4 129,-8-3 0,-5-1-129,-5-3 129,-6 0-258,-6-3 258,-4 4 0,-5-1-129,-8 2 129,-6 3-129,-7 4 258,-6 4-258,-4 7 129,-6 5-129,-8 1 0,-5 6 129,-8 4-258,-3 4 129,-8 9 0,0 5 0,-7 3-129,-1 6-258,2 1 129,2 17-258,-7-2-258,9 17-516,-11-9-1290,11 12-2064,2 5-129,3-2-387</inkml:trace>
  <inkml:trace contextRef="#ctx0" brushRef="#br0" timeOffset="1">9154 8286 1935,'0'-14'2451,"7"-1"0,1-5-774,6-2-129,-1-8-258,7-1-387,-1-6 129,7 2-387,-5-4 0,6 6 0,-4-3-129,2 10-129,-5-3 258,3 12-258,-8-3 0,3 12 0,-18 8-129,21-16 129,-21 16-258,13-5 0,-13 5-129,0 0 258,0 0-129,14 10 0,-10 4 0,0 4-129,2 3 129,0 6 0,1 2-129,3 6 129,-1 2-129,1 3 0,1 1 0,1 1 0,2-4-129,-1 0 129,1-3-129,-4-7 129,1-2-129,-5-7-129,3-5-258,-9-14-387,5 16-645,-5-16-645,-7-7-1806,7 7-903,-27-29 387</inkml:trace>
  <inkml:trace contextRef="#ctx0" brushRef="#br0" timeOffset="2">9184 8151 516,'21'10'4257,"-1"-10"0,16 6-258,3-3-3096,5-3-645,9 0 0,4 0-774,1-3-1548,-3-7-2064,12 6-129</inkml:trace>
  <inkml:trace contextRef="#ctx0" brushRef="#br0" timeOffset="3">11996 6454 3225,'0'24'3741,"0"-24"0,-4 26-3741,4-2 129,-2-1 129,2 7 129,0 1 0,0 5-129,2-2 0,2 6 129,-2-3-129,0-1-129,1-2-129,-2-2 0,0-5-258,-1-6-645,1-3-1548,5-1-1806,-6-17 516</inkml:trace>
  <inkml:trace contextRef="#ctx0" brushRef="#br0" timeOffset="4">11941 6161 1806,'0'0'3741,"-6"-11"0,6 11-2193,12-9-1161,-12 9 129,27-11 129,-15 1 129,12 3 0,-5-6-129,9 9 129,-6-6-258,9 8-129,-6-6 0,2 8-258,-1 0-129,-1 1 129,-2 9-258,-4-1 258,-1 4-129,-4 1 129,-7 4 0,0 3 129,-7 3 0,-4 3-129,-10-3 129,-3 5-129,-9-3 258,-1 3-387,-5-4 129,-1-4-129,2-1 129,0-4-129,5-3 0,3-6-129,7 2 0,16-9 0,-14 6-129,14-6 129,6 2 0,11-1 0,4 3 0,5 3 0,3 0 129,4 5 0,3 7 0,2 2 0,1 4-129,-3 0 129,0 6-129,-2 1 129,-4 0-129,-8 0 258,-3 0-258,-7-1 129,-8-3 0,-4 1 129,-8-3-129,-7 1 129,-10-2 0,-3-2 129,-7-5 0,-3-1 129,-6-1-129,4-3 0,-4-4 0,3-4-129,4-3 0,3-2-258,8 0-129,2-7-258,14-2-645,-5-11-1419,13 3-1806,8 2-516,8-6 129</inkml:trace>
  <inkml:trace contextRef="#ctx0" brushRef="#br0" timeOffset="5">15263 6191 258,'14'-12'3612,"-14"12"-129,-4-18-2580,4 18 258,-14-13-129,14 13 0,-26-11-387,10 9 129,-11-4-387,3 6-129,-7 0 129,-2 4-129,-4 5-258,-4 3 0,1 3 129,-2 2-258,-2 5 258,0 4-258,1-1 258,3 4-129,2 1 129,3 5-129,5 1 129,7 3 129,5-4 129,7 2-129,6 2 0,5 0 129,5-6 129,13 3 0,0-8-258,12 2 258,1-8 0,12 2-258,-2-7 0,6-2 129,1-5-258,5-3 0,-4-3 0,2-3-129,-2-1 0,-4 0 129,-2 0-129,-6-5 129,-4 1-129,-7 1-129,-6 2 129,-5-1-258,-3 2-774,-12 0-2967,0 0-516,-17-2-516,-6-5 258</inkml:trace>
  <inkml:trace contextRef="#ctx0" brushRef="#br0" timeOffset="6">13109 8488 3870,'4'19'4257,"-4"-19"-129,1 14-3096,1-1-903,0 1 516,2 10-258,-4-1 258,3 9-129,-3-2 0,2 11 0,-2 1-129,1 6 0,-1 0 0,1 4-258,-1-5 129,1-1 0,-1-3-258,0-7 0,2-7-387,-2-12-387,2 0-1935,-2-17-1806,0 0-387,-4-12 258</inkml:trace>
  <inkml:trace contextRef="#ctx0" brushRef="#br0" timeOffset="7">12955 8364 2451,'9'6'4515,"-9"-6"-129,22 11-258,-3-4-3999,1 0-129,3 4 258,4 0 0,6 2 129,0 3 0,7-1-129,-3 2 0,7 5 129,-1 0 0,3 4-129,0 2 0,0 2-258,-1-1 129,-1 0-129,-2 2 129,-2 2-258,-5-1 129,-2-5 129,-7 1-129,-6-1 0,-7 0 129,-7 2 0,-6-5-129,-3 3 129,-11-3 0,-5 5 0,-9-7-129,-3 3 258,-11-6-258,-2 0 129,-8-1 0,-4-1 0,-6-5-129,-3 0 129,-4-2-129,3-3 0,2-1 0,3-6-258,9 3-129,4-6-258,17 3-1290,2-5-2838,13-8 0,13 1-387</inkml:trace>
  <inkml:trace contextRef="#ctx0" brushRef="#br0" timeOffset="8">16111 7887 129,'0'0'3741,"17"-2"387,-17 2-2580,0 0-258,0 0 0,0 0 129,0 0-258,0 0 0,0 0-258,0 0-129,0 14-129,0-14-129,-9 19-387,3 1 0,2 6 0,-3 9-129,-1 8 129,-1 4-129,2 6 129,-2 5-129,2 2 0,-4 0 129,3 2 0,2-11 129,1-1-129,3-7 129,2-7-129,0-5 129,3-4-129,7-10 129,7-3-258,5-1 129,5-6-129,4-2 129,7 0 0,4-5 0,1-3 0,3-1-129,-2-1 258,-2-3-258,0 4 0,-3-4 129,-3 4-129,1 1-129,-6 1 129,2-1-258,-5 1 129,-1 2-129,-7-6-129,4 6-387,-14-7-645,8 5-2451,-18 2-903,8-19-387,-8 7 259</inkml:trace>
  <inkml:trace contextRef="#ctx0" brushRef="#br0" timeOffset="9">16003 8254 3354,'8'3'3999,"-8"-3"-258,25-8-3483,-3 4 258,3-3 0,8 4 129,2-6 129,5 6-129,0-6 129,8 6-258,-4-3-129,7 5 0,-4 0-129,0-2-258,-4 3-129,-5-1-258,-3 1-387,-14 0-774,1-7-2451,-5 7-645,-16-10 387</inkml:trace>
  <inkml:trace contextRef="#ctx0" brushRef="#br0" timeOffset="10">16119 7865 645,'5'17'3741,"12"-14"516,-17-3-387,19-7-3354,0 3 0,0-3 258,5 3-258,1-6 258,7 6-258,-3-5 129,7 5-258,2-2-129,4 4-129,-1-1-129,3 2-258,2 1-129,-4 0-774,2 0-3225,0 1 258,-13-1-645</inkml:trace>
  <inkml:trace contextRef="#ctx0" brushRef="#br0" timeOffset="11">15019 9401 1419,'-2'-15'1548,"-1"3"129,3 12-258,0 0 129,0 0-258,0 0-129,0 0-387,-12-1-129,12 1-129,-6 13-129,4 0 129,-3 4-129,4 5-129,-3 3 0,3 5-129,-1 4 129,0 7-129,0 6 0,1 6 129,-1 2-258,1 4 516,-1-2-258,2 1 129,-2-4-129,2-5 129,0-9-129,0-6-129,2-7 0,2-4-129,0-10-129,-4-13-516,0 0-258,0 0-903,15-18-2193,-7 0-516,-7-17 129</inkml:trace>
  <inkml:trace contextRef="#ctx0" brushRef="#br0" timeOffset="12">14879 9439 3096,'0'11'3741,"0"-11"-2322,0 0-774,0 0 0,12 0 645,2 0-129,-4-10 129,10 8 0,-2-10-129,8 6-129,1-4-387,9 6 0,-2-8-129,6 8-129,0-4-258,2 5 258,-1-2-258,5 1 0,-9 2 0,1-1 0,-3 3-129,-4-3 0,-3 3-387,-9-2-129,2 2-774,-21 0-1806,0 0-1548,0 0-258,0-9 258</inkml:trace>
  <inkml:trace contextRef="#ctx0" brushRef="#br0" timeOffset="13">14907 9660 1548,'34'15'3999,"-7"-4"258,-9-11-258,5 0-3741,4-1-258,1-6 258,3-1-129,-3 5 129,4 1 258,-4-9-129,5 10 0,-1-3-129,4 4 129,-1 0-129,1 2-129,2-2-129,-4 0 0,0 2-129,-6-1-258,1 3-645,-12-4-1677,-6-1-1548,2 1-258</inkml:trace>
  <inkml:trace contextRef="#ctx0" brushRef="#br0" timeOffset="14">12064 5845 1548,'-14'-13'1677,"14"13"-258,-15-16-387,15 16-387,-18-10-129,7 6-129,-2 2-258,-1 2 0,-1 0-129,-6 3 129,0 5 0,-3-1 258,0 3-129,-3 3 0,0 3 129,-4-1-129,2 6-129,1 0 258,1 2-129,-3 1 0,1 7 129,-3 1-129,3 3 129,-1 2 129,0 4-258,2 0 0,1 6-129,1 3 129,6 3-129,1-2 0,5 4-129,2 1 129,6 0 0,1 2 129,5 2 258,0-6-258,7 5 129,6-7 129,3 6-129,3-7-129,6 3 129,1-7 0,5 0-258,4-1 129,1 0-129,2-7 0,3 0 0,3-4 0,-1-3 0,3-3 0,2-3 0,3-5 0,-1 0 0,2-12 129,2 0-129,2-9 0,2 0 0,-1-13 0,1-5 0,-1-10 0,-1-6-129,0-4 0,-2-7 129,-6-5-129,-4-5 129,-7-7 0,-4-5-129,-8-4 129,-5-5-129,-8-7 129,-4-5-129,-7-2 129,-1-1-129,-10 2 0,-4-1 0,-6 3 0,-5 2 0,-4 3 0,-4 7 0,-5 6-129,-4 1-129,-6 7 258,-7 5-258,-1 10 129,-5 8 0,0 14-129,-5 6 0,1 14-129,0 4 0,2 23-129,-4 6-258,9 20-516,-11 0-1677,5 6-1290,9 13-387</inkml:trace>
  <inkml:trace contextRef="#ctx0" brushRef="#br0" timeOffset="15">15227 5635 1677,'0'0'3354,"-10"-4"516,10 4-3225,-20-9 0,8 7 0,-4 2-129,-3 0 129,-5 0-129,0 0-129,-7 9-129,-2 3 0,-4 5-129,-3 2 129,-3 4-258,-3 6 0,-4 1 129,-1 6-129,-2-1 0,1 5 0,0-3 0,2 5 129,3-2-129,2 1 129,6 0 0,3 4-129,3-4 258,5 2-129,1-1 0,4 5 129,2 0-129,8 1 0,1-3 0,7 0 0,1-2 129,4 5-129,11-4 129,3 0 129,4-4-258,6 2 258,2-3-258,4 2 129,1 0-129,2 0 0,-2-4-129,6 1 0,-3-5 129,5 1-129,-1-7 258,7-3-258,-2-6 387,6-4-129,2-4 0,1-1 0,3-6 0,2-3 0,1-2-129,-1-6 0,2-6 0,1-3 0,0-9 0,2-4 129,-1-6-258,0-2 129,-1-8 0,-3-3 0,-5-9 0,-3-1 0,-7 0 0,-3-5-129,-12-1 0,-3 2 0,-9-2 129,-7 2-129,-6 2 258,-2 1-258,-10 2 0,-7 1 129,-5 5-129,-5-4 0,-8 3 0,-5 4-129,-4 7 129,-9 2-258,-5 7 129,-7 4-129,-3 12 0,-10 5-129,-2 12-258,-10 0-387,4 26-1806,-10 4-1806,-7 8 0,-6 12-387</inkml:trace>
  <inkml:trace contextRef="#ctx0" brushRef="#br0" timeOffset="16">13010 7998 1677,'-66'5'129,"32"7"0,-6 2-129,0 4 387,-2 1-129,-4 5 129,3 1-129,-4 6 129,5 0 0,2 5-129,4 0 129,4 3-129,5 2 129,7 3 258,1-3 129,7 5 129,0-4 0,8 8 0,-1-6 0,5 7-129,0-5-129,2 8-258,5 0-129,5 2 129,0-1-258,8-1 129,-4-3 0,8 0 258,-2-4-258,5-2 258,-2-9 129,3-2-129,1-6 258,4 0-387,-1-7 258,5 0-387,0-9 516,5-1-516,1-6 129,6-1-129,2-4 0,5 0 129,2-9-387,2-1 129,2-3-258,0 2 258,3-4-129,-2-2 0,-2-5-129,0-2 129,-4 0 129,0-2-129,-3-6 129,-3-6-129,-1 0 0,-4-7 0,-3 1 0,-3-4 0,-5-4 129,-3 0 0,-8-1-258,-4 0 258,-7-3-129,-4 2 0,-7-1 0,-2-1 0,-12 0 0,-3 0 0,-6 0 129,-8 2-129,-2 1 0,-8 0 129,-2 0-129,-7 6 0,-4-1 129,-3 9-129,-7 1 0,-2 6 0,-6 6 0,-3 7 0,-5 11-129,-3 4 129,-1 7-258,-5 6 129,6 16-258,-4 0-258,15 19-387,-6-8-1032,17 11-2709,6 5-258,7 1 0</inkml:trace>
  <inkml:trace contextRef="#ctx0" brushRef="#br0" timeOffset="17">15061 8963 258,'-27'3'2967,"12"-3"-2322,-1 0-129,-1 2 129,-2 0-129,-1 2 0,0 3 258,-3-3 0,0 6-129,-4 2 129,1 9 0,-4-3-258,3 10 129,-6-1-129,5 8 129,-4 3 0,5 6-129,-1-1 129,5 7-387,-1 2 258,7 8 0,-2-4 0,8 5-129,-1-4 129,9 2-258,-3-4 0,6-1 129,2-5-258,8-3 129,3-3-258,4 0 129,0-7 0,6 0 129,2-5-129,1-2-129,1-4 129,5 0-129,-1-6 258,3-1-129,1 0 0,3-4-129,-2-4 258,5 2 0,-2-4 0,3-1 0,-2-5-129,3 1 0,1-3 129,2-5-129,-1-3 129,5-1-258,-2-6 129,0-1-129,2-4 129,0-3 0,-2-5-129,0-1 129,-3-5-129,-4-2 258,-2-2-258,-3-4 129,-5-2-258,-4 1 129,-2-3 0,-6-1 0,-6-1 0,-5-4 0,-6 1 0,-2 2 0,0-1 0,-10-3 129,-7-1-258,1 0 129,-8 2-258,-1 5 516,-5-3-516,-4 2 258,-3 6 258,-5 0-516,-2 5 258,-3 5 0,-5 5 0,-2 1-129,-2 9 0,-4 3 0,0 3-258,-3 4-258,7 12-774,-11 0-2838,6 4-516,2 7-387</inkml:trace>
  <inkml:trace contextRef="#ctx0" brushRef="#br0" timeOffset="18">16841 7290 2580,'-13'-11'3741,"-5"4"0,4 0-3354,3 5 0,-2 0-129,-4-1 0,-2-2 129,-1 5 0,-5-3 0,-1 3 0,0 0-129,-2 6 0,-4-4-129,0 7 258,-4 2-258,-1 6 0,-3-1-129,-3 5 129,-1-2 0,-4 4-129,0 2 129,-2 2 0,0-1-129,2 0 129,-2 0 258,5 3-258,-5-2 0,9 0 0,0 2 258,5 4-258,2-1 0,5 2-129,2 1 258,5 3-258,6 1 129,2 1-258,1 1-129,6 4 129,1 1 129,4 0 129,2 4-129,0-1 0,2 1 258,7-1-129,1-3 0,4 4 0,-1-4 129,3 2 0,-2-3 0,5 2-129,1-2 129,2 0-129,1-1 387,5-1-258,-1-6 0,4 1 0,0-6 0,3 2 129,0-10 0,4-1 0,0-7-129,6 2 0,1-9 0,4 2 0,-1-6 0,1-2-129,0-3 0,2 0-129,-4-3 129,3-7 0,-3-5 0,1-3-129,0-7 0,-2-4 129,0-1-129,-3-5 0,-3-3 129,-2-4 0,-7-1-258,-5-1 129,-4-1-129,-3-1 129,-6-3 0,-2-2-129,-5-6 0,-5 0 0,-1 2 129,0-5 0,-1 0 0,-4 2-129,-3 1 129,3 4 0,-3 4 0,-1-2 129,-5 0-258,0 5 258,-8 2-129,-4-1 129,-6 4-258,-4 2 129,-7 3-129,-8 5-129,2 12-516,-13-4-258,9 21-2064,-13 2-1935,-3 0 129,-3 4-645</inkml:trace>
  <inkml:trace contextRef="#ctx0" brushRef="#br0" timeOffset="19">15047 8823 1935,'0'0'1290,"0"0"-516,0 0 258,0 0 258,0 0-129,0 0 0,0 0 129,0-9-258,0 9 0,-4-20-516,4 8 258,-4-5-258,4 1-129,0-9 129,0 1 129,0-7-387,3-3 258,-3-11 0,3 1-129,-3-10 0,4-6 0,-4-7-129,6-4 129,-3-8 0,2 3-258,0-8 129,-1 1 0,2-2 0,0 5-129,2-7 0,-2 7-129,3 1 129,0 0 0,-1 12-258,1 4 129,-3 8 0,1 11-129,-1 7 0,-1 8-129,-2 8-129,-3 1-129,4 6-516,-4-5-516,2 9-2580,-2 10-516,0-17-258</inkml:trace>
  <inkml:trace contextRef="#ctx0" brushRef="#br0" timeOffset="20">15488 6929 516,'9'17'3741,"1"5"-258,-1-8-2580,-4-1 258,5 6-258,-1-5 129,7 8-258,-5-6 129,8 6-129,-4-3-258,9 8 129,-4-3-387,6 4 0,-6-2-129,6 2 0,-4 0-129,0 0 0,-2 1-129,-2-7 129,-3 2-387,-7-6-774,4 0-2967,-4 6-258,-8-11 0</inkml:trace>
  <inkml:trace contextRef="#ctx0" brushRef="#br0" timeOffset="21">15742 9192 129,'0'0'1806,"0"0"-2838,-8 11 387,8-11 516,0 0 645,-13 10 258,13-10 387,0 0 516,-13 5 0,13-5 516,0 0-516,0 0-387,0 0-387,0-5 0,2-7-258,9-3 0,0-8 0,7-4-129,0-7-258,5-4 129,-2-2-129,7-1 129,-3-1-129,-2 4-129,-3 6 0,-1 4 0,-6 6-129,-2 6-258,-11 16-258,9-20-516,-9 20-2193,0 0-1032,0 0-516</inkml:trace>
  <inkml:trace contextRef="#ctx0" brushRef="#br0" timeOffset="22">13820 7995 1161,'0'0'2064,"0"0"-1419,0 0 387,0 0 0,17 0 387,-12-12-258,9 3 258,-4-11-258,9 2-129,1-11 0,7-1-258,1-9-258,12 2 258,-5-9-258,11 2 0,-1-7 129,7 2-129,-6-8-129,3 7-129,-6-2 258,1 0-258,-7 4 0,-1 2-258,-7 0 129,-4 7-129,-5 3 0,-4 1 129,-4 9-129,-4 5-129,-2 3-258,-6 1-645,0 17-2580,0 0-774,-14-11-645,0 11 259</inkml:trace>
  <inkml:trace contextRef="#ctx0" brushRef="#br0" timeOffset="23">12790 7986 1548,'6'-9'1548,"-6"9"129,0 0-387,-1-17-129,1 17-129,-16-17 0,16 17-129,-25-20 129,11 10-129,-4-7 0,3 3-387,-6-9 258,4 0-258,-3-6 0,4-3-129,-4-3-129,2 1 258,0-4-258,0 1 0,2 0-258,-1 3 0,1 1 129,-2 1-258,1 2 129,-2 0 0,4 4-258,-2 3-258,5 4-387,-4-5-1548,-2 5-2064,18 19 0</inkml:trace>
  <inkml:trace contextRef="#ctx0" brushRef="#br0" timeOffset="24">10369 7755 1935,'0'0'3096,"0"0"-2838,0 0 258,10-6 516,-10 6-129,12-6 0,-12 6 258,15-11-516,-1 7 258,-6-6-258,10 2-129,-5-8 129,11 0 0,-1-6-129,9-1 258,4-8-258,7-4 0,5-7 258,7 1-387,-1-5 0,4 0-129,-1-1 258,1 1-387,-8 3 129,0 4-129,-5 5 129,0 5-258,-6 2 129,-3 6-129,-6 3 0,-1 5 0,-8 2 0,-2 4-129,-8 3-129,-11 4-645,12 0-1290,-12 10-2322,-7-4-387,-9 6 129</inkml:trace>
  <inkml:trace contextRef="#ctx0" brushRef="#br0" timeOffset="25">10401 8372 516,'0'0'1161,"0"0"129,0 0 0,0 0 0,0 0 0,0 0-387,0 0-129,0 0-129,0 0 0,0 0-387,0 0 129,0 0 129,13 4-258,-13-4 258,13 2-258,-13-2 0,18 3 0,-18-3 129,23 5-258,-9-2 129,5 1-129,0 0 0,3 0 129,5 0 0,2 1-129,5-4 129,4 6 0,2-3-129,5 4 258,1-2-258,5 2 129,0-1-129,1 5 0,2 1-129,3-1 129,0 0-129,1 4 129,2-1 258,2 4-387,0-2 258,3 2-258,-3-4 129,1 4-129,-5-3 129,0 1 0,-5-2 0,-4 3-129,-7-5 129,-3 0 0,-6-1 0,-4 0 129,-3-2-129,-4-3-129,-7 0 129,1-3 129,-16-4-258,17 6 0,-17-6 129,0 0-129,0 0 0,0 0 0,0 0 0,0 0 0,0 0 129,0 0-129,0 0-129,0 0 129,0 0 0,0 0 0,12 3-129,-12-3 129,0 0-258,0 0 258,0 0-129,0 0 129,12 9-129,-12-9 0,11 7 129,-11-7-129,18 13 0,-18-13 129,22 15-129,-22-15 0,22 14 129,-22-14-129,22 15 0,-12-8 129,2-2 0,-1 0 0,1-1 0,0 3 0,1-4 0,0 3 0,-1-5 0,-1 1 0,-11-2 129,16 0 0,-16 0-129,0 0 0,0 0-129,0 0-129,10 3-387,-10-3-129,0 0-387,0 0-1032,-1 12-2193,1 0-258</inkml:trace>
  <inkml:trace contextRef="#ctx0" brushRef="#br0" timeOffset="26">12176 8848 1032,'12'-2'1290,"-12"2"-129,0 0 0,13-4-516,-13 4 0,0 0 129,0 0-258,0 0 0,0 0 129,12-2-129,-12 2-129,0 0 129,10 0-258,-10 0 0,0 0 129,17 0-258,-17 0-129,13 0 0,-13 0 0,16 4 0,-16-4 0,17 6 129,-17-6 0,16 5 0,-16-5 0,16 7 0,-16-7 258,19 5-258,-8 0 0,-11-5-129,17 7 129,-17-7-129,17 9 0,-17-9 0,13 3 0,-13-3 0,0 0 0,12 5 0,-12-5 0,0 0 129,11 7-129,-11-7-129,6 10 129,-6-10 0,0 0-129,9 14 129,-9-14 0,0 0 0,8 10 0,-8-10 0,0 0 0,0 0 129,0 0-129,0 0 0,0 0 0,11 7 0,-11-7 0,0 0 0,0 0 0,0 0 0,13 12 0,-13-12 0,0 0 0,11 0 129,-11 0-129,0 0 129,0 0-129,0 0 258,0 0-129,0 0-129,0 0 129,0 0-129,0 0 0,6 10 0,-6-10 0,0 0 0,0 0 129,0 0-129,0 0 129,0 0 0,0 0 0,0 0-129,0 0 0,0 0-129,-4 12 0,4-12 0,-19 0-129,5 0 129,-2 0-129,-3 0 258,-2 0-129,0 0 129,-3-2-129,1 0 129,1 1-129,0-1-129,0-1-258,4-1-129,-4-2-1161,-5-8-2193,14 14 0</inkml:trace>
  <inkml:trace contextRef="#ctx0" brushRef="#br0" timeOffset="27">12751 6479 129,'0'0'645,"0"0"0,0 0-129,3-8 129,-3 8-258,0 0-129,0 0 0,0 0 258,0 0-129,0 0 258,12-12-387,-12 12 258,0 0-258,13 0 387,-13 0-387,18-5 0,-18 5 0,24-1-258,-10 0 129,2-1 0,3 1-129,7 1 258,1 0-258,1 0 0,6 0 129,2 0-129,5 0 129,1 3-129,3 2 129,1-3-129,1-2 129,1 0 0,1 2 129,2-2-129,-3 2 0,4-1-129,-5-1 129,3 0 0,0 2-129,-1 2 0,-1-3 129,3 4-129,-3-2 258,2 1-258,-3-1 129,-2-1 0,-1 4 0,-3-4 0,-6 0 258,-5-1-258,-5 0 129,-4 3-129,-4-3 0,-3 1 0,-14-2 129,19 0-258,-19 0 129,13 0-129,-13 0 129,14 0-129,-14 0 129,11-4 0,-11 4-129,13-4 0,-13 4 129,0 0-129,12-5 0,-12 5 0,0 0-129,0 0 129,0 0 0,0 0 0,12 0-129,-12 0 129,0 0 0,15 0 0,-15 0-129,14 5-774,-14-5-2709,18 16-258,-27-16 259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21:14:16.12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10034 15070 2967,'12'0'2064,"-12"0"-129,11-7 0,-11 7-387,0 0 0,0 0-387,0 0-129,0 0-129,0 0-258,0 0-129,0 0 0,12-2-258,-12 2 129,19 0 0,-3 5 0,0-5 129,12 6 0,-1-5-129,8 5-129,2-6 129,11 4-129,1-1 129,6-1-129,2-2 0,6 0 0,-2 0 129,4 1-129,0-1 0,-1 0 0,-1-2 0,-4 1 0,-3-2-129,-5 3 129,-6-6-129,-4 2 0,-10 1 0,-5 2 0,-6-2-129,-6 2 0,-3-2 129,-11 3-129,0 0-129,0 0-129,0 0-387,0 0-387,0 0-1419,0 0-1935,0 0-387,-10 0-387,10 0 129</inkml:trace>
  <inkml:trace contextRef="#ctx0" brushRef="#br0" timeOffset="944.054">11847 14647 258,'4'-11'3741,"-4"11"-258,0 0 0,-12-16-2322,-1 15-903,-1-2-129,-6 3 129,-4 0 0,-5 3-129,-4 3 129,-5 5 129,-2 3-129,-4 2 0,-5 5 0,2 6 0,-6 5-258,3 2 258,0 10-258,1 0 0,4 6 129,4 4-129,7 2-129,5-1 129,10 3 0,6-2 0,10 1 129,3 1 129,15-4-129,11 6 0,7-4 129,10 0-129,10-3 387,9-3-387,6 0 129,9-3 0,1-5 0,6-7 129,1-5 129,8-1-129,-5-15 129,7 2 129,-6-16-258,8-6 129,-7-13 0,4-2 0,-7-14-258,0-1 0,-11-7 0,-2-6 129,-10-4-258,-7 2 258,-10-12-129,-5-2 0,-10-5-129,-10-7 258,-8-3-258,-11 2-129,-6 0 0,-14-6 0,-14 9-129,-11 7 129,-12 5 0,-7 10 0,-9 7-258,-10 5 258,-6 7 0,-5 10 0,-3 2 0,-2 6 0,-2 3 0,-2 2-129,2 11 129,-1 0-258,8 15-258,-3 1-387,15 22-903,0-1-2451,9 6-516,11 7-129,9-3-258</inkml:trace>
  <inkml:trace contextRef="#ctx0" brushRef="#br0" timeOffset="1388.079">11927 14936 8385,'8'9'4644,"-8"-9"-516,2 20-387,-2-6-3870,0 7-129,0 6 129,-2 12 0,-3 7 129,-1 4 129,3 4 0,-4-3 258,3 5-129,-2-1 0,6-4-129,0-7 0,0-8-516,5-2-258,-3-15-645,12-2-2322,-2-8-1032,-12-9-129,23-16 0</inkml:trace>
  <inkml:trace contextRef="#ctx0" brushRef="#br0" timeOffset="1720.098">11800 14858 7224,'0'0'4257,"0"0"258,0 0-516,0 0-3483,19 1-258,8 2-129,8 2 0,1-4 129,12 6 0,-2-7 129,4 7-129,-4-5 0,2 2 0,-9-2-129,2-1 0,-6-1-129,-4 0-258,1 1-387,-15-2-645,10 1-903,-15 0-2193,-12 0-516,12 0 0</inkml:trace>
  <inkml:trace contextRef="#ctx0" brushRef="#br0" timeOffset="2041.116">11855 15230 7611,'38'20'4773,"-10"-12"-516,0-8-258,2 0-3741,6 0-387,7-1 0,-1-1 129,-1 2 0,-4 0-129,-1 0 258,-3 0 0,-4 3 0,-4 1 0,-5-4-129,-4 3-129,0 3-774,-16-6-3225,0 0-387,11 5-129,-18-9-258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18:28.15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EA700D"/>
    </inkml:brush>
    <inkml:brush xml:id="br3">
      <inkml:brushProperty name="width" value="0.05292" units="cm"/>
      <inkml:brushProperty name="height" value="0.05292" units="cm"/>
      <inkml:brushProperty name="color" value="#953734"/>
    </inkml:brush>
    <inkml:brush xml:id="br4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14020 12205 516,'0'-14'1290,"0"14"387,-2-14-258,2 14-258,-19-11 129,5 8-387,-3 1-129,-3 2 0,-5 0 129,2 5-129,-7-4 0,5 9 129,-8-4-129,7 5-258,-5-2-129,4 4 0,-4-2-387,2 4 0,0 2 0,2 0 129,1 0 129,2 3-129,7 2 0,0 3 129,8 0 129,4 4-258,5 3 0,0 0 0,11 1 0,5 3-129,2-1 129,8 1-129,-1-3 129,6 3 129,2-4-129,6-1 129,-1-6 0,8-5 0,2-8 0,6-7 0,2-5 0,4-11-129,4-13 0,-1-5-129,-3-10 0,-3-4 0,-5-5-129,-10-4 129,-7-2-129,-7-4 0,-10 0 129,-11-1-129,-6 6 0,-4 1 129,-11 6-129,-10 6 0,-6 9 0,-7 8 129,-5 11-387,-4 11 258,-1 5-258,-9 6-387,10 16-903,-8 2-2322,4-5-387,8 10-129</inkml:trace>
  <inkml:trace contextRef="#ctx0" brushRef="#br0" timeOffset="504.028">13930 11468 3870,'10'5'4515,"-6"22"-387,-7-12 0,-8 13-3870,2 2-516,2 12 258,-2 7 0,0 12 0,-2 4 258,1 6 0,5 12 0,-1 6 129,6 4 258,-2 4-258,2 5 0,1-6 0,6 8-129,-5-7 129,3-5-258,-5-5 129,0-5-129,-7-1 0,-4-6 0,-4-8 0,-5-7 0,0-6 0,1-8-129,-2-10 0,5-9 0,0-6-387,0-16-258,16-5-774,-14 0-2451,13-16-903,1-7 0,2-10 0</inkml:trace>
  <inkml:trace contextRef="#ctx0" brushRef="#br0" timeOffset="1068.061">13445 13411 7740,'43'3'4386,"-13"-8"0,0 1-1548,7-8-2451,8 6-258,7-4-129,4 5 129,0 3-129,3 2 258,-1 0-129,-1 2 0,-5 1 0,-2-1-129,0-2 0,-9-2-903,0-15-3354,-3-1-129,-13-11-387,-1-9-129</inkml:trace>
  <inkml:trace contextRef="#ctx0" brushRef="#br0" timeOffset="1449.082">13549 11442 3612,'9'15'4644,"14"-4"-516,-9-11 129,11-5-4128,10 0-258,10 1 258,6-3-129,8 0 129,3 0-129,5 0 0,-3 3-129,2 4-129,-5 0-1161,-2 0-2580,1 10-387,-18-5 0</inkml:trace>
  <inkml:trace contextRef="#ctx0" brushRef="#br0" timeOffset="1984.113">14683 13150 6708,'13'54'5031,"-7"-21"-516,-5-2-129,-1 1-4128,0 6-258,0 0-129,1 0 129,1 2 0,-2-3 0,2-1 0,-2-1 0,2-3-129,-2-9-387,6 1-3096,-3 0-903,-3-12-129,0-12-258</inkml:trace>
  <inkml:trace contextRef="#ctx0" brushRef="#br0" timeOffset="4903.28">15376 11775 2709,'-28'10'3999,"18"-1"0,-14-3-1935,2-1-1935,4 5 129,-4 1-129,0 3 0,-2 3 0,1 2 258,-2 3-129,0 7 129,-3 5 129,4 10-129,-3 1 129,4 10 129,-2 1-129,6 13-129,0-3 0,6 9-129,4-5 258,6 3-258,3-1-129,6-4 129,10-6-129,5-6 129,2-5-129,10-7 129,1-8-129,5-5 129,2-14-129,2 0 0,2-8 0,-2-4-129,-3-5 129,-1 0-129,-4-5 0,-3-4-129,-4 0 0,-9-4-129,2 6-258,-14-15-1290,4 1-2451,-5 4-516,-6-5-129</inkml:trace>
  <inkml:trace contextRef="#ctx0" brushRef="#br0" timeOffset="5447.311">15528 12683 3612,'3'22'4515,"1"-1"-387,-4-21-516,2-7-2709,1-11-1548,8-3 258,1-11 129,4-7 258,6-5 258,-2-10 0,10 1 387,-4-8-258,7 3 0,-4 0-129,3 4 0,-3 2-387,-1 6 129,-1 5 0,-6 8-129,0 11 0,-5 6 0,-3 11 0,-3 7 0,-3 14 0,1 8 129,-2 10 0,2 10 129,0 6 0,2 5 0,2 4 129,2-1-129,0 2 129,1 2-129,-2-3 129,2-6-129,-2-10 0,-1-8-129,-1-4-129,-7-12-387,6-4-516,-10-15-1419,0-13-1935,0-1-129,-9-18-129</inkml:trace>
  <inkml:trace contextRef="#ctx0" brushRef="#br0" timeOffset="5656.323">15683 12317 3225,'-27'22'4257,"25"-6"129,2 0-2193,0-16-774,26 22-387,-5-18-258,13 4-258,2-8 129,12 0-516,1 0-258,4-5-1290,7-6-2709,2 7-387,-5-13-387</inkml:trace>
  <inkml:trace contextRef="#ctx0" brushRef="#br0" timeOffset="6008.343">16755 12109 4128,'-8'59'4515,"1"-37"-129,7 10-387,-5-4-3741,5 10-645,0 1 129,7 9 129,-2-1-129,0 3 645,-2 3-129,2-4 0,-2-4 0,0-10-129,-3-13-387,6-2-2193,-6-20-1677,0 0-645,10-24 258</inkml:trace>
  <inkml:trace contextRef="#ctx0" brushRef="#br0" timeOffset="6611.378">16680 12048 3483,'19'-6'4773,"-7"-2"-516,10 5 129,5 2-3612,-2-3-645,10 3 0,0 1-129,0 0 0,1 1 129,-2 7 0,-2 4-129,-2 0 387,-9 1-258,-4 6 129,-6 0 0,-8 5 0,-3-3 0,-8 5-129,-11-5 0,-2 1 0,-2-2-129,-3-3 129,2-4-258,2-2 129,6-2-129,3-6 129,13-3-129,0 0 129,0 0-129,14 0 129,8 0 0,4-3 0,5 3 0,3 0 0,3 9 0,-1 2-129,-2 6 258,-1 4-129,-3 3 0,-5 3-129,-5 2 258,-4 5-129,-9-4 258,-4 4-129,-4-3 129,-10-1-129,-10 0 258,-2-2-129,-12-5 0,-3-2 0,-6-4 129,-6-2-258,-1-6 0,4-1 0,-1-8-129,3 0-258,10-7-258,-1-9-516,24 7-1935,1-11-1806,9-4-129,3-4-387</inkml:trace>
  <inkml:trace contextRef="#ctx0" brushRef="#br0" timeOffset="6971.398">17945 12074 7611,'5'23'4773,"-9"1"-258,-9-14-516,5 12-4386,-7 2-129,7 8 129,-5 6 129,-3 5 387,6 6 129,-8 0 258,9 11 0,-4-7 129,6 5 0,-3-8-129,8-4-258,0-9-387,-1-15-387,10 3-1935,-7-25-2193,18-5-387,-6-20-387</inkml:trace>
  <inkml:trace contextRef="#ctx0" brushRef="#br0" timeOffset="7399.423">17804 12030 4773,'-19'29'4644,"17"-8"-129,-4-10-516,6 2-3741,5 3-258,11-3 0,5 1 258,6-1-258,7-1 0,6 2 129,3 1-129,5-1 0,1 3 0,1 1 0,0 5 0,-3 1 0,-3 1 129,-4 4-129,-5 0 0,-9 1 129,-6 3-129,-10-1 258,-6 1-129,-8-5 129,-8 0-129,-14-2 258,-6 1-129,-9-8 0,-3 0 0,-8-2-129,-2-5-129,2 1 0,-4-6-258,7 3-645,-5-10-2322,16-8-1548,9-1-129,3-12-258</inkml:trace>
  <inkml:trace contextRef="#ctx0" brushRef="#br0" timeOffset="7962.455">18480 11722 2193,'67'79'4515,"-28"-40"-258,10 10-129,-3 0-2709,3 3-1677,3 0 516,0 3-258,-1-1 387,-14-1 129,1 0 129,-15-3 387,2 3-387,-16-8 258,2 8-258,-11-14 258,-8 8-387,-12-10-258,-3 4 129,-9-5-387,-9-2 129,-6-2-258,-12-2-129,-2 3-129,-11-7-645,7 9-1548,-8-4-2322,-6-7-129,3-2-516</inkml:trace>
  <inkml:trace contextRef="#ctx0" brushRef="#br0" timeOffset="9283.531">14919 14263 3225,'7'20'4386,"-7"-20"-516,2 16 129,-2-16-3354,3 17-645,-3-17 129,2 16 129,-1-5 0,-1 0 0,1 8 0,-1-4 129,2 9 0,-2 1 0,2 9-129,1 2 0,3 12 0,0 4-129,1 8-129,0 10 0,0 7 129,-1 4-129,-1 6 129,-2-6-129,1 0 129,-3-12-129,1-3 258,-2-12-258,0-8 129,0-8 0,0-11-258,0-3 129,-1-8 0,0 1-129,0-2 0,1-5 0,0-10-129,0 0 0,0 0-258,5 11-258,-5-11-645,0 0-1032,11-1-1806,-11 1-387,0 0 129</inkml:trace>
  <inkml:trace contextRef="#ctx0" brushRef="#br0" timeOffset="9923.567">15103 15179 5547,'-40'37'4773,"11"-31"-516,3 0 0,-8-6-3870,2-7-516,-1-7 129,0-6 129,-3-1 0,-1-1 258,1 0 0,-3-7 129,7 2 0,-5-2 0,9 0-129,4-7-129,6 0 0,7-5-258,9-6 0,4-1-129,13-2 0,9 5 0,8 1 0,6 4 0,6 6-129,3 6 129,2 12 129,0 9 0,-2 3 0,1 4 129,0 4-129,-5 9 0,-1 6 258,-3 5-258,-4 3 129,-3 6-129,-4 0-129,-7 4 258,-7 2-129,-7 5 0,-7-1-129,-5 0 258,-10-1 129,-9-3-129,-7 1 258,-8-3-258,-1 0 258,-7-14-258,1-6-129,-1-6-129,-4-11-516,14-3-1419,-4-22-2580,8-12-258,5-12-516,4-8 387</inkml:trace>
  <inkml:trace contextRef="#ctx0" brushRef="#br0" timeOffset="10318.59">14595 14134 6708,'-17'10'3999,"17"-10"-516,0 0-258,0 0-3999,-11-18-258,11 18 516,11-16 0,-11 16 516,22-14 258,-11-2 645,8 12 129,0-10 0,10 8 0,1-7-258,12 3-129,0-2-258,10 2-129,4-1-258,4-2 129,3 8-387,-4-6-387,5 11-1032,-8 2-2838,-5 3-258,-2 7-129</inkml:trace>
  <inkml:trace contextRef="#ctx0" brushRef="#br0" timeOffset="10823.619">14723 15538 2709,'0'0'4128,"0"0"-129,8 7-2709,-8-7 0,0 0 387,0 0-258,25 6-129,-25-6 0,26 1-258,-12-1-258,11 5-258,-3-5 129,7 5-387,-1-5 0,4 3-258,3-2 0,1 1 129,0 1 0,-1 2-258,-2-1 129,-3-2-387,-1 4 258,-6-6-387,0 12-774,-23-12-2838,18 1-903,-18-1-129,15-1 0</inkml:trace>
  <inkml:trace contextRef="#ctx0" brushRef="#br0" timeOffset="11787.674">15538 15365 4257,'-10'1'4773,"10"-1"-516,0 0-258,-17-8-3483,17 8-387,0-12 387,0 12-258,6-12 0,-6 12 0,17-7 258,-2 7-129,-3-4 0,6 4 0,-6 0-129,7 2 0,-8 5 0,4 1 0,-15-8-129,17 22 0,-13-7 0,-2 3 0,-2 2 0,-3 2 0,-6 3-129,-5 0-129,-3 4 258,-4 0-258,-4 1 129,3 0-129,-5-1 258,4 0-129,0-5 0,5 0 0,3-6 129,6-1-129,9-17 129,-7 20 0,7-20 0,5 11 0,8-8 0,7-1 0,4-2 129,5 0-129,3 0 0,2 0-129,1 0 0,0 1 129,-2-1-129,-1 3 0,-3 3 0,-2-5-129,0 1-129,-6-2-129,3 7-645,-13-12-2838,4 2-1161,1-1-129,-7-8-516</inkml:trace>
  <inkml:trace contextRef="#ctx0" brushRef="#br0" timeOffset="13455.769">16233 14122 1935,'13'-10'3741,"-13"10"0,0 0-903,0 0-2580,0 0-258,0 0 387,-15 0 129,15 0 129,-30 8 0,15 1 129,-11-1 0,5 9 0,-7-1-129,3 9-129,-6 6-129,3 3-258,-4 7-129,-1 8 129,1 4-258,-1 7 387,3 3-387,1 5 258,2 0 0,7 6 0,1-4 129,11 6 0,3-10 129,5 1-258,8-12 258,12 0 0,4-12-129,7-6 0,7-9-129,2-9 129,1-4-129,3-3 0,1-4-129,-2-7 0,-5 2 0,-3-3-129,-3 0 129,-8 0-129,1 3-387,-10-3 0,6 6-1161,-21-6-2838,15 5-129,-15-5-516,0 0 259</inkml:trace>
  <inkml:trace contextRef="#ctx0" brushRef="#br0" timeOffset="13792.788">16479 14657 5934,'2'46'5031,"-2"-26"-387,6 4-387,-6-1-2838,6 1-1548,-1 7-258,3 3 258,-2 7 0,0 7 129,-5 5 0,-1 4 129,-2-2 258,-6-4-258,1-3 129,0-10-645,-5-17-1419,12-21-2709,0 0-258,-13-17-258,13-21 130</inkml:trace>
  <inkml:trace contextRef="#ctx0" brushRef="#br0" timeOffset="14459.827">16407 14650 6837,'-13'3'4257,"13"-3"-258,0 0-516,1-12-3999,16-4-129,1-5 129,9 1 258,-1 3-129,5 1 387,5 3 516,-6 1-129,5 7 258,-6 2 0,2 5-258,-6 4-129,-2 5 0,-5 2-129,0 7 0,-7 0-129,-5 4 0,-3 2 129,-3 0 0,-6 1 0,-8 0 0,-5 0 0,-3-2 0,-7-3 0,2-1-258,0-7 258,3-4-258,1-3 129,7 0 0,4-6 0,12-1 0,0 0-129,0 0 258,19 0-129,3 0 0,8 0 0,3 1-129,4 7 129,1 4 0,-1 5 0,2 4 0,-3 3 0,-5-2 0,-2 6 0,-6 4 0,-5 0 0,-6-1 129,-8 2 0,-4-1 0,-9-3 0,-7 3 0,-10-6 0,-1-3 0,-7-6 0,2 0 129,-3-13-129,1-1-129,1-3 258,5-4-516,6-8 129,1-8-387,11 5-645,-6-12-1935,8 4-1677,8-2 0,0-3-258</inkml:trace>
  <inkml:trace contextRef="#ctx0" brushRef="#br0" timeOffset="14800.846">17424 14539 9804,'3'39'4773,"-3"-13"-387,-5-5-129,0 11-4515,-1-2-258,6 10 258,-1 3-258,1 5 387,0 4 129,-4-6 387,3 4-258,-5-12 0,6-2 0,-1-10-516,1-26-1548,0 0-2451,-8-6-387,6-23-387,2-7 129</inkml:trace>
  <inkml:trace contextRef="#ctx0" brushRef="#br0" timeOffset="15246.872">17356 14468 6450,'-5'12'4773,"-2"16"-258,1-16-387,6-12-2709,4 19-1548,6-4 0,2-2 0,8 4 129,2-1 0,5 0 258,5 1 0,1 3-129,6 3 258,-2 2-258,7 0 129,-3 0-258,0 2 0,-3 1 0,-2 0-129,-6-1 129,-5-4-129,-9 0 129,-5-1 0,-11-1 0,-1-2 129,-17 3 0,-5-1-129,-8-2 0,-5-1 129,-7-1-258,-2 0 129,-4-2 0,-2 0 0,3-7-129,3 0 129,6-3-258,4-5-387,14 1-258,-2-7-645,23 6-2064,0-24-1161,13 5 0,9-4-129</inkml:trace>
  <inkml:trace contextRef="#ctx0" brushRef="#br0" timeOffset="15790.903">18569 14501 9288,'14'6'4773,"-2"-4"-258,-12-2-387,-6 0-3741,-7 0-645,0 0 129,-4 5 0,-3 3 129,-6-1 129,-5 5 129,1 2 0,-7 3 0,5 7 0,-6-1-129,2 3 0,-2 3-129,4 4 0,1 2 129,5 3-258,2-1 258,6 4-129,7-3 129,9-1-258,4 4 258,10-3 0,10-2-129,7-2 258,6-5-129,7 0 0,1-5-129,8-1 129,2-11 0,-4-3 0,-2-5 129,-1-4-129,-4 0-129,-4-8 0,-4-2 0,-6-1-258,-6 3 0,-7-8-129,1 15-516,-12-11-516,-2 12-2580,0 0-903,0 0-129,0-16-258</inkml:trace>
  <inkml:trace contextRef="#ctx0" brushRef="#br0" timeOffset="16595.949">18668 14018 4257,'-13'0'4773,"13"0"-516,0 12 0,0 0-2064,0-12-1806,8 17-129,3-3 0,6 6 129,2 5 129,9 8 0,-2 1 0,10 10 0,1 2-129,6 7 0,1 2-258,3 4 129,-3 1-258,2 1 387,-4-5-258,-3 4 0,-6-3 0,0 0-129,-8-5 258,-2 2-258,-6-6 129,-4-4 0,-6 7-258,-4-4 258,-3-2 0,-11-2 0,-9 0 0,-6-4 0,-5 1 0,-5 2 0,-5-4-129,-2-5-129,2 3-258,-6-8-387,13 8-1677,-8-6-2451,6-7-387,1-2-129,-1-9-387</inkml:trace>
  <inkml:trace contextRef="#ctx0" brushRef="#br0" timeOffset="20495.172">15428 16358 903,'0'0'3096,"0"0"-1290,0 0-129,0 0-516,0 0 258,0 0 0,0 0 129,0 0-258,0 0 258,0 0-258,-1 8-387,1-8 129,0 0-387,0 0-516,0 0 0,0 0 258,-10 13-516,10 0 387,0 6-387,0 1 129,3 14-129,3 5 258,-1 8-387,1 9 258,3 4 129,-2 6-129,1 4 129,-1 4 0,-1 0 129,-3-5 0,3 5 129,-4-9-129,2-1 258,-2-12-516,0-3 258,-2-3-258,0-10 129,0-5-129,0-4 129,0-5 258,0-2-387,0-20 129,-3 28 0,3-28 258,0 0-258,-5 18 129,5 0-387,0-18-129,0 0 0,0 15 0,0-15-645,0 0-903,0 0-1419,0 0-1677,-5-9-129,5 9-387</inkml:trace>
  <inkml:trace contextRef="#ctx0" brushRef="#br0" timeOffset="20975.198">15272 17770 8385,'3'24'3999,"-3"-10"-258,0-14 0,0 0-4386,0 0 258,0 0 645,0 0-516,-8 4 645,8-4 387,0 0 516,0 0-387,0 0-387,0 0-129,0 17-516,0-17 387,13-5 0,1 5-129,4-8-258,6 8 516,5-16-129,5 10-129,3-2 387,6 8-516,-1-7 129,4-9-129,-3 15 0,-2-12-129,1 9 129,-3-8-387,0 7-129,-8-5 0,8-2-645,-13 11-2193,-1-13-1548,3-5-129,-13 0-387</inkml:trace>
  <inkml:trace contextRef="#ctx0" brushRef="#br0" timeOffset="21483.228">15115 16438 1806,'-11'-29'3096,"11"18"-2064,-1 0-258,-3-1 129,4 12 387,-4-12 0,4 12 258,0 0-258,0 7 0,0-7 0,0 0-129,9 0-516,11 0 0,-1-4-516,11-6 258,7 3-129,9-3 0,6 0-387,0-2 129,11 4-258,-3 4 387,-3 3-129,-1 1 129,-7 1 0,-4 7-258,-4 5-129,-12-6-1806,-5 8-2322,0 10-258,-13-7-258</inkml:trace>
  <inkml:trace contextRef="#ctx0" brushRef="#br0" timeOffset="22243.272">15702 17261 1548,'-5'46'3999,"-12"-28"387,9 2-387,-6-5-2451,-6-9-774,1-5-129,-7-1-129,3 7 129,-7-7 0,1-4 0,-6-4-129,2 1-258,-3-1 0,3 2 0,-3-5 129,6-3-129,-4 0 129,7-3 0,-1-3 0,6-6-258,1-3 129,5-3-258,1 1 129,7-8-387,6 2 258,2-1-258,7-1 258,10-1-258,6-2 258,5 3-258,9 3 258,1 5 0,4 6-258,3 4 258,0 6 258,1 3-258,-1 12 0,-2 0 129,-3 3-129,0 6 129,-4 1-129,-2 5 0,-4 1-129,-3 6 129,-5 5-129,-2 0 129,-5 9-387,-3-4 387,-4 10-258,-5 0 516,-3 1-387,-3 6 258,-10-1 0,-2 1 387,-8-4-387,-2 6 258,-6-19-129,-3 4 0,-4-7-129,0-7 129,-1-7-129,-2-4-129,4-9-129,-1-2 0,8 0-258,-2-5-516,17 4-1419,-4-12-2709,5-6 258,10-10-645</inkml:trace>
  <inkml:trace contextRef="#ctx0" brushRef="#br0" timeOffset="23499.344">16051 17456 3225,'-11'6'3999,"4"10"-129,7-16 129,0 0-3870,0 0-516,10 5 129,-10-5 258,17-13 129,-6 9 387,3-4 0,1-1-258,2 6 387,-1 2-258,4 0 0,-5-1-129,4 12 0,-4-1 0,3 6 129,-5-4 0,2 8-387,-4-8 258,-2 7-258,0 0 387,-5-1-387,-3-2 387,-1 2-129,-2-3-129,-5 8 258,-5-8-129,12-14 258,-18 17-387,18-17 258,-15 8-258,15-8 0,0 0-129,0 0 0,0 0 0,6 0-129,6 0 129,0 0 0,4 0-129,3 11 129,2-5 0,-1 5 129,0 8-129,-20-19 0,37 46 387,-19-33-258,-18-13-129,0 0 516,0 0 129,30 68-516,-30-68 258,0 0-129,0 0 258,-28 51 258,28-51-129,0 0-387,-68 61-258,68-61 516,-54 45-258,54-45 0,-52 22-516,52-22-387,0 0 258,-61 31-645,61-31-645,0 0-2580,0 0-1032,0 0-387,0 0 129</inkml:trace>
  <inkml:trace contextRef="#ctx0" brushRef="#br0" timeOffset="25366.45">16811 16396 1935,'17'2'4128,"-17"-2"258,0 0-1935,7-7-1290,-7 7-387,0-12-129,0 12-129,-7-4 258,7 4-129,-25-2-129,11 7 258,-9-1-129,2 9-129,-8-2 129,6 7-258,-6-1 0,5 11-129,-5-2 129,3 6-258,-1 2 129,4 8-129,0 10-129,3 1 0,3 1 0,4 4 258,1 1-258,6 1 129,6-2-129,0 4 129,11-9-129,3 1 387,4 0-387,4 1 258,4-9-258,3-2 258,0-5-258,3-7 129,0-6-129,0-2 129,0-8 129,1-6-258,-2 1 258,-2-3-258,-2-4 258,-4-4-258,-1 0 0,-6 5-258,-1-5-258,-15 0 129,18 0-258,-18 0-1935,0 0-2193,0 0-516,0-18 0,-1-10 130</inkml:trace>
  <inkml:trace contextRef="#ctx0" brushRef="#br0" timeOffset="25963.485">17226 16773 6063,'16'8'4902,"-3"-7"-516,-13-1-258,1-8-3870,-1 8-129,2-14 258,-2 14-258,0-15 129,0 15 0,-14 0 129,-2 0-129,-5 5 129,0 10-129,-9-6-258,1 11 129,-4-3 0,1 4 0,-1-8 129,2 8-129,2-1 0,5 3-129,1-3 129,4 0-129,4 1 129,3-1-129,5 6-129,6 6 129,1-6 0,10 3 258,6-3-258,6 4 129,1-8 0,7 3 0,5-7 129,2-6 0,3-4-258,2-4 258,0-4-129,-4-2 0,0-4 0,-2-3-129,-6 2 0,-7-5-129,-5 6 129,-4 6-258,-3 0-129,-11 0 0,13 0-129,-13 0-258,10 17-1032,-10-4-2451,0-13-516,0 0-516,0 0 258</inkml:trace>
  <inkml:trace contextRef="#ctx0" brushRef="#br0" timeOffset="26734.529">17900 16586 3354,'-3'9'4644,"3"4"-516,0-13-258,0 0-1935,0 12-2064,0-1 0,0 6 129,0 7 0,1 3 129,-1 3 129,2 8 258,-2 3-129,3 3 0,-3 1 0,1 7 129,-1-11-129,1 10 258,-1-11-387,2 7 258,-2-14-258,0 6 129,0-12-258,0-3-129,0-9-129,0-1-129,0-4-516,0-10 0,0 0-1032,3-24-2967,0-3 0,0-10-387</inkml:trace>
  <inkml:trace contextRef="#ctx0" brushRef="#br0" timeOffset="27045.546">17796 16600 6837,'34'3'4902,"-11"-9"-774,9-5-1161,3 5-2580,2-2-129,4-3 0,2 4-258,3 4 129,-4 0-129,-1 3 129,-2 7-258,-4 2 0,-2-3 0,-9-3-387,0 10-129,-12-13-774,1 7-2322,-13-7-645,0 0-516</inkml:trace>
  <inkml:trace contextRef="#ctx0" brushRef="#br0" timeOffset="28823.648">17872 16828 3870,'0'0'4773,"0"0"-258,-5 12-129,5-12-2451,8 0-1677,-8 0 0,17 8 129,-17-8-129,24 4 129,-10 1 0,7-3-129,-2-2 258,6 0-387,0 2 0,1 2-129,-2 0 0,1-1 0,0-1-258,-5 2 129,2 2-387,-7-2 129,3 5-645,-18-9-645,19 1-1935,-19-1-1161,8 12-258,-8-12 258</inkml:trace>
  <inkml:trace contextRef="#ctx0" brushRef="#br0" timeOffset="29243.672">17889 17165 1032,'-4'24'3870,"4"-24"387,4 12-516,-4-12-1806,0 0-1548,15 2-129,-15-2 0,25 2 129,-14-2 258,12 3 0,-7-3 0,9 3 129,-7-2-258,11 4 0,-2-4-258,4 1 129,-1-2-258,1 2 129,0-2-258,-1 0 129,-2-4 0,-2 1-129,-6-5 129,-3 6-258,-2 0 258,-15 2-258,15 0 129,-15 0-387,5 12-129,-5-12-645,0 17-2193,0-17-1419,-11 12-129,11-12-129</inkml:trace>
  <inkml:trace contextRef="#ctx0" brushRef="#br0" timeOffset="30686.755">18748 16472 516,'0'0'3870,"0"0"0,0 0 387,0 0-2709,-5 10-1032,5-10 129,0 0 129,0 0 258,0 0-387,6 20 129,-6-8-387,6 17 0,-2 0-129,3 12-129,-1 8-129,1 13 0,-3 1 258,5 9 0,-7-12 0,4 5 129,-3-12-258,0 5 258,0-13-129,0-2-129,-1-8-129,2-7 0,-2-1-129,2-10 0,-1-3-258,-3-14 0,0 0-258,0 0-516,17-20-1548,-8-11-1935,-8-12 0,9-7-258</inkml:trace>
  <inkml:trace contextRef="#ctx0" brushRef="#br0" timeOffset="31030.774">18723 16455 5289,'-17'7'4644,"17"-7"-258,0 0-258,0 0-3612,0 0-129,12-9 129,10 8 0,-3-1 0,12 2-129,-2-2 387,12 4-387,-3-2 0,3 0-258,-1 3 0,-4 4 0,-1-7 0,-3 2-129,-6 4-129,-8-6-129,-1 4-129,-17-4-129,18 12-645,-18-12-774,0 0-2322,-12 15-516,-6-8-516,-3 6 646</inkml:trace>
  <inkml:trace contextRef="#ctx0" brushRef="#br0" timeOffset="31362.793">18717 16769 3999,'-1'25'4902,"1"-25"-516,0 0 0,7 14-2580,-7-14-1548,27 0 0,-7 0 0,6 0-129,2-2 129,5 2 0,2 0-129,2 12 0,-2-7 0,2 0-129,-3-5 0,-2 0 129,-6 5-258,-2-5-129,-4 2-129,-9-9-258,5 7-1419,-16 0-2064,0 0-774,1-8-387</inkml:trace>
  <inkml:trace contextRef="#ctx0" brushRef="#br0" timeOffset="32010.83">19235 16148 5160,'7'27'4773,"10"0"-516,-6-20-258,4 7-3612,8 5-258,4 5-258,9 5 129,-1 5 258,4 3-258,-1-1 258,3 11-129,-3 0 129,1 8 0,-4 1 0,2 5-258,-5-5 129,-2 6 129,-5 1-129,1-2 129,-6-5 0,-1 3 0,-10-10 0,-3 1 258,-6-1-258,0 2 129,-13-5 0,-2 1 129,-11 7 0,-1-8 129,-7-6-258,-1-3 0,-6-4 0,0 5 0,0-6-258,-1-13 0,3 1-258,1 2 129,4-15 0,2 5-258,8-2 258,-1-10-645,12 0 0,-4 18-1161,17-24-2193,0-7-1290,0 13-258,11-17-258</inkml:trace>
  <inkml:trace contextRef="#ctx0" brushRef="#br0" timeOffset="33415.911">21163 14384 1548,'-10'-25'3999,"10"25"0,0 0-1419,0-12-645,0 12-516,0 0-129,8 9-387,-8-9 0,11 28-129,-7-9-129,7 12-129,-4 5-129,5 6 0,-3 9-258,3 9 0,-3 4 0,2 9 258,-2 2-258,2 10 129,-2 0-129,2 5 129,-2-2-258,2 0 0,-2-2 0,-2-2-129,-1-5 129,1-5-129,0-6 0,-2-3-258,-2-9 258,-2-10 129,4 2-516,-4-20 0,5 4-774,-7-19-2322,1-13-1161,0 0-387,-12-16 129</inkml:trace>
  <inkml:trace contextRef="#ctx0" brushRef="#br0" timeOffset="34098.95">21248 15336 7482,'-29'29'4773,"9"-25"-258,1 4-516,1-6-3612,-7-1-516,-6 1 129,-2-2 129,0-4 0,-5-5 129,0-1-129,-1-5 258,2-4-258,-3-5 129,5-2-129,1-2 129,4-3-129,2-5 129,12-3-129,-1-7 129,10 0-258,7-2 129,5-1-129,10-2 0,5 4 0,6-1 0,4 7 0,6 7-129,2 4 129,7 6 0,1 8 129,4 3-129,4 7-129,3 6 129,3 6-129,2 8 129,-1 7-129,-3 4 129,-3 6-258,-1 5 258,-3 3-129,-9 2 129,-9 5-129,-8 1 258,-11-1-129,-13 6 0,-7-1 129,-19-1 0,-6 0 258,-16-5-129,-4-4 0,-7-6 258,0 1-258,-4-16 0,3-3 0,0-8-129,4-5-129,5-4-129,4-10-258,12-6-516,-3-22-1032,20-6-2709,4-7-387,9-10-258,4-11-258</inkml:trace>
  <inkml:trace contextRef="#ctx0" brushRef="#br0" timeOffset="34495.973">20604 14340 7611,'-15'3'4515,"15"-3"-129,0 0-387,28 0-3870,2-3-129,13-4 0,9-5 258,14 5-129,6-11 258,9 2 129,4-2-387,6 4 129,-5-2-258,0 0 129,-6 4-258,-9-1 129,-6 9-258,-9 1-387,-5 10-516,-16 2-2580,-7 3-1032,1 7-129,-12 1-129</inkml:trace>
  <inkml:trace contextRef="#ctx0" brushRef="#br0" timeOffset="35007.002">20900 15897 3225,'22'0'4386,"6"12"-129,-28-12-129,12 13-3354,5-7-387,0-2 129,7-4 0,-1-6 129,7 5 0,-1-16-129,11 2 0,-1-6-258,9 6 0,-1-5-129,4 10-129,-1-5 129,1 5-129,-2 2 129,-1 6 0,-8 2-129,-1 0 0,-9 6 387,-3-2-387,-8 6 0,-6 1-258,-6 3-129,-7-1 0,-3 5-516,-15-14-1935,0 7-1935,1 3-129,-2-13-258</inkml:trace>
  <inkml:trace contextRef="#ctx0" brushRef="#br0" timeOffset="35531.032">21909 15559 5934,'0'0'4773,"0"13"-387,8-1-258,1-1-4128,-2 2-129,0 1 0,3 5 129,-2 3-129,-2 7 387,0 6 129,-4-1-129,-1 4 129,-1 0 0,-4 4 0,-6-4 0,2 6 258,-7-12-387,5 4 129,-1-14 0,4 2-129,1-8-129,6-3 0,0-13-129,11 11 0,9-11 0,5-3-129,7-2 129,4 0-129,3-2 0,1-2 129,-3 5-129,-3-3-129,-3 2 129,-7 3-258,0 2-516,-16-12-1032,5 7-2709,-13 5-258,5-11-516</inkml:trace>
  <inkml:trace contextRef="#ctx0" brushRef="#br0" timeOffset="35812.048">22102 15966 4386,'11'44'4773,"-3"-20"-387,-7-8-129,5-1-3354,1 7-645,-3 3 0,3 2 129,-6 0-129,4 1 129,-3-6-258,1 5 0,2 0-258,-4-9-645,9 4-1548,-8-3-2451,-2-19 258,14 8-774</inkml:trace>
  <inkml:trace contextRef="#ctx0" brushRef="#br0" timeOffset="37043.118">22605 14374 3096,'1'-17'3612,"3"-5"0,-4 6-2064,0 16-903,0-24 258,0 24 258,0-20 0,0 20 129,0 0-258,-9-2 129,-7 2-387,4 13-258,-9 1-258,-2 9 0,-2 4-258,-5 9 129,-3 4-129,0 9 129,-3 5-129,1 6 0,3 1 129,4 6 0,2 4 0,9 4 129,0 3-129,10 3 0,4-6 0,6 3 258,10-3-258,8 4 0,9-10 129,6-4-258,7-9 129,6-7-129,1-4 129,3-6-258,-1-12 129,-3-4 0,-2-3-129,-5-10-129,-2 2 0,-6-8-129,-1 2 0,-10-6-645,5 7-774,-13-10-2580,-3-11-774,0 1 258</inkml:trace>
  <inkml:trace contextRef="#ctx0" brushRef="#br0" timeOffset="37531.146">22788 14750 6966,'7'11'4902,"-7"-11"-258,8 12-258,-8-12-3870,6 24-516,-5-4-129,-1 6 129,0 10 0,0 13 258,-1-1 129,-2 9 0,-1-2 0,4 4 129,0-5-129,0 2 258,4-10-129,8-1 129,0-11-387,7-1 129,0-10 0,5-3-258,2-9 129,7-4-129,-1-6 0,2-1-258,-1 0 129,1-7 0,-2 1-129,-1-1 0,-4 1-129,-4 0-129,-3 2 0,-6-4-387,5 7-645,-19-19-1677,8 10-1806,-8-9-387,0 2-129</inkml:trace>
  <inkml:trace contextRef="#ctx0" brushRef="#br0" timeOffset="37817.162">22775 15032 9030,'22'12'5031,"5"-16"-258,2 4-1032,5-18-3354,8 1-387,3 2 129,3 0-129,-2 2 0,-4 4 0,-4 3-387,-9-5-258,4 11-1032,-18-6-2193,-1 1-1161,-14 5 0,5-17-258</inkml:trace>
  <inkml:trace contextRef="#ctx0" brushRef="#br0" timeOffset="38082.178">22738 14708 6966,'7'0'4902,"9"-10"-129,12-1-645,-1 3-2838,6-12-1032,3 6-258,4 2 0,0 3-129,0 5-129,-5-4-774,9 8-2451,-6 0-1161,-5 0-129,1 4-516</inkml:trace>
  <inkml:trace contextRef="#ctx0" brushRef="#br0" timeOffset="50758.903">12437 14952 1,'0'0'644,"0"0"388,0 0 387,0 0 387,0 0 258,0 0 0,0 0-258,0 0-129,0 0-387,0 0-387,0 0-258,0 0-258,0 0-129,0 0 0,0 0 0,0 0 0,0 0 0,0 0 0,-8 0-129,8 0 0,-15-2 0,15 2 0,-16-3-129,16 3 129,-16-5-129,16 5 129,-15-5-129,15 5 0,-17-4 129,17 4-129,-15 0 0,15 0 0,-17 0 0,17 0 258,-12 4-129,12-4 129,-13 3-129,13-3 258,-13 0-258,13 0 129,-13 0-129,13 0 0,-15 0 0,15 0 0,-15 0 0,15 0 0,-15 0 0,15 0 129,-16 3-129,16-3 129,-19 7-129,7-4 129,12-3 0,-22 9 0,10-4 0,1-1-129,11-4 129,-21 12 0,21-12 0,-18 11-129,18-11 129,-17 13 0,17-13-258,-14 13 129,14-13 0,-13 14-129,13-14 129,-10 17 129,10-17-258,-12 19 129,6-6 0,6-13 129,-9 25-129,3-11 0,1 0 0,-1 1 0,0-2 0,2 3 0,0 0 0,0 0 0,0 0-129,0 1 129,0 0 129,-3 0-129,3 2 0,-1-2 0,1 0 129,-2-3 0,-1 2-129,1-2 0,4-2-129,0 2 129,-1-1-129,3-13 0,-1 21 129,1-10-258,0 1 258,0-1-129,1 6-129,2-5 129,0 5 0,1-3 0,1-1-258,-1 2 258,1-1-258,-1-3 387,0 2-129,1-1 0,-2 0-129,-3-12 258,9 20-129,-4-9 129,-5-11-129,10 19 0,-6-8 129,-4-11 0,11 14-129,-11-14 0,11 17 129,-11-17-129,12 12 0,-12-12 0,16 8 0,-16-8 0,14 9 129,-14-9-129,15 13 0,-15-13 0,13 10 129,-13-10-258,15 6 387,-15-6-258,13 14 0,-13-14 129,15 3 0,-15-3-129,15 6-129,-15-6 129,18 4-129,-18-4 258,18 0-129,-18 0 0,20 0-129,-20 0 129,21 3 129,-21-3-258,21 0 129,-9 0 0,1 0 0,2 0 0,-1 0 0,1-2 0,-1-4 129,4 1-129,-4 0-129,5-4 129,-4 4 0,0-5 0,0-4 0,1 6 0,-2-1-129,1 1 129,-3-3 0,3 1-129,-3-2 129,1-1 0,-3 1 0,2 0 0,-3 0-129,3 0 129,-5 0 0,-7 12 0,16-20 129,-16 20-258,12-16 258,-12 16-129,6-12 0,-6 12 0,0 0 129,0 0-129,1-13 0,-1 13 0,0 0 0,-1-10-129,1 10 258,0 0-129,-12-13 0,12 13-129,-14-9 258,14 9-129,-20-7 0,9 2 129,-2 2 0,-1 0-129,-3-4 0,1 4 0,-2 1 0,-1 2 0,4-3-129,-5 3 129,5-5-129,-2 4 258,4 1-129,2 0 0,0-1 0,11 1 0,-17-5 129,17 5-129,-14-5 0,14 5 0,-18 0-129,18 0 129,-12 0 0,12 0 0,-14 0 0,14 0 0,-10 0 0,10 0 0,0 0 129,-11-1-129,11 1 0,0 0 0,0 0 0,0 0-129,0 0 129,0 0 0,0 0 0,0 0 0,0 0-129,0 0 258,0 0-129,0 0-129,0 0 129,0 0 0,0 0-129,0 0 129,0 0 0,0 0-129,0 0 129,0 0-129,0 0 129,9-6-129,-9 6 129,11-1 0,-11 1-129,16 0 129,-5-1 0,-11 1 0,22-6-129,-8 5 129,2-4-258,1 3 258,0-5-129,-2 3 129,1 2-129,4 0 0,-4-1 129,0 3-129,-2 0 129,0 0 0,-2 3-129,1 2 129,-4-1-129,3 4 0,-12-8 129,20 10-129,-20-10 129,15 11-129,-15-11 129,15 14-129,-15-14 0,12 13 0,-12-13 0,11 13 0,-11-13 0,5 14 129,-5-14-129,3 14 129,-3-14-129,0 16 0,0-16-129,0 20 0,0-20 0,-5 19 129,5-19-129,-7 19 129,7-19 0,-11 15 0,11-15 258,-12 13-129,12-13 0,-18 11 0,18-11 0,-16 10-129,4-2 258,0-3-129,-1-1 0,-1-2 0,0 1 0,-2 1 0,-1-1 0,1-3 129,-3 0-129,1 0 0,1-3 0,1 3 0,-1-1 0,2-2 0,-2 0 0,3 1 0,0-1 0,1-1 0,0 3-129,0-3 258,1 0-129,1-1 0,-1 2 0,12 3 0,-20-12 0,10 7 0,10 5 0,-21-14 0,21 14 0,-22-11 0,22 11 129,-18-11-129,18 11 0,-20-10 0,20 10 129,-20-15 0,20 15-129,-16-21 0,8 11 129,0-2-129,0-3 129,3 1-129,0-3 0,1 3 129,-2-2-129,4 0 258,0 0-258,0 2 129,0 1 0,0-3-129,0 3 129,0-4-129,-1 2 0,2-2 0,0 4 0,1-10 0,0 1 0,5 5 0,2-6 0,0 1 0,6 1 0,-1 0 0,0-2 0,-1 5 129,0-4-258,-1 3 258,-2 4-129,-1-2 0,1-2 0,0 5 129,-1-1-258,1 3 258,-8 12-129,19-19 0,-9 9 0,2 5 0,1 2 0,-1-2 0,0 1 0,0 2 129,1-1-129,-1 0 0,1 3 0,0-1 0,0 1 0,-1 0 0,0 0 0,1 0 0,1 0 0,-3 0 0,2 0 0,-2 0 0,-11 0 129,20 1-129,-20-1 0,17 3 0,-17-3 129,13 5-129,-13-5 0,0 0 0,10 9 129,-10-9-129,0 0 0,0 0 129,10 18-129,-10-18 0,7 11 129,-7-11-129,6 15 0,-6-15 0,4 13 0,-4-13 0,0 0 0,5 11 129,-5-11-129,0 0 129,0 0-258,0 0 0,0 0-258,0 0-1032,0 0-1935,18-20-1419,-13 1-258,-5-19-774,-2-13 517</inkml:trace>
  <inkml:trace contextRef="#ctx0" brushRef="#br0" timeOffset="57534.29">23819 14625 2967,'-13'-2'2709,"13"2"-1419,-14 0-258,14 0 0,-13-7 0,13 7-129,-14-5 0,14 5-258,-16-4-129,16 4-129,-18 0 0,7 0-129,1 0 0,-2 4-129,1-3 258,11-1 0,-24 9-258,24-9 129,-21 9-129,21-9-129,-17 7 0,17-7 129,-14 7-129,14-7 0,-9 13 129,9-13 129,-10 16 129,6-4 0,-3-2-129,2 3 0,-1-2 129,1 2-129,5-13 258,-9 26-258,4-16 129,3 2-129,2-12 129,-7 25 0,1-12 0,5 7-129,-5-3 129,3 0-129,-2 2 129,4 6-129,-3-4-129,3 4 0,-2 4 0,3-4 129,0 0-129,0 3 0,2-2 0,1 2 0,1-3 0,1 2 0,0-8 0,1 6 0,-1-4 0,3 1 129,-2-2 0,1 1 0,1-4-129,1 4 0,0-3 0,-1 2 0,0-1 0,2-5-129,0 1 129,1-1 0,3 2-129,-1 0 258,0-8-258,2 4 129,-2-4 0,2-5 0,-3 3 0,2-5-129,-3 1 129,0-2-129,1 0 0,0-1 0,1-3 0,0 0 129,1-5-129,0 2 0,0-6 129,1-1-129,3-2 0,-2 0 0,2-1 0,-2-1 0,1 0 0,-3 1 0,1 3-129,-3-2 129,-3-1 0,0 1 0,-3 2 0,-2 1-129,-2 2 129,-2-5-129,0-1 129,0 1 0,-2 4-129,-3-1 129,5 13-129,-15-14 258,4 2-129,11 12 0,-23-7 0,13 2 129,-1 4-129,-3 1 0,2-5 129,-2 5 0,1 0-129,0-2-129,0 2 258,3 0-129,-2-1 0,1-3 0,11 4 0,-18-4 0,18 4 0,-16 0 0,16 0 0,-17-6 0,17 6 0,-18 0 0,18 0 129,-15 1-129,15-1 0,-11 0 0,11 0 0,0 0-129,0 0 129,0 0 0,0 0 0,0 0-129,0 0 129,0 0 0,0 0-129,0 0 0,0 0 0,0 0-387,0 0-258,0 0-1161,0 0-2322,4-12-774,3 0-387,1-1 0</inkml:trace>
  <inkml:trace contextRef="#ctx0" brushRef="#br0" timeOffset="58750.36">23869 14176 3354,'0'21'4386,"4"-10"0,-4-11-1935,6 11-1290,4-4 0,-10-7-129,18 12-129,-18-12-258,16 10-129,-16-10-129,14 5 0,-14-5-129,16 7 0,-16-7 0,21 13 129,-21-13-129,27 14 0,-11-4-129,4 8 129,1 0-129,4 8 0,-3-2 0,2 7 0,0 4-129,1 3 0,1 4 0,0 1 129,-2 4-129,1-1 0,0 2 129,-1 0-258,-2-2 129,-3 2 0,-2-2 129,-3 3-129,-4-5 129,1 4 129,-6 1-258,-1 1 258,-2 1 129,0-1-258,-2 2 129,0-2-129,-1 0 0,-3 1 0,-2-9 129,3 4-258,-3-5 129,0-2 0,-1-3-129,1-2 0,0 0 0,-2-2 129,-3-4 0,2 5 0,-3-2 0,-2 2 0,1-9 0,0 0 0,-1-2-129,4 0 129,0-2-258,2-6 0,1-2 0,7-12-129,-9 17-387,9-17-387,-1 15-2838,1-15-1161,0 0-387,-5-17-258</inkml:trace>
  <inkml:trace contextRef="#ctx0" brushRef="#br1" timeOffset="68498.917">4845 12109 903,'-40'-7'3483,"13"-7"258,5 6-2451,-1 3-258,-3 1-516,-3 1-129,-3 1-258,-3 0 258,-5 2-258,-3 2 129,-5 3 0,0 4 258,-6-2 0,1 6 129,-7-1-258,2 5 129,-7-2-258,0 4 0,-7 1 0,-1 3-129,-4 3-129,1 3-129,-5 3 258,-3 6 0,-4 2-129,-4 5-129,-5 4 129,-2 4 0,-6 3 0,3 4 0,0 2-129,1 0 0,0-2 129,4 4 0,4 0 0,3-4 129,2 1-129,1-3 0,3-1 129,4 0 0,2 2-129,8 0 0,3 0 129,8-1 129,4 2-258,5 4 0,5 1 0,5-1 129,5 2-129,2 7 0,10 1 0,0 2 0,7 5 0,3-2 0,5 3 129,1 5-129,7-2 0,0-3 0,0-2 129,0 2 0,4-4-129,2 7 129,2 2-129,4 7 0,1 4 0,6 5 0,1 6-129,4 4 129,1 5 0,5-6-129,0-3 129,6-9 0,4-4 0,5-6 0,4-11 0,5-4 0,8-3 0,5-8-129,7 3 0,4-4 0,1-7-129,3-6 129,-1 2 0,3-6 0,-1-11 129,1 2 129,-1-8-129,-1-5 129,0-2-129,-2-2 387,5-6-387,1 1 129,1-1 0,1-2-129,2 0 0,3-4 129,2 4-129,-1 0 0,-1-1 0,-4-2 0,1-3 0,-2-1 129,-2-5 0,0 0-129,-1 0 129,2-9 0,0-1 129,0 1-129,-1-2 0,1 4 0,-9 0 0,1 3 129,-5-2-129,0 2 0,-1 4-129,2 2 0,-2 3 0,0-3 129,-1 6-258,-2-4 258,0-1-129,-1 1 129,-4-4-129,-2 0 0,-1-2 0,0-3 0,3-4 129,1-1-258,0 0 258,-2-5-129,-1 1 0,-3-5 129,0 2 0,-4-4-258,-5-2 258,-1-1-129,-5 0 129,1 0-129,-3 0 129,2-4-258,-5-7 129,-3 0 129,2-1-129,-1 0-129,-1-5 0,-4-3 258,1 1-258,-4-1 129,-1-1 0,-3 1 0,-2-1 0,-3-5 129,-2 0 0,-3 2-129,-4-3 129,-3-3-129,-3-2 129,0 0 0,-6-4 0,4-1-129,-4 3 129,4-2-129,1-4 129,1 5-129,5 1 0,-2-5 0,4 5 0,-5-2 0,1-5-129,-3 0 129,-2-1 129,-2-4-129,-2-3 0,-2 5 129,-3-6 0,-1 4 0,-2 1 0,-1 4-129,-3 1 129,2 3-129,-2 3 0,0-1 0,-4 1 129,2-1-129,-5 1 0,-4-3 0,-1-2-129,-7-4 129,-2 0-129,-5-5 129,-2-2-129,-4 1 0,-1-2 129,0 1-129,-1 4 129,-2 2 0,3 3-129,1 2 129,-1 4-129,3 1 129,0 0-129,1-2 129,-3 0 0,0-1-129,-3-1 129,0 1 0,-6 2 0,0 1 0,-2 2 0,-1 2 0,-1 5-129,2 3 0,-2 2 129,3 6 0,0 4-258,-3 2 258,2 3 0,-4 2 0,2 6 0,-3 0 0,2 1 0,-2-2 129,-1 0-129,2 1 0,-1 2 129,0 1-129,2-1 129,3-1 0,-1 3-129,2 8 0,3-2 0,-3 6-129,6 5-387,-5-6-1419,13 6-2322,5 10-387,-5-8-387</inkml:trace>
  <inkml:trace contextRef="#ctx0" brushRef="#br2" timeOffset="74923.285">7796 12010 258,'-28'-10'1419,"11"6"-129,-5-2-258,-5-1 0,-1 3 258,-6-7 129,3 5-129,-12-4-129,3 5-129,-6-7 0,1 4-129,-6-3-129,3 2-258,-6-2-129,4 2 258,-8-3-387,0 3 0,-5 0 0,0 2 0,-1 0-258,-3 4 0,-1 0 129,-2 3-258,-1 0 129,0 3 0,1 6-258,-4 2 258,-1 2 0,-4 1 0,1 5-129,-1 2 129,-1 0 0,-1 3 0,-1-3 0,2 3 0,-1 1 0,1 4 0,0 0 0,-4 0-129,2 3 129,2 1-129,3 3 129,0 2 0,3-1 0,6 2 129,3 0-129,4 0 129,4 2-129,1 1 0,5 0 129,1 4-129,6 0-129,-2 0 129,3 5 0,3 2 0,3-1 0,5 1 0,1 0 0,4 1 129,4 0 129,4 4-258,4 1 129,1 1 0,4 1 0,4 1-129,2 6 129,2 5 0,2-1-258,0 1 258,2 2-129,6 5 129,0 3-129,3 6 0,-1 4 0,1 1 0,2 6 129,-4-1-129,3 1-129,-1 0 129,1-2 0,2-3 129,0-8-129,7-3 129,3-1-258,1-4 258,6-4-129,6 0 0,0-5 0,4 0-129,1-4 0,-1-1 0,-1-4 129,3-3-129,-6 3 129,1-6 0,-3 0 0,0-6 0,-2 2-129,1-8 258,-1-1-129,0-6 0,2-7 0,0-1 129,5-7-129,-1 0 129,1-9 0,1 4-129,2-5 129,-2 0-129,-1 3 129,0 0-129,-2-1 0,-1-2 129,1 4-129,-4-5 0,-2 2 0,3-3 0,-4-2 0,1-2 129,0-4-129,-2 3 0,2-4 0,0 0 129,0 0 0,1 0 129,4-1-129,0-5 0,3-2-129,5 1 129,2-6 0,2 3 0,0-6-129,3 3 129,-2-5-129,1 3 129,-4 1-129,-2-2 129,-2-4 129,-1 1-129,0-2 0,3 0 0,-3-4 0,3-1 0,2-6 129,2-3-387,2 1 258,1-5 0,0-2-129,0-3 129,2 2 0,-1 2 0,-2-6 258,3 3 0,-5-1-129,4 0 0,-1-4-129,5 5 129,-3-1-129,-1 2 0,3-1-129,-3 2 0,0-2 129,-1-1 0,-1-1 0,-1 1 0,0-6 129,0 1-258,-2-2 129,1-1 129,1 1-129,-3 2 129,2 2-258,0 1 129,-6 0-129,2 2 0,-3 1 0,0-1 0,-4-2 258,2-3-129,-6-1 0,4-1 0,-4-2 129,1 0-129,-1-1 0,2-1 0,-2 2-258,0-1 129,-1-1-129,0 1 0,0-6 0,-2 1 0,-1-3 129,-2-1-129,0 3 129,-2-2-129,-1 0 258,-6 1-129,2 6 0,-5-2-129,-2 3 129,-1 3 0,-6 0-129,0-2 129,-2 5-258,-3-5 129,1 0 129,-3 4-258,0-4 516,0 2-516,0-1 258,0 7-129,0-1 258,-5 4-129,-3 1-129,-3 0 129,-4 4-129,-4 2 0,-3 1 0,-6-2 129,-5 5-258,-4-1 129,-3 3 129,-1 2 0,-4-1 0,0 1 129,-3 2-129,-3 1 0,-1 2 0,-5 2 0,0 0 0,-5 3 0,-3 1 0,-2 4 0,-2 3 0,-1 5-129,-1 3 129,0 1 0,-1 2 0,2 6 0,-3 4-129,0-1 258,-4 1-258,3 1 129,1 2 0,-2 0-258,7 10-129,-5-5-774,16 17-2322,-3-3-1290,0 2-258,0 0-258</inkml:trace>
  <inkml:trace contextRef="#ctx0" brushRef="#br3" timeOffset="84378.826">9712 12331 258,'-31'-24'1677,"17"13"-258,-7 0-129,-3-1-387,2 3 258,-6-5-258,-1 1-129,-3 0 0,-1 3 129,-5-3-258,2 2 0,-2-1 0,-2 4-387,-3-1-129,-1 3 0,-2 4-129,1-1 0,-4 2-129,2 1 129,-4 0 0,0 2 0,-1 2 0,-2 1 0,-2-3 0,-5 1 0,-2 0 0,-1 2-129,-2 1 0,1 2 129,-1 2-129,4 4 0,0 3 0,3 5-129,-1 4 129,4 0 129,3 3 129,0 6-129,3-1 258,-2 2-258,5 0 129,1 4-129,4 0 258,1 1-387,5 2 0,-2 1 0,6 5-258,4-3 258,1 7-129,7 0 0,0 5-129,5 1 258,0 5 0,8 4 0,2 5-258,3 1 129,2 8 129,2 5-387,5-1 129,1 5-387,2 2-258,-2 6 387,1-2-129,-3 6 387,-1 0-258,-5-2 258,0 1 258,0-1 258,0 2 129,-6-8 129,1 2 0,3-6 0,2 0 129,0-4-129,4-3 0,1 1 0,5-3-258,-1-1-129,5-4-129,0 1-129,2-4 129,1-6-129,-1 4 258,-1-7 258,-2-1 258,-4-1 258,-8-2 129,-1 1 0,-3-3-129,-8 4 129,-3-1-258,-1 6-258,-2-3-129,3-1-258,2 9 0,4-1-129,1 2 129,5 2 0,1-6 0,1 2 0,0-4 0,1 11 0,1-18 0,3 5 129,-3-11-129,-1 11 129,-1-8-258,2 0 516,-2-6-129,0 5 258,0-16 258,0 9 0,0-11 0,5 2 0,-1-21 0,5 10-129,1-7 0,3 2-387,4 0-129,1-8 0,2-2 0,-20-15-129,41 41 258,-41-41-129,44 54 258,-44-54-258,41 56 0,-41-56 258,45 53-258,-45-53 258,51 34-516,-51-34 516,63 12-258,-63-12 387,79-10-258,-79 10-516,93-36 645,-40 17 0,2 4-387,1-16-258,1 4 0,2-5 0,-1-3 258,2-1-129,-2 15-258,0-16 0,0-3 516,1 3-129,-3 6 129,2-5-129,-1 9 129,0-8 129,1-3-258,-1 2 129,0 7 0,-2-3-258,-2 4 129,-3-4 0,-1 3 129,0-2-129,-4 2 129,0-4-129,-1-1 129,2-7 129,0-8-129,0-1 0,1 0 0,0-8-129,1-5 0,-2-4 0,-1-1 0,-4-7 129,0 4-129,-4-7 129,-6-8 0,1-3 129,-4-6-129,0-9 0,-4-7 0,0-3 0,-2-9 0,0 0-129,-1-2 0,-2 3 258,1 10-258,-4 5 0,1 7 0,-4 4 129,4 7-258,-4 2 129,1 2 0,-2-1-258,-3-5 258,-3 0 0,-2-2 0,-3-3 0,-1 2 0,0 2 0,-7 0 258,-4 2-258,3 5 0,-1 0 0,0 4 0,2 4-258,-2 1 516,2-1-258,-4 2 0,3 5-258,-2 0 258,-3 3-129,-1 5 129,-3 1 0,0 4-129,-2 4-129,-2 2 387,0 2-129,-5 1 0,-1 1 0,-4 2 0,0 2 0,-3-2-129,-3 0 0,-1 4 0,0 2 129,-1 0-258,1 1 258,0 2-129,-4 3 129,1 4 0,-4 4 0,0 0 129,0 3-129,-1 1 0,-2 3 0,-4 3 129,6-1-129,-3 5 129,0 3-129,-5 5 0,-1 3 0,-3 0 129,-2 11-129,-2 1 0,-1 6 129,-3 0-129,-2 1 129,-5-1-129,3 3 0,-4 1 0,0-1 0,4 3-129,0-5-129,12 10-903,3-7-2709,14-8-1161,14-14-387,8-23-258</inkml:trace>
  <inkml:trace contextRef="#ctx0" brushRef="#br4" timeOffset="89807.136">11375 14163 6837,'4'-14'4644,"-2"-1"-516,12 3 0,-4-2-3741,-1-1-387,4-3 258,-3 2 0,2 2 129,-6 1-129,-6 13 387,7-22-258,-7 22 129,0-14-387,0 14 129,-21-21-129,5 8 129,-7 0-258,-4-3 0,-8-1 0,-5 1 0,-8-4 0,-6 4-258,-5 1 129,-8 0-129,-7 7 0,-9 3 129,-4 4 0,-7 1 129,-2 6-129,-6 7 258,-3 4-129,-6 5 129,4 0 0,-2 5-258,1 4 258,-1-3-129,1-1 0,0 0-129,1 2 129,2-2 0,5 2-129,4 0 129,4 1-129,6 2 129,3 6-129,9-1 0,8 4 0,6 1-129,9 2 0,3-1 129,11 5-129,5-2 258,10 1-129,9 1 0,10-2 0,3 0 0,11 1 0,9-3 0,4 2 129,6 3 0,7-1-129,0 1 129,3 8 0,-1 1 0,2 2 129,-3-1 0,1 2-129,3-2 258,-2-6-129,5-1 0,1-6 129,7-4-129,6-3-129,7-3 0,7-3 129,5-5-129,4 4-129,7-3 258,5 0-129,5 0 0,2 1 0,4-3 0,1-2 0,6 3 129,0-8 0,2-2 258,0-5-258,2-1 0,1-7 0,5 0 0,2-5-129,-1 0 0,4 0 0,-3 0 0,3 0-129,-2 0 0,0 2 0,-3 1 129,-5-2 0,-1-1-129,-5-1 0,0-9 129,-8-4-258,-4-6 258,-5-4-129,-4-5 0,-3-4 129,-4-2-129,-3-6 0,-6-2 0,-4-3 129,-4-1 129,-9-4-129,-5-5 129,-12-5 0,-4-7 0,-12-6 0,-8-10 129,-9-5-258,-7-8 0,-8-2-258,-13-7 129,-10 1 129,-10-3 0,-9 5 0,-11 6-129,-12 4 129,-10 7 129,-12 9 0,-14 8-129,-17 12 0,-16 6 258,-17 6-258,-17 6 129,-15 7-129,-12 4 0,-8 9-645,-14-2-1419,1 9-2064,-6 12-387,-12 10-516,5 17 258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2:31:26.08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7145 10612 645,'5'-11'516,"-5"11"129,10-11 129,-10 11 0,0 0 129,4-10 129,-4 10 129,0 0-129,0 0-129,0 0-129,0 0-129,-10-2-258,10 2-129,-18 2 0,2 1-129,-1 3 129,-2-1-258,-7 6 0,2-4 0,-6 3 0,-3 2 0,-2 2 0,-1 1 0,-2 3-129,-4 1 0,3 2 129,-3 4-129,1 5 129,1 4-258,0-1 258,0 4-129,3 2 129,2 4 0,3 0 0,4-1 0,5 3 0,3-5 129,8 0-129,4-1 258,5 0-129,3-7 0,5 0 129,10-3-129,6-1 0,6-3 258,6-2-129,1-3 0,5 1 129,0-7-129,3 4 129,-2-7 0,0 1 0,-4-4 0,0 1 258,-3-3-387,-1-1 129,-5-5 0,0 1 129,-9-1-129,0 0 0,-6 0 0,-2 0-129,-10 0 258,0 0-129,0 0-258,11-1 0,-11 1-258,0 0-129,-7-3-129,7 3-516,-12 0-1290,12 0-2322,-20 0-129,20 0 0</inkml:trace>
  <inkml:trace contextRef="#ctx0" brushRef="#br0" timeOffset="968.055">7448 10844 258,'0'0'1677,"0"0"-516,0 0-387,0 0 0,0 0-129,-13 0 387,13 0 0,0 7-129,0-7 0,0 20 0,0-1-129,0 1-129,4 8 0,-3 1-387,2 7 129,-3 7-129,1 1-129,0 2-129,1 0 0,-2-2 0,2-6 0,0-4 0,1-3 0,1-9-129,0-3 129,1-6-129,-5-13 0,9 10-387,-9-10-387,0 0-1806,15-3-1161,-15-16 0</inkml:trace>
  <inkml:trace contextRef="#ctx0" brushRef="#br0" timeOffset="1352.077">7329 10824 3096,'10'12'3612,"15"-17"-1161,-6 0-2193,0 3-129,7 0 258,1-2 0,1 2 129,1-4 0,3 3 129,2-5-129,2 6 258,0-5-129,2 4-129,-5-3-258,4 6 129,-6-1-258,-3 1-258,-4 0-129,-4 0-258,-3 1-516,-17-1-903,13 0-1935,-13 0-516</inkml:trace>
  <inkml:trace contextRef="#ctx0" brushRef="#br0" timeOffset="1653.094">7412 10999 903,'45'13'3870,"-22"-13"-258,19 2-129,-5-2-3483,4 0-129,2 0-129,-6-2 258,1 1 258,-7-1-129,0 2 129,-8-1 129,0 1-129,-4 0-645,0 0-1161,-8-4-2322,10 6 0</inkml:trace>
  <inkml:trace contextRef="#ctx0" brushRef="#br0" timeOffset="2148.122">8377 10853 2580,'0'0'3483,"8"15"-1032,-8-15-1935,8 26-129,-3-9 258,2 10 129,-1-5 129,3 12-129,-3 0 129,5 3-129,-4 2-258,5 3 0,-5 2-387,-1-1 0,3-1-258,-6-7-129,5-1-774,-7-7-1032,0-9-1806,1 5-645</inkml:trace>
  <inkml:trace contextRef="#ctx0" brushRef="#br0" timeOffset="2548.145">8047 11492 516,'40'6'3870,"-5"-6"0,-9-6-129,12 3-3354,1-1-387,3 4 0,2 0 387,0-2 0,-1 2 387,-3 0-129,6 0 387,-10-1-129,8 1-129,-10-2-129,4 2-129,-5 0-258,-1 0-258,-3 0-129,-4 0-258,-3 5-129,-9-5 129,2 6-387,-15-6-645,16 6-2322,-16-6-645,0 0-129</inkml:trace>
  <inkml:trace contextRef="#ctx0" brushRef="#br0" timeOffset="3883.222">9213 10786 1806,'-4'12'2064,"4"-12"-129,0 18 0,0-2-129,0-4-129,6 9-516,-5-4-129,6 15-258,-6-6-129,7 10 0,-6 1-258,1 3 0,-3 5 0,0 4 0,-2 1-258,-2-1 0,-2-2 0,3-5 0,-3-4-129,6-6-129,0-8-129,0-8-129,4-4-516,-4-12-516,14 0-2064,-4-2-1032,-4-17 0</inkml:trace>
  <inkml:trace contextRef="#ctx0" brushRef="#br0" timeOffset="4162.237">9186 11069 1032,'27'21'4128,"-16"-21"0,16 12-258,4-7-3483,0 3-387,5-1 258,1-2-258,0-1 0,0 1 0,0-5-258,-3 3 0,-5-3 0,1 0-903,-4 0-1677,-7-10-1290,7 9 129</inkml:trace>
  <inkml:trace contextRef="#ctx0" brushRef="#br0" timeOffset="4468.255">9688 10863 2322,'22'22'3612,"-22"-22"387,15 29-1548,-9-1-2580,-1 5 129,-3 5 129,2 6 0,-3 4 258,-1 0-129,0 1 129,0-1 0,0-1-129,0-7-258,1-6-774,7-12-2709,3 6-774,-11-28 129</inkml:trace>
  <inkml:trace contextRef="#ctx0" brushRef="#br0" timeOffset="5264.301">10475 10629 1806,'0'0'3483,"0"0"-1161,0 0-1677,6 7-258,-1 7 129,-3 2-258,4 4 387,-4 5 129,3 5-258,1 7 129,-1 7-258,0 6 258,1 9-387,-1 7 0,3 6 0,-3 3-258,1 2 129,0-5-258,1-4 129,2-2-387,-3-11-516,6-8-1677,3-3-1548,-12-21 258</inkml:trace>
  <inkml:trace contextRef="#ctx0" brushRef="#br0" timeOffset="6655.38">11402 10914 3225,'-14'0'3741,"-17"0"129,9 3-3741,-1 1-129,-3-1 129,-2 3-129,-4-2 0,0 5 0,-2-5 129,0 2-129,1 4 0,1-1 0,0 5 0,3-1 0,4 1 0,2-2 0,6 3 0,3-3 129,8 0-129,6-1 0,0-11 0,18 15 0,4-7 0,6-2 0,6 0 0,6-2-129,0 4 0,2-3 0,0 4 0,-4 3 0,-3 4 129,-2 0-258,-7 4 258,-4 3 0,-8 0 0,-4 0 258,-7 2 0,-3-2 129,-5-5 129,-6 5 129,-8-8 129,-3 4 0,-9-12-129,3 4 0,-6-7-258,2-1-129,-1-3-516,-1-1-258,9-4-1290,-1-2-2451,1-10-258,12 6 0</inkml:trace>
  <inkml:trace contextRef="#ctx0" brushRef="#br0" timeOffset="7836.448">11423 10599 2322,'24'3'3225,"2"-3"-2838,-4 8 129,5-4 387,4 8 0,-1-3 0,7 6 0,-3-5 129,8 7 0,-7 0-129,6 4-129,-3 5-258,2 9-129,-4-1 0,0 7-258,-4 7 129,-2 5-129,-3 3 0,-2 4 0,-8-2-258,-1 1 387,-8-4-129,-3 2 258,-5-10-129,0-2 129,-6-6-258,-6-4 258,-6-6-258,-3-1 129,-6-4-387,-4-7-129,1 4-516,-9-9-1290,4-3-2322,1 3-258,-5-9 0</inkml:trace>
  <inkml:trace contextRef="#ctx0" brushRef="#br0" timeOffset="30931.769">7022 11765 1161,'0'0'1806,"0"0"-129,0 0-258,0 0 516,0 0-903,0 0-129,0 0-387,-12 6-129,12-6-129,-22 8 0,10-2 129,-3-2-129,-2 1 0,1 2-129,-3-1-129,-1 2 129,3 0-129,-2 3 0,0 2 258,-1 0-129,1 2 0,1 0 129,1 4 0,1-1 129,-1 5 0,-4-1-129,8 4 258,-4 1-258,3 2 129,-3 0-129,4 2 0,-3 2 0,6 0-129,-1 1 0,0 0 0,3 2 129,2 2-258,1-4 258,4 5-258,1-5 258,0-1-258,5-1 258,2-1-129,6-4-129,0-3 129,1 1 129,6-6-129,0 0-129,0-4 129,2-1-129,0-5 129,2-1-129,-2 1 129,-1-6-129,3 0 0,-2-3 0,-3 0 0,1 0 0,-2 0 0,-1 0 0,2-3 0,-4 3 0,-2 0-129,0 0 0,-3 0-129,4 0-516,-14 0-903,18-7-2451,-2 7-258,-10-10-129</inkml:trace>
  <inkml:trace contextRef="#ctx0" brushRef="#br0" timeOffset="32011.831">7578 12147 1161,'0'0'774,"0"-8"0,0 8 129,0 0 387,-13-6 129,13 6 0,-21-2 0,10 2-129,-7 0 0,5 6-645,-6-2-129,3 5-258,-3-1 0,0 4 129,0-4-129,4 3-129,-4 1 258,4 3-129,0-3 129,3 5-258,1-1 0,2 3 129,3 1-129,0 5 129,2-4 258,2 5-258,1-1 129,1 0-129,0 2 129,1 0-258,2-4 387,6-1-387,-2-1-129,5-2 129,-2 1 0,2-3 0,1-4 0,3 1 0,-1 0 0,2-4 0,0-1 0,3-2 0,0-4 0,1 0 0,1-1 0,3 0 0,-3-2 0,3 0-129,-2-4 129,0-1 0,-3 0-129,2 2 0,-3-2 0,-1-1 0,0-2 129,-5 3-129,-2 3 0,0-1 0,-11 3 0,13-4-129,-13 4 129,0 0-258,11 0-387,-11 0 0,0 0-645,0 0-774,16-2-2451,-2 1 0,-14 1-129</inkml:trace>
  <inkml:trace contextRef="#ctx0" brushRef="#br0" timeOffset="32575.863">8372 12080 1548,'11'23'3225,"-11"-23"129,5 17-3096,0 1 0,0-2 258,0 3 129,-5-1-258,3 9 387,-3-2-258,0 5 387,-4 2-129,0 0 0,-2 2-258,2 2-129,-2-2 0,1-3-258,3 0 0,0-6-129,1-3-258,1-2 129,0-4-387,0-16-258,5 19-1161,1-7-1806,-6-12-387,0 0 130</inkml:trace>
  <inkml:trace contextRef="#ctx0" brushRef="#br0" timeOffset="33079.892">8235 12548 3096,'7'13'3354,"-7"-13"0,0 0-645,10 12-3354,-10-12 0,0 0 387,17 9 387,-17-9 516,13 4 129,-13-4 645,18 5 0,-18-5-129,17 3-387,-17-3 0,25 4-516,-14-4 0,6 5-129,-2-3-129,3 1 0,1-2 0,2 3 0,-1-4 129,4 1-129,0-1 129,2 1-129,-4-1 129,4 0-129,-4 0 0,1 0 0,-5 0 0,2 0 0,-6 0-129,-2 0 0,0 0 0,-12 0 0,15 0-129,-15 0 0,0 0-129,0 0-387,13 0-387,-13 0-1677,0 0-1935,0 0 0,-6 0-387</inkml:trace>
  <inkml:trace contextRef="#ctx0" brushRef="#br0" timeOffset="35188.012">8417 12565 129,'0'0'1419,"0"0"0,0 0 258,-14 4-258,14-4 258,0 0-258,-13 0-516,13 0-129,0 0-258,-17 0-129,17 0-258,-14 0-129,14 0 129,-18 0-129,7 3 129,-2-1 0,3 2-129,-2-1 129,-1 1 0,4-3 129,9-1 0,-18 4-129,18-4 129,0 0-129,-12 3 129,12-3 0,0 0-129,0 0 0,0 0 0,0 0-129,0 0 129,0 0-129,0 0 129,0 0-129,0 0 129,0 0-129,0 0 0,-10-4 0,10 4 258,0 0-516,-12-3 258,12 3 0,0 0 0,-12-1 0,12 1-129,0 0 129,0 0-129,-14 0 0,14 0 129,0 0-129,0 0 0,0 0 129,0 0-129,0 0 129,0 0 0,0 0-129,0 0 129,0 0 0,0 0 0,0 0 0,0 0 0,0 0 0,0 0-129,0 0-129,0 0-129,0 0-387,0 0-387,0 0-1548,10 5-1032,-10-5-129</inkml:trace>
  <inkml:trace contextRef="#ctx0" brushRef="#br0" timeOffset="38827.219">9640 12112 2322,'13'-9'3354,"-13"9"-903,0 0-1290,8-13-129,-8 13-129,1-11 129,-1 11-129,0 0 129,0-11 0,0 11-258,-5-12-129,5 12-258,-15-5 0,1 4-258,3 1 0,-5 0 0,-2 4 0,-3 3 0,2 3 0,-4-1-129,0 4 258,2 1-129,0-1-129,0 0 0,4 5 0,1-3 0,2-1 0,5 0 0,3-1 0,5-1-129,1 2-129,2-3 258,-2-11-129,23 20 0,-9-11 0,3 2-129,4-2 0,1 5 0,-1-4-129,4 8 0,-4-2 129,4 5 0,-5-1 0,4 4 0,-8-1-129,4 1 258,-2 0 0,-7-2 0,1-1 0,-4-3 0,-1-1 129,-7-3 129,0-2 129,-1-1 0,1-11 258,-23 17-129,6-10-129,-6-1 258,-3 1-129,-4-4-129,2 2 129,-3-4 0,-1 0-258,2-1 258,0 0-129,7 0-129,2-3-387,5-1-258,2-4-387,14 8-774,0 0-2580,0-23-258,19 17 0</inkml:trace>
  <inkml:trace contextRef="#ctx0" brushRef="#br0" timeOffset="39576.262">10406 11921 3225,'5'12'3741,"-5"-12"-258,0 0-2709,0 0-774,0 0 0,0 0 129,0 0 258,0 0-258,0 0 258,0 0-129,-4 17 129,3-3-129,-1 3-129,2 5 0,-3 4 0,2 6-129,0 3 0,0 5 387,-1 3-258,0 1 0,-1 1 0,1 4 0,-2-2 0,-2 1 0,-2-2 258,1 2-258,-4-6-129,2 3 0,-4-1 129,2-1 0,-1 2-129,2-8 0,1 1 0,2-5 0,1-2-129,0-5 129,3-5-129,2-7-258,1-3 0,0-11-258,0 0-1032,10 13-2193,-9-22-129,12 1-129</inkml:trace>
  <inkml:trace contextRef="#ctx0" brushRef="#br0" timeOffset="41423.369">10943 12218 645,'-8'0'3741,"8"0"129,0 0-129,0 0-3225,0 0-258,0 0 0,0 0 129,0 0 387,0 0-129,0 0 258,4 14 0,-4-14-258,0 22 0,-2-7-129,2 9-129,-4 1 0,4 8-258,-5 1 129,3 5-129,-1 0 129,1 3-258,-2 1 129,2 0-129,-1-7 0,-2-3 0,1 0-129,1-10-129,1 0-387,2-23-774,0 0-2451,0 0-774,2-6-129,7-13 388</inkml:trace>
  <inkml:trace contextRef="#ctx0" brushRef="#br0" timeOffset="41729.386">10861 12150 3096,'0'0'4128,"15"-7"-258,-15 7-1032,22-11-2709,0 5 0,1-1 0,9 2 0,0 0 129,3 1 129,0 1-258,1 1 129,-3-1-129,1 3 0,-4 0-387,-3 0-387,-3 3-1032,-4 5-2193,-20-8-516,24 4 258</inkml:trace>
  <inkml:trace contextRef="#ctx0" brushRef="#br0" timeOffset="42003.402">10875 12327 3225,'14'10'4257,"-1"-12"-258,12 2-129,5-5-3741,1 0-387,4-3-129,6 1 258,0-2-258,4 4-129,-5-2-1161,0-1-2064,4 8-516,-12-3 258</inkml:trace>
  <inkml:trace contextRef="#ctx0" brushRef="#br0" timeOffset="42996.459">11644 12607 258,'5'11'2838,"3"0"129,-8-11-1806,0 13-1161,0-13 129,4 22 258,-1-6 387,-3 4 129,0 4 129,-7 2 0,2 7-129,-7-3-129,4 5-387,-4-4-516,1-3-1032,0-13-2451,6 7-258,-8-18-129</inkml:trace>
  <inkml:trace contextRef="#ctx0" brushRef="#br0" timeOffset="45435.598">12071 12085 774,'0'0'3483,"0"0"258,13 6-1548,-13-6-2193,0 0-129,10 16 129,-10-16 129,6 19 0,-5-4 258,2 9 0,-3 0-129,0 8 258,0 4-129,0 5-129,-4 2 258,3 4-258,-2-2 258,1 0-258,0-7 129,2-4-258,-1-3 0,0-5-258,1-4-258,-2-9-387,2 1-645,0-14-1161,-14 8-1548,14-8 258</inkml:trace>
  <inkml:trace contextRef="#ctx0" brushRef="#br0" timeOffset="45725.615">12002 12401 1548,'34'1'4257,"-9"-1"0,-1-1 0,9-4-3225,4 4-645,5-4-129,1 4-258,0 0 129,1 1-258,-6 0 0,-4 0-129,-4 1-258,-7-1-516,-2 3-774,-8 1-1419,-13-4-1032,0 0 0</inkml:trace>
  <inkml:trace contextRef="#ctx0" brushRef="#br0" timeOffset="46059.634">12442 12129 1935,'11'2'3612,"-11"-2"129,0 0-2322,9 23-1032,-9-10 258,2 9 0,-2-3 129,0 10 129,0-1 129,0 7-129,-1 0 129,1 6-387,-1-1-129,1 2-129,-3 0-258,1-5-387,2 2-516,-6-10-774,6-4-1806,1-4-1032,-1-21-387</inkml:trace>
  <inkml:trace contextRef="#ctx0" brushRef="#br0" timeOffset="47111.694">12696 11772 1806,'26'8'3483,"-26"-8"-516,27 13-2064,-2 1 0,-3 1 129,9 10 129,-7-4-129,9 9 129,-7 4-129,7 7 0,-7 1-516,-1 9-129,-3-5-258,-4 8 0,-4 2 129,-2 3 0,-6-3 129,-1 2-129,-5-3 129,0 1 0,0-7 129,-2 3-129,-5-6 0,4-6-129,-6-4 0,4-5 0,-2-2-258,1-5 0,0-1-258,-3-11 0,2 4-258,-5-8-258,5 10-645,-10-15-1806,1 3-1290,5 2-516,-6-8 258</inkml:trace>
  <inkml:trace contextRef="#ctx0" brushRef="#br0" timeOffset="49567.835">6768 13183 3999,'0'11'4257,"0"-11"-258,0 0-129,-11 10-3354,11-10-516,-16 6 129,5-4 0,-2 4-129,-3-1 387,2 5-129,-7-3 0,6 7 0,-6-2 129,0 2-129,-3 1-129,4 6 258,-4 1-258,3 2 129,-1 3-129,2 6 129,2 2-129,2-1 0,0 8 0,4 0 0,1 2 0,1 0 0,2-3 0,2 1 0,0-5-129,5 2 129,1-4 129,0-5-258,7 0 129,1-1-129,4-3 129,2 0-129,4-1 258,3-2-258,1-3 0,2-2-258,-1-2 258,3-1 0,-1-3 0,-1 0 0,-4-2 0,-2-4 0,0 1 0,-6-3-258,5 2-129,-17-6-387,21 3-1548,-8-3-2064,-13 0-129,8-9-516</inkml:trace>
  <inkml:trace contextRef="#ctx0" brushRef="#br0" timeOffset="50643.896">6950 13929 1548,'0'14'3612,"0"-14"387,0 0-1419,0 0-1290,0 0-387,0-10-258,0-3 129,1 1-129,-1-9 0,3 2-258,-3-7-129,0 1 0,0-4 129,1-2-129,-1-1 0,2-2-129,-1 1 0,2 1 0,-1 1 0,2 2-129,-3 7 0,2 0 129,1 8-129,-2 2 129,2 2-129,-4 10 0,0 0 0,10-11-129,-10 11 129,0 0 0,12 0 0,-12 0 0,7 8 0,-7-8 0,11 21 0,-7-7 129,1 5-129,0 0 0,1 3 0,1 0 258,0-7-129,2 1 0,-9-16 0,21 15 0,-8-15 0,7-6 0,1-11-129,1-6-129,4 1 129,0-7-129,2-2 0,-2 1 129,-4-1 0,-2 3 0,-2 4 129,-4 6 0,-6 1-129,2 5 0,-10 12 0,0 0 0,0 0-129,0 0 129,10 6 0,-10 6-129,4 3 129,-3 2 0,1 5-129,3-1 129,-2 4 0,2 4 0,0 3 0,0-1 0,3 6 0,0 1 0,0 1 0,-2 0 0,4-4 0,-2 0 129,-3-8-258,1 0 258,-2-6-258,1-7 129,-5-14-129,3 11-258,-3-11-387,0 0-1806,5-13-1548,-5 13-387,7-34-258</inkml:trace>
  <inkml:trace contextRef="#ctx0" brushRef="#br0" timeOffset="51655.954">8141 13404 2967,'11'-11'3483,"-11"11"387,12 0-2451,-12 0-387,0 0 0,0 0-129,12 5 129,-12-5 0,5 18-129,-5-18-129,1 27-129,-1-6-129,5 11 0,-5-1-258,2 8 129,-2-1-129,2 8 129,-2-3-387,0 2 258,0-2-258,0-7 258,0-7-516,-2-4 129,2-3-516,0-22-258,0 23-1548,0-23-1935,0 0-258,-11 0-516</inkml:trace>
  <inkml:trace contextRef="#ctx0" brushRef="#br0" timeOffset="52227.987">7958 13887 1161,'-10'13'3225,"10"-13"516,0 0-645,0 0-2580,0 0-387,0 12 129,0-12 0,0 0 387,0 0 258,0 14 258,0-14-129,0 0 129,11 3-387,0 2 129,-11-5-258,27 4-129,-13-4 0,7 0-258,-1 0 0,6 0 129,-3 0 0,6 0-258,-4-2 129,7 2-129,-1-2 0,0 2 0,2-1 129,0 1-258,-1 0 0,-2 0 129,-2 0 0,-2-1-129,-1 1 0,-3-3 129,-4 3-258,-1 0 258,-1-3-129,-3 1-129,-2 0 258,0 2-129,-11 0 129,15 0-129,-15 0 0,0 0-129,12 0 0,-12 0-129,0 0-645,0 0-645,0 0-2451,0 0-774,0 0-129,0 0-387</inkml:trace>
  <inkml:trace contextRef="#ctx0" brushRef="#br0" timeOffset="56427.226">9297 13341 2451,'14'7'3483,"-1"-7"129,-13 0-258,0 0-3354,5-7-129,-5 7-129,0 0 516,0 0 0,8-12 258,-8 12 129,0 0-129,-14-1 129,14 1-258,-24 3 0,10 5 0,-5 0-129,1 2-129,-5 3 0,5 1 0,-7 3 0,3 0 0,-2 4 0,4 2 0,0 6 0,4 2 0,-2 1 0,5 2 258,-1 0-129,8 2 0,2-5 0,3 2 0,1-8 0,1 2-129,6-8 0,3 1 129,4-4-129,2-1 0,2-5-129,2 2 129,0-2-129,5 0 129,0-1-129,-1-1 0,-2 1 129,1-5-129,-3 6 0,-4-7-129,3 4 0,-19-7-645,23 10-1161,-23-10-2193,0 0-387,15 5-387,-15-5 517</inkml:trace>
  <inkml:trace contextRef="#ctx0" brushRef="#br0" timeOffset="56773.247">9526 13900 1,'-13'37'3224,"13"-9"259,-1-2-1677,-4-2-129,4 7-129,-6-3 129,7 7-258,-6-5-129,5 5-129,-5-9-516,4 5-387,-2-5 0,0-5-645,3-2 129,-3-7-387,4 0-387,0-12-645,0 0-1677,0 0-774,0-6-129</inkml:trace>
  <inkml:trace contextRef="#ctx0" brushRef="#br0" timeOffset="57243.274">9911 13421 2580,'11'0'3483,"-11"0"387,0 0-1935,12 5-903,-12-5 0,5 25 129,-5-14-258,3 10 129,-3 0-258,0 8 129,0 0-387,-3 9-129,-2-6-129,3 11 0,-6-2 0,3 5 0,-1-4 0,2 0-129,0-8 129,0-2-258,2-4-129,-3-10-258,5-1-387,0-17-645,0 0-1032,0 0-1419,-11-12-774,11-1 0</inkml:trace>
  <inkml:trace contextRef="#ctx0" brushRef="#br0" timeOffset="57489.288">9823 13730 258,'0'0'2967,"9"-8"-387,-9 8-645,17-7-516,2 7 129,-3-2 0,12 2 258,-4-2-387,11 2 0,-6 0-258,8 3-129,-6-3-387,5 7-258,-3-6-387,-5 0-258,-1 6-387,-10-7-516,2 3-774,-19-3-1935,14 0-387,-14 0-516</inkml:trace>
  <inkml:trace contextRef="#ctx0" brushRef="#br0" timeOffset="57815.306">10310 13421 3870,'10'2'4128,"-10"-2"-258,0 0-258,0 12-3096,0 3-258,0-3 387,0 13-129,-4-3 258,4 14 129,-6-1-258,6 12 129,-4-2-258,3 4 0,-4-1-387,2 3 129,-4-7-258,3-5-258,2-1-516,-6-17-645,8-2-2322,-2-3-645,2-16-258,0 0-387</inkml:trace>
  <inkml:trace contextRef="#ctx0" brushRef="#br0" timeOffset="58109.323">10553 13965 4128,'-4'39'3870,"4"-13"-645,-7-13-129,3 11-3483,-1 2-258,5 3 258,-3 0 258,2 4 129,0-2 129,0 2-129,0-6-774,-2-12-2322,4 8-645,-1-23 129</inkml:trace>
  <inkml:trace contextRef="#ctx0" brushRef="#br0" timeOffset="59199.386">11137 13493 2451,'0'0'3612,"0"0"-129,6 22-129,-14-16-2709,-3 2-1032,-4 0 0,-1 4 0,-2-2 387,-3 2 387,2 2 0,-3-2 0,6 0 129,-1 1-258,3 0 0,1-2-129,3 1 0,6-1 129,1 2-129,3-13 0,0 23 0,4-12 129,5 3-129,-9-14 129,24 25-129,-11-12 129,4 0-129,-3 2 0,4-3-129,-1 5-129,-1 0 129,2 4 0,-5-4 129,2 3-129,-5-1 0,-1-1 129,-3 0 0,-1-5 0,-5 3 0,0-16 0,-11 20 0,-2-11 0,-1-1-129,-4-3 129,-2 2 0,-6-3 129,0 1 129,-4-3-129,-3 1 0,0 0-129,-1 1-129,0-2-129,-1-2-387,6 3-387,-4-3-645,12 0-1677,10 0-1161,-7 0 0,18 0 259</inkml:trace>
  <inkml:trace contextRef="#ctx0" brushRef="#br0" timeOffset="60151.44">11661 13208 1806,'0'0'3999,"0"0"-258,15 12 0,-15-2-2322,0-10-1419,5 19 0,-2-7 129,-1 9 258,-1-3 0,3 11 129,-4-3 129,2 11 0,-2 1-129,2 7 258,-2 0-258,3 6 0,-3 1 0,1 5 0,-1 0-129,0 4 0,-7-3 0,1 2-129,-4-4 129,4 2-129,-4-7 0,2-2-129,1-9 0,5-3 0,-2-6 0,4-4 0,0-8-129,0-3 0,4-5 0,-4-11-129,8 10-258,-8-10-387,13 0-645,-13 0-1677,0-17-1548,6 7-129,-4-9-387</inkml:trace>
  <inkml:trace contextRef="#ctx0" brushRef="#br0" timeOffset="60911.484">12243 13389 1935,'-6'10'4128,"6"-10"258,0 0-129,-11 11-2709,11 0-903,0-11 0,1 29 0,-1-11 0,4 12 0,-4 0-129,2 11-129,-2 4-129,0 6 0,0 5-129,0 2 129,0-7 129,0 4 0,-1-8-258,1-8-129,0-6 0,0-9-258,3-4-387,-3-20-387,7 19-1161,-7-19-2064,0 0-645,4-16 0</inkml:trace>
  <inkml:trace contextRef="#ctx0" brushRef="#br0" timeOffset="61220.501">12200 13377 6966,'39'0'4515,"-9"0"129,-1-2-516,4-1-3870,7 3-129,3-2 258,2 2-258,-5 0 0,1 2 0,-7 2-129,-3 0-129,-2 3-387,-11-5-258,4 6-774,-22-8-1806,0 0-1419,0 0 0,-12 4-129</inkml:trace>
  <inkml:trace contextRef="#ctx0" brushRef="#br0" timeOffset="61470.515">12188 13622 2709,'-18'30'4128,"18"-30"-129,3 16-258,9-14-2709,8-4-903,7-5 129,3 1-129,6-3 258,0-1-258,1 1 0,-1 5-129,-4-2-129,0 6-387,-7 0-129,2 9-1032,-4 6-2193,-10-10-387,11 12 129</inkml:trace>
  <inkml:trace contextRef="#ctx0" brushRef="#br0" timeOffset="62089.551">12870 13143 5289,'15'16'4773,"11"13"-516,-14-14 0,4 4-3999,3 10-129,4 5-129,0 9 129,-4 4-129,-2 11 129,-4 2-129,0 6 258,-8 7-129,2 6 258,-7-5 0,0 7 129,-5-9 0,-1 5 129,-5-12 0,3 5-258,-3-13 0,1-4-258,-4-2-387,1-8 0,2-1-516,-8-18-1032,8 5-2709,-3-7-387,-2-8-258,0-2 0</inkml:trace>
  <inkml:trace contextRef="#ctx0" brushRef="#br0" timeOffset="70184.014">1434 16240 3354,'0'-20'3999,"0"5"-129,-2 1-2193,2 14-645,-7-12-258,7 12 129,0 0-258,0 0 258,0 0-129,0 0 0,-10 0-129,10 0 0,0 16-258,0 4 0,4 6-387,2 7 129,5 3-129,-1 8-129,4 4 129,-5 11-129,1-1 129,-3 6-129,-3 2 258,-4 4-258,-1-6 129,-7-3 129,-1-5-129,0-9-129,1-7-645,-2-16-774,10-24-2709,0 0-516,-4-16-258</inkml:trace>
  <inkml:trace contextRef="#ctx0" brushRef="#br0" timeOffset="70739.045">1405 16119 2580,'-6'-15'3741,"6"15"-129,0 0-2451,0-19-387,0 19-129,2-15 0,-2 15 129,13-9-129,-2 6 129,3-1-258,8 4-129,-1 0 0,10 0-129,2 4-129,4 1-129,1 2 0,-2 2 0,5 4-258,-3-1 129,-2 3 0,-3-3-258,-1 7 258,-5-7 0,-4 6-129,-3-4 258,-7 0 129,-5 1 0,-8 2 129,0 0 129,-11-3 0,-5 7 0,-10-6-129,1 4 129,-8-7-258,2 3 0,-4-7 129,0 4-516,2-8 0,0-2-387,8 6-387,-4-8-1032,14-1-1806,3 1-903,0-6 387</inkml:trace>
  <inkml:trace contextRef="#ctx0" brushRef="#br0" timeOffset="71332.08">2407 15923 3096,'0'0'4128,"0"0"-387,0 0-903,0 0-2709,0 0 0,-7 5 129,-7 1-129,-2 16 258,-7-4 0,1 8 129,-8 1-129,3 14 129,-3 1-129,1 9-258,0 3 129,4 5-387,1 5 258,3 0-129,2-1 129,9 7 0,1-10 258,8-2-387,1-5 387,8-1-129,8-14-129,5 6 0,7-8-129,4-9-129,1-4 129,6-5 0,-1-4-129,0-2 129,-3-6 0,-1-3 0,-3-2-129,-2-1 0,0 0-387,-7-2-258,6 2-774,-10-5-2838,1-10-387,2 8 129</inkml:trace>
  <inkml:trace contextRef="#ctx0" brushRef="#br0" timeOffset="71895.112">2870 16169 1935,'-8'3'3741,"-9"-7"0,17 4-258,-22 0-3612,6 1-387,-3 0 258,2 6 129,-3 1 129,0 3 258,2 1 129,-1 5 129,5-1 0,-1-3-129,7 3-129,2 5-258,3-7 0,3 0 0,3 0 0,11-3 0,2 0-129,8-3 129,1 2 0,6-6-129,4 2 0,1 5-258,-1-6 258,0 5-129,-3 0 129,-4 0 0,-6 1-129,-4 1 516,-4 1-129,-14-13 387,10 24 129,-10-24-129,-4 17 0,-13-7-129,3 0 0,-10-1-258,-2-1-258,-4 4-129,-4-7-258,4 8-387,-8-12-516,8-1-2838,5 5 0,-8-10 1</inkml:trace>
  <inkml:trace contextRef="#ctx0" brushRef="#br0" timeOffset="72655.155">3116 15829 645,'0'0'3741,"0"0"387,6 15-258,-6-15-2967,15 18-258,-6 3-129,-4-3 258,9 15 0,-6-1 0,6 11-129,-3-1-129,6 14 0,-3 3-129,3 5-387,3 3 129,-3-1-258,2 4 129,-1 1 0,-1-4 0,-1-1 0,-3-11 129,-1-2 258,-8-12-129,-2 0 0,-2-12 0,-1-1 0,-8-14 0,-2 0-129,1-7 0,-1 1-129,11-8-129,-20 2-129,20-2-258,-19 0-516,19 0-774,0 0-2193,0 0-903,0-10-129</inkml:trace>
  <inkml:trace contextRef="#ctx0" brushRef="#br0" timeOffset="75427.314">4071 16085 1806,'2'28'2967,"-2"-10"-1290,0 6-1677,0 2 258,1 8-129,3 5 258,-1-1 129,2 4 129,-3-1 0,2 3-129,-2 2 129,4-3-129,-1 1-516,-2-12-387,2-1-774,0-2-1677,-5-17-903</inkml:trace>
  <inkml:trace contextRef="#ctx0" brushRef="#br0" timeOffset="75975.345">4025 16075 3225,'-14'-5'4257,"7"-7"-258,7 12-258,2-17-3612,4 5-129,1-2-129,2 1 0,4-3 129,2 4 0,4-1 0,1 3 0,4 0 129,2 7-129,1 2 0,1 1 0,1 3 0,-1 3 0,0 2 0,1 4 0,-6 5 0,2-2 0,-4 2 0,-5-1 0,-3 2 129,-5 1 0,-2 4 0,-6-3 129,0 0 129,-9-6 0,-1 7 129,-7-5-129,3 3 0,-11-4-129,5-1 129,-6-3 0,5-2-258,-6 2 0,6-6-258,0-2 0,1-3-258,7 2-258,-2-2-258,15 0-645,-14-3-1161,10-10-1806,4 13-258</inkml:trace>
  <inkml:trace contextRef="#ctx0" brushRef="#br0" timeOffset="76539.377">4864 15758 903,'15'3'3741,"-15"-3"129,0 0-1677,-6 5-903,0 7 129,-10-7-387,4 14 0,-8-8-387,4 15 258,-8-2-387,4 10 0,-2-2-129,-1 7-258,0 3-129,-1 2 0,3 9-129,1 2-258,2-1 387,5 4-129,2-3 0,2 6 129,7-2 129,2-2-258,5-8 258,6-2-129,5-3 129,4-3 0,2-3-129,4-9-129,2-6 129,1-4 0,-1-2-129,0-6 129,1-4-258,-2-1 129,-2-1-129,-5-5-129,2 0-645,-6-6-1032,-5-7-2322,6 8-129,-13-12 129</inkml:trace>
  <inkml:trace contextRef="#ctx0" brushRef="#br0" timeOffset="76929.4">5041 16115 1419,'13'28'2967,"-7"-11"-2064,-1 3 258,3 8 516,-7 1 129,4 14 0,-5-6 0,1 11-129,-1-6-258,0 12-516,0-9-387,0 5-387,2-11-129,-2-5-258,4-4-129,-4-14-129,3 1-645,-3-17-387,0 0-2451,0 0-387,5-22-129</inkml:trace>
  <inkml:trace contextRef="#ctx0" brushRef="#br0" timeOffset="77236.416">5000 16116 5676,'8'4'4773,"12"-4"-129,-9-4-516,4-2-3741,7 0-387,6 4 0,3-3 129,1 2-129,0 3 258,0-2-129,-2 2 0,0 0 0,-4 3-258,-2 4-258,-6-5-387,6 9-1032,-24-11-1677,13 7-1161,-13-7-387</inkml:trace>
  <inkml:trace contextRef="#ctx0" brushRef="#br0" timeOffset="77500.431">5042 16283 6966,'13'15'4515,"-1"-15"-258,14 0-1032,-3-1-3483,8-3 129,-2 1-387,7 1 258,-5 1 0,4 1 0,-5 1 0,1 6-645,-7-4-903,1 3-2322,4 11-516,-12-12 258</inkml:trace>
  <inkml:trace contextRef="#ctx0" brushRef="#br0" timeOffset="77907.456">5753 15862 4257,'0'0'4386,"19"23"-129,-19-23-258,0 13-3612,0 7-129,1 0 0,6 16 387,-6 0 129,9 15-129,-10-1 0,5 18 0,-5-5-129,0 11-129,0 0-129,0 1-258,0-3 129,0-7-258,-3-5 0,3-13-129,0-4-516,0-18-129,7 4-516,-7-29-1290,0 0-2064,17-4-129,-8-15-129</inkml:trace>
  <inkml:trace contextRef="#ctx0" brushRef="#br0" timeOffset="78535.491">6416 16102 3354,'4'-16'4386,"-9"5"-129,5 11-258,-13-2-3354,-4-2-387,-1 4-129,-2 0 0,-3 4 129,-3 4 0,-1 3 0,-3 4-129,2 6 258,-1 2-258,3 1-129,0 3 0,4-4-129,3 6-129,5-4 129,3 0 129,5-5-258,6-7 129,2 3-129,13-4 129,2-2-129,8 0 129,2-5-129,6 1 129,1-4-129,0 8 129,2-4 0,-3 1 0,-1 3 129,-2 2-129,-6-3 129,-1 1 0,-6 5 0,-5-5 129,-5 2 0,-7 0 129,0 0 129,-7 2 0,-3-2 0,-9-5 0,2 6 258,-6-4-387,0-3 129,-1-4-258,2 2-129,0-4-258,0 0-258,10 8-774,-9-8-1419,7-12-1806,14 12-129,-9-14 0</inkml:trace>
  <inkml:trace contextRef="#ctx0" brushRef="#br0" timeOffset="79400.541">6623 15754 516,'25'54'2838,"-8"-25"-1806,-1 6-387,2 2 258,0 8 0,1-7-129,-2 11 0,2 0-129,-5 2 129,-1 4-129,1 4 129,-8-5 258,2 4-258,-7-4 258,5 7-258,-8-15 387,2 10-129,-12-16-129,7 2 0,-11-16-129,4 7-258,-7-10 0,5-2-129,-7-5-258,3 1 0,-1-4-258,1-4 0,4 9-387,-2-5 0,8 1-258,-6-9-774,14 9-1806,0-14-1161,0 0-387,0 0 258</inkml:trace>
  <inkml:trace contextRef="#ctx0" brushRef="#br0" timeOffset="79971.574">7351 15954 4257,'6'19'4257,"-2"8"0,-4-12-387,0 4-3612,0 8-258,0 2 129,2 8-129,2 6 129,-2 5-129,3 3 129,-1 1-129,-2 0 0,0-6 0,-1 2 129,0 1-387,-1-11 0,0-13-516,1 3-1032,-1-9-2193,0-19-516,0 0 258</inkml:trace>
  <inkml:trace contextRef="#ctx0" brushRef="#br0" timeOffset="80459.602">7271 15969 2322,'0'-28'3741,"10"24"0,-6-18-387,13 4-2967,0 0-774,1 6 258,6 1 129,2 5 0,2 4 258,1 1 258,3 1 0,0 3-129,2 9 129,0-5-258,0 7-258,-1 0 0,-4 2-129,-2 0-129,-6 4 0,-5 0 129,-4 1 0,-7-1 258,-5 2 0,-3-5 258,-7 4 0,-9-5 129,0 2 129,-9-6-129,1 3 0,-7-6-129,3 2 129,-7-4-387,4 0-129,-1 0-129,2-6-516,6 5-387,-3-6-1419,6 0-1677,12 0-516,-2 0 258</inkml:trace>
  <inkml:trace contextRef="#ctx0" brushRef="#br0" timeOffset="81090.638">8087 15640 4386,'0'11'4515,"0"-11"-645,-6 12 129,6-12-3483,-17 23-516,4-9 129,-6 2-129,3 5 129,-4 3 129,1 8 129,-1-2-129,1 10 0,-2 2-129,5 4 0,-2 3-129,2 5 129,0 3-129,3 6 129,2 0 129,3 0-258,0 0 258,6 5-129,2-9 0,0 10 0,7-13 129,5-3-258,1-5 0,6-3 258,1-11-129,1-3 0,-1-8 0,2-7 0,1-8 0,-2 3 0,-1-7-129,0-1 129,-4-3-129,-1 0-129,-2 0-129,-13 0-258,21 2-774,-21-2-2451,0 0-903,8-9-258,-8 9 0</inkml:trace>
  <inkml:trace contextRef="#ctx0" brushRef="#br0" timeOffset="82766.734">8303 15949 2193,'0'-11'3870,"0"11"387,0 0-129,8 0-2451,-8 0-645,0 0-129,0 0 258,12 8-258,-12-8 0,5 15 129,-5-15-516,4 20 0,-1-3-387,0 9 0,0 3-129,-1 5 0,2 3 0,-3 9 0,3 4 0,-1 1 0,0-1 0,1-1-129,1-5 129,-3-10-516,6 2-129,-8-19-774,11 6-774,-11-23-2322,0 0-516,5-8 129</inkml:trace>
  <inkml:trace contextRef="#ctx0" brushRef="#br0" timeOffset="82993.745">8284 16202 1,'0'0'3482,"-4"-11"259,13 17-129,2-2-2193,1-4-387,9 4 0,-2-4-129,9 6 0,-5-6-129,7 4 0,-3-4-387,2 0-645,0 10-1032,-5-5-2967,-4-5 129,2 0-645</inkml:trace>
  <inkml:trace contextRef="#ctx0" brushRef="#br0" timeOffset="83366.768">8706 15850 6321,'15'19'4515,"-7"-3"-129,-8-16-387,0 11-3612,5 6-387,0 2 129,3 8 129,-4-3 129,5 12 129,-6-4-129,3 14 0,-4-3 0,2 8-129,-1-1-129,0 0-129,-2-3 0,-1 0-387,1-1 258,-1-12-645,4 0 0,-4-20-774,3 0-2451,-3-14-516,0 0-516,19 0 516</inkml:trace>
  <inkml:trace contextRef="#ctx0" brushRef="#br0" timeOffset="83914.799">9099 15745 1548,'14'24'3483,"2"2"387,-13-12-387,6 5-2322,-1 11-387,-4 0 129,5 16-129,-9-5 258,7 16-129,-10-3 129,3 13-258,-2-6-129,1 9-387,-6-1 0,5-6-258,-2 0 0,2-9-258,2-6 0,-4-14-387,6 7-645,-2-27-1548,0-14-1677,8 20-129,-8-20 0</inkml:trace>
  <inkml:trace contextRef="#ctx0" brushRef="#br0" timeOffset="84507.833">9664 15938 5031,'0'0'4386,"0"0"-258,-6 3 0,-6 5-2838,-1-8-1161,-1 2 0,-4 1 129,2 6 129,-8-3 0,6 11 129,-6-5-129,2 5 0,3 1-258,-2 0-129,5-1-129,1-2-129,6 6 0,-1-6 129,8 2-129,2-5 0,1 0 0,-1-12 0,25 21 0,-10-11 0,5 4-129,0-6-129,6 6 0,-6-3 0,3 6 129,-4-4 129,-1 5 0,-6 1-129,1 0 387,-5 1 0,-5-3 387,-3 5-129,-3-5 258,-3 6 0,-9-9 258,3 6-129,-10-10-129,5 5 0,-9-6-129,5-3-387,0-4-258,-3-2-516,11 0-1419,-2-5-2064,2-10-258,7 3-516</inkml:trace>
  <inkml:trace contextRef="#ctx0" brushRef="#br0" timeOffset="85095.867">9775 15630 8256,'23'45'4515,"-12"-25"-645,6 4-903,-2 1-3096,4 14 0,0-1 0,3 3 129,-4 2 129,-2 1 0,2 7 258,-3-1-129,2 6 129,-6 0-258,0 4 129,-3-2-129,0 1-258,-1 2 258,-4-3-258,-1-7 258,-2 4-258,0-6 129,-1 0-129,-6-5 129,-1-2 258,-6-8 0,3 2 0,-8-7-129,1 0 258,-1-7-258,-1-5 129,1 0-387,-2-2 129,3-1-258,-1-3-387,6 4-129,-1-8-516,14-7-2064,-9 18-1290,9-18 0,0 0-258</inkml:trace>
  <inkml:trace contextRef="#ctx0" brushRef="#br0" timeOffset="86902.97">10506 15945 5676,'0'0'4128,"0"0"-129,0 0-1032,0 0-2709,0 0-258,3 16 258,-1-3 0,3 6 0,-2 3 129,4 8 258,-4 7-387,5 5 258,-4 4-258,3 9 129,-4-2 0,2 1-258,-4-3 258,2-1-387,-3-9 258,0-4-774,1-4-387,-1-17-2193,0-16-1548,0 0 129,0 0-645</inkml:trace>
  <inkml:trace contextRef="#ctx0" brushRef="#br0" timeOffset="87347.995">10346 15976 2709,'0'-22'3999,"15"15"-258,-7-18-258,16 7-2064,-1-1-1677,6 9 0,1 1 258,2 2 258,1 7 0,-2 0 258,3 9-129,-4 2 129,0 6-258,-3 3 0,-3 2-258,-2-1 0,-3 6 0,-5-3-258,-3-1 258,-5-2 0,-6 0 258,-1-4-129,-8 3 258,-8-6 258,-2 1-129,-7-6 129,2 4-258,-8-4 0,4 0-129,-3-5-129,2 0-387,2 3-387,-2-7-774,12 0-2322,4 0-774,-3 0-129,16 0-129</inkml:trace>
  <inkml:trace contextRef="#ctx0" brushRef="#br0" timeOffset="87927.029">11130 15611 7482,'17'11'4257,"-6"-4"-258,-11-7-387,0 0-3483,0 0-645,-6 21 258,-2-8 258,-1 10 0,-3 6 387,-8 4-129,5 11 258,-9 3-258,2 10 129,-2 4-387,2 4 258,-3 5-258,3 7 129,0 0 0,5-2-258,3 0 258,6-4-258,6-1 129,2-5 0,5-11 129,7-6-258,6-8 258,4-5-129,2-13 129,3-4 0,3-6 0,0-10-129,2-2 0,0-1 0,-1-3-129,-2-1 129,-3 2-129,-4-1 0,-4 3 129,-4 1-129,-1 4-129,-13-4-258,13 13-258,-13-13-1290,0 0-2322,0 0-258,0 0-129</inkml:trace>
  <inkml:trace contextRef="#ctx0" brushRef="#br0" timeOffset="89151.099">11376 16436 3225,'3'9'3483,"1"3"129,-4-12-129,0 0-3096,0 0 0,0 0 387,0 0 129,0 0 129,0 0-129,0 0 258,0 0-258,6-8-129,-6 8-258,5-13-387,-2 1-129,2-6 0,2-6 258,-2-4-516,4-6 516,-1-3-516,0 0 129,0-1 258,-4-1-129,0 1 258,-2 6-258,-1 1 129,-1 4 0,0 3-129,0 2 0,0 8 129,-1-1-258,1 15 129,-3-14 0,3 14-129,0 0 0,0 0 129,0 0 0,0 0 0,-5 11 0,5-11 0,0 17 0,3 1 129,2-1-129,1 2 129,1 3 0,1-3-129,2 5 129,-3 0-129,6-6 0,-3-7 0,2-3-129,7-7 0,-3-4-516,10-7 258,-3-10-129,8-2 0,-6-7 129,3 3 258,-4-3 0,-4 5 258,-1 4 258,-8-1 0,2 8 0,-9 2 0,-4 11-129,0 0-129,0 0-129,4 9-129,-4 7 0,0 4-129,-4 2 129,3 7-129,-1 0 129,2 4 129,0 2 129,0 6 0,0 1 0,1 3 129,1 1-129,-2-2 129,1-1-129,-1 1 129,0-7-516,0-6-129,0-10-903,0-4-2709,0-6-258,0-11-645,0 0 0</inkml:trace>
  <inkml:trace contextRef="#ctx0" brushRef="#br0" timeOffset="89915.142">12308 15630 4257,'-10'10'4257,"10"-10"-258,0 0-258,-14 12-2967,14-12-645,-3 18 129,3-2 129,-3 1 258,3 11 0,-1 5-129,1 12 0,-4 4 0,4 13-129,-6 5-129,1 8-129,-2 2 0,0 7-258,-1 1 258,-4-3-129,2-7 129,4-3-258,-4-8 258,6-7-129,0-7 258,4-6-258,0-17-258,0-7 0,6 4-516,-6-24-1032,0 0-2709,14 4 0,-10-12-645,3-10 517</inkml:trace>
  <inkml:trace contextRef="#ctx0" brushRef="#br0" timeOffset="94223.389">12735 16025 3096,'0'0'4515,"0"0"-387,0 0 0,-1-15-2709,1 15-1290,0 0 0,0 0 0,0 0 0,0 0 129,0 0-129,0 0 129,0 7-129,0 9 0,0 5-258,0 6 0,1 11-129,3 1 0,-3 11 258,1-2-129,-1 5 258,3 1-258,-4-1 258,0-2-129,0-7 258,-1-8-258,-1-5 0,0-7 0,2-5-645,0-19-1290,-9 0-2322,9-9-129,0-20-258</inkml:trace>
  <inkml:trace contextRef="#ctx0" brushRef="#br0" timeOffset="94508.405">12679 16085 3999,'0'0'4128,"6"13"-387,-6-13 0,21-8-3483,1 1-516,4 3 129,4-2 129,1 2 258,3 1 0,-2-2 0,-2 5 258,-1 0-387,-4 0-387,-1 5-645,-10-3-903,-4-1-2322,2 8-516,-12-9 387</inkml:trace>
  <inkml:trace contextRef="#ctx0" brushRef="#br0" timeOffset="94773.42">12714 16177 4644,'52'9'4386,"-23"-9"-516,-3-7 0,4 0-3354,-3 1-774,4 3-129,-6 1 258,1 2-258,-7 4 0,2 4-903,-4 6-2709,-6-14-129,6 8-258</inkml:trace>
  <inkml:trace contextRef="#ctx0" brushRef="#br0" timeOffset="95587.467">13035 15550 3612,'0'0'3741,"0"0"-258,25 16-1161,-14-3-2709,6 3 0,-4 5 129,7 12 387,0 4-129,1 8 258,4 7 0,-4 4 0,1 2 0,-1 4-129,3-1 0,-7-3-129,7 0 387,-7-8-129,2 1-129,-2-7 258,-2 1-258,-1-5 387,-2-2-387,-3-9 387,-2 6-258,-5-6 258,2-3-129,-4-4 0,0 2-129,0-9 129,-2 2 0,-3-1-258,1-4-129,4-12 0,-9 15 0,9-15-129,-6 12 129,6-12 0,0 0 0,-13 10 0,13-10 0,-11 8-129,11-8 129,-9 13-387,9-13 129,-7 12-129,7-12 0,0 0 129,0 0-258,-7 13 387,7-13-129,0 0 129,0 0 0,0 0-129,-7 13 129,7-13 0,0 0-129,-10 15 129,10-15 129,-11 8 0,11-8 129,-23 18 258,7-5-258,-2 2 0,-4 2 0,0 2-516,-7-1-2451,-1-6-1290,11 4 0,-7-16 1</inkml:trace>
  <inkml:trace contextRef="#ctx0" brushRef="#br0" timeOffset="96286.507">13668 16234 3612,'0'0'4902,"0"0"-258,0 0-516,0 0-2322,13 6-1806,-13-6-129,0 0 129,17 0 0,-17 0 129,20 6 0,-7 4 0,4 4 0,-1 2 0,8 7-129,-2 0 129,1 3 0,2-6 0,-4 2-129,0-2 0,-6-3-516,3 4 0,-18-21-645,18 31-1161,-18-31-2322,-3 13-387,3-13 387</inkml:trace>
  <inkml:trace contextRef="#ctx0" brushRef="#br0" timeOffset="96955.545">13741 16474 1419,'0'0'3612,"17"-2"387,-13-17-1032,3 2-2580,3-3-258,2-2 258,1-2-129,1 2 0,1-1 258,-3-5-129,2 12 129,-6-8-129,5 10 0,-8-3-129,-5 17-258,12-21 129,-12 21-258,2-12 0,-2 12-129,0 0 0,0 0 129,0 0-129,-9-3 129,9 3 0,0 0 0,-12 21 0,7-9 129,2 6 0,0-2 129,0 7 0,2 5 0,-2-2 258,1 1-258,0-5 129,-2 2-129,1-8 129,-1 2-258,1-6-129,3-12 0,0 0-258,-15 9 0,15-9 0,-12-6 0,12 6 129,-16-16 0,7 5 258,-4 1 0,0-5 0,0 1 258,-4 1-258,4 2 129,-1 0-129,1 0 0,1 3-129,12 8 129,-14-14 0,14 14 0,0 0 129,0 0-129,0 0 0,12-7 0,0 7 129,3 0 0,2 0 0,3 0 0,2 2-129,1 0 129,-1 0-258,-2-1-387,5 6-1290,-3 5-2322,-22-12-258</inkml:trace>
  <inkml:trace contextRef="#ctx0" brushRef="#br0" timeOffset="98743.647">10194 16461 2451,'0'0'2580,"-9"4"129,9-4-1935,0 0-774,0 0 0,0 0 387,4-7 258,-4 7 645,0 0 0,14-10-258,-14 10-258,13-15-387,-13 15-258,18-24 0,-6 14-258,1-6 129,1 3-129,-2-2 0,2 1 129,-3 0-129,-1 3-129,-10 11 258,15-13 0,-15 13 0,0 0-258,2-11 129,-2 11 0,-6-1-129,6 1-258,-21-3 0,21 3-129,-23-5 129,12 3 0,-1-1 129,-2 0 0,4-2 645,-1-3 0,11 8 129,-16-10 129,16 10 0,0 0 129,-10-14-258,10 14 129,0 0-258,0 0-129,0 0-129,0 0 129,10 0 129,-10 0-258,15 14 129,-7-2-129,0-1 129,-2 1 0,1 1 0,-1 0 258,1 7 0,-6-5-129,6 5 129,-5-5-129,2 4 0,-1-5 0,0 3-258,4-5-258,-5-1 258,-2-11-129,6 12 129,-6-12-129,0 0 129,0 0 0,0 0 0,0 0 129,0 0-258,0 0 129,-2-7 0,2 7-258,-13-8 258,13 8 0,-12-10-129,12 10 0,-14-14 129,14 14-258,-15-20 258,9 7 0,-1-3-129,1 4 129,0-3 0,2 1 0,1-1 129,-1 3 129,4 12-258,-4-15 129,4 15 0,0 0-129,0 0-129,0 0 258,0 0-258,0 0-129,0 0 129,0 0 129,0 0 0,0 0-129,10 5 129,-10-5 0,14 11 0,-14-11 0,17 12 129,-3-8 0,-2 1-129,1 0 0,1 1 129,1-3-129,-2-1 0,1 2-129,-1-2 0,-3 0-258,-10-2-387,12 4-2193,-4 9-903,-16-13-129</inkml:trace>
  <inkml:trace contextRef="#ctx0" brushRef="#br0" timeOffset="100643.756">7146 16315 129,'0'0'903,"0"0"387,-3-12 258,3 12-129,0 0 645,0 0-129,0 0-129,-15-8-129,15 8-516,0 0-516,0 0 0,0 0-129,0 0-129,-12-3 0,12 3-129,0 0 0,0 0-129,0 0 0,0 0 0,0 0 0,0 0-129,0 0 129,0 0-129,0 0 129,0 0 0,0 0 0,6-2 0,-6 2-129,19-15 258,-7 4-258,2 1 0,2-1 0,-2 3-258,-1-2 129,-3 0 129,-10 10-129,15-7 0,-15 7-129,0 0 0,11-3-129,-11 3-258,0 0 129,0 0 0,0 0-258,-7 0 258,7 0-129,-11 9 258,11-9-129,-17 11 258,17-11 0,-21 10-129,9-3 258,2-7-129,10 0 0,-20 1-129,20-1 129,-20 0-129,20 0 0,-15-6 258,9-5 129,6 11 129,-12-20-129,8 9 516,0-3-258,3 0 0,-2-3 258,3 6-258,0 11 258,-1-16-129,1 16 0,-2-13 129,2 13-258,0 0 258,0 0-387,0 0 0,0 0-129,0 0-129,0 0 0,0 0-129,6 14 129,-6-14 129,14 20 0,-3-9-129,0 4 129,0-1-129,3 4 129,-1 0 0,5-1 0,-3-2-129,4 5 0,-3-4-258,1-1 129,-3-2 0,2 0-258,-4-6 0,-1 1 258,-11-8-258,11 10 258,-11-10-258,0 0 0,0 0-645,0 0 129,0-9-516,0 9 516,-8-11-129,-4 2-129,1 1 387,-5 3 387,-1 0 516,-3-2 387,2 2-129,-1 1 0,2 0 258,0 0-258,2 1 387,2-1 129,13 4 129,-18-7 0,18 7-129,-11-10 129,11 10-129,0 0-387,0 0-387,0 0-516,0 0-129,0 0-129,0 0 258,0 0 0,0 0 387,3 9 129,-3-9 258,0 0 258,3 16-129,-3-16 387,0 0-258,0 0-129,0 0 129,0 13-258,0-13 258,0 0-129,0 0 258,0 0-258,0 0 258,0 0 0,0 0-258,0 0 0,8-10 0,-8 10-258,9-15-129,-3 4-129,1 0 129,-7 11 0,13-15-129,-13 15 129,11-13 0,-11 13-258,11-11 129,-11 11-129,15-8-645,-15 8-258,16-9-387,-16 9-1677,21-3-387</inkml:trace>
  <inkml:trace contextRef="#ctx0" brushRef="#br0" timeOffset="102310.851">3687 16392 2322,'-2'12'3612,"2"-12"0,0 0-2322,-10 0-1161,10 0 0,0 0 0,0 0 0,0 0 258,8-5 258,-8 5 0,0 0 129,13-17-258,-1 8 0,-3-3 0,6-3-387,0 5 0,5-5 0,-3 1-129,3-3 0,-2 5-129,-2 0 129,-1 0 0,-4 2 0,-11 10 0,11-14 129,-11 14-258,0-12 129,0 12-129,-13-5-129,1 5 129,-3 0-516,0 3 387,-4-3 0,0 7-129,3-5 129,-2 1 258,3-3 129,1 0 258,14 0 0,-19-2 0,19 2 129,0 0-258,-13-6 0,13 6 0,0 0-129,0 0-129,0 0 0,0 0 0,4 7-129,0 6 258,3-2-129,1 8 0,1 6 0,0-4 0,2 7 0,0-2-129,0 2 0,1 2 129,-4-2-129,0-3 129,-1-9-129,-1 0 0,-3-3 0,-3-13 258,5 16-258,-5-16 258,0 0-129,0-7 0,0 7 129,-14-20 129,6 9-129,-6-6 129,1 3 129,-3-1-258,1 2 258,0-4-258,2 5 258,3-2-516,0 2 387,10 12-258,-11-15 0,11 15 0,-9-13 129,9 13-258,-2-11 129,2 11-129,0 0 0,0 0 0,1-14 0,-1 14-129,0 0 0,11-8 129,-11 8-129,0 0 258,0 0-129,0 0 129,0 0-129,0 0 129,0 0 0,0 0 0,0 0 0,-6 4-129,6-4 129,0 0 0,-11 8 129,11-8-129,0 0 0,0 0 0,0 0 0,0 0 0,0 0 0,0-7 0,0 7 0,18-3 0,-3 3 0,2 0 129,3 3-129,7 1 129,1 2-129,3 3 0,3 0-258,4 6-903,1 2-2709,-9-12-645,8 7 258</inkml:trace>
  <inkml:trace contextRef="#ctx0" brushRef="#br0" timeOffset="104282.964">3499 17648 2967,'14'0'2838,"-14"0"-1032,0 0-1032,0-10 129,0 10 0,1 9 0,-1-9 0,2 11-387,-1 0 387,-1-11-258,2 27-258,-1-10-258,5-5 0,0 8-129,-6-20 0,18 62-129,-5 1 0,1-5 129,0 13-129,-1 8 258,0 12 0,-3-8-258,-3 9 129,-1-17-129,-5-27-387,3 13-774,-4-61-387,0 69-1548,0-69-903</inkml:trace>
  <inkml:trace contextRef="#ctx0" brushRef="#br0" timeOffset="104839.995">3491 17532 1,'20'-3'3353,"-14"-15"517,21 7-387,-5-8-3096,9 0-645,3-3 129,7 0-129,2 5 258,2 7 258,2 7-129,-5 3 0,1 3 129,-6 5 258,-1 8-129,-7-1-129,0 9 258,-6-2-387,-3 4 258,-4-4 129,-3 1-129,-5-5 129,-2 4 129,-6-2 129,0-8 0,-6 3 0,-4 4 129,-8-9-387,1 8 129,-8 5-129,2-7-129,-10-3-129,1 6 0,32-19 0,-71 43 387,32-36-516,39-7-516,-75 22 129,75-22 258,-66 29-258,66-29-774,-49 21-2064,49-21-2451,0 0 645,0 0 258</inkml:trace>
  <inkml:trace contextRef="#ctx0" brushRef="#br0" timeOffset="105652.041">4605 17359 2451,'-10'32'4257,"10"-15"-774,-15-8 258,2-3-3741,-1 12-516,3 5 0,-3 2 0,-1 1 645,-5 7 129,1 0 129,-2 5-129,-1-5 516,2 4-516,0 16 387,5-3-387,15-50-258,-26 110 129,20-55 0,5 8 0,1-2 0,6 6 129,-6-67-129,29 100 258,-29-100-129,51 75-129,-51-75 0,63 58 129,-63-58-258,75 38 0,-75-38-258,74 22-387,-74-22-1032,75 25-2451,-75-25-258,60 1-387</inkml:trace>
  <inkml:trace contextRef="#ctx0" brushRef="#br0" timeOffset="106215.075">5224 17541 4128,'0'0'4386,"4"12"-645,-14-7 129,-3-5-4128,-3 0-129,2 1 129,-5 10-258,-1 0 516,-3 3 129,-3 7 387,-1-1-387,2 9 387,3 5-387,-1 16 387,23-50 129,-32 68-129,32-68-258,-19 82-129,19-82 258,0 68-129,0-68-129,0 0 129,39 73-516,-39-73 129,50 29 258,-50-29 0,68 25 0,-68-25-387,75 15-258,-75-15-774,81 10-2064,-81-10-1290,78-3 129,-78 3-128</inkml:trace>
  <inkml:trace contextRef="#ctx0" brushRef="#br0" timeOffset="106739.105">5674 17333 4386,'7'39'4257,"0"-20"-645,-7 5-774,1-6-2838,1 13-258,2 0 903,0 13 0,-4 7 387,0 1-387,-2 9 258,1 30-258,-5 2 129,2 14-516,-1-1-258,-1 17-129,3-23-129,1 17-258,2-21-387,0-29-1161,0-67-2322,9 61 0,-9-61-258</inkml:trace>
  <inkml:trace contextRef="#ctx0" brushRef="#br0" timeOffset="108271.192">6132 17636 1806,'0'0'4257,"10"11"129,-10-11-387,0 0-1935,0 0-1935,0 0-258,0 0 129,0 0 516,0 0-129,2 20-129,0-6 0,-2 6 0,0-20 258,3 85-258,-2-15 0,-1-5-129,0 4-387,0-8 387,-2 8-129,2-7-645,-5-3-1419,5-59-2322,0 0-387,0 0-129</inkml:trace>
  <inkml:trace contextRef="#ctx0" brushRef="#br0" timeOffset="108569.209">6138 17548 3225,'16'-4'4773,"0"0"-645,-16 4 258,12-8-3354,5 3-645,-2 5 129,9 0-258,-1 0 0,3 2-129,0 6-129,0-4-387,3 3-387,-6-4-258,6 4-1032,-10-6-1806,-6 1-645,3-2-129</inkml:trace>
  <inkml:trace contextRef="#ctx0" brushRef="#br0" timeOffset="108836.225">6100 17781 6708,'39'42'4644,"-9"-45"-258,-7 2-258,2 1-3870,9-4-258,6 1-129,0-14 129,-40 17-129,71 13 258,-71-13-129,58 21-774,-58-21-2193,55 44-1290,-55-44-129,0 0-129</inkml:trace>
  <inkml:trace contextRef="#ctx0" brushRef="#br0" timeOffset="110752.334">6923 17616 1806,'11'7'3741,"-2"21"-129,-9-12-645,0-3-2838,1-2 0,-1-11-129,10 83 774,-10-83-516,11 112 129,-5-54-258,3 18-129,-1-5 258,-1 11-129,1-22-129,-8-60-1161,14 89-1548,-14-89-1419,0 0 258</inkml:trace>
  <inkml:trace contextRef="#ctx0" brushRef="#br0" timeOffset="111040.351">6863 17877 6321,'24'56'4515,"-24"-56"-645,69 14 0,-69-14-3096,60 8-774,-60-8 0,61 21 129,-61-21 387,60 22-516,-60-22 0,51 11-387,-51-11-2451,0 0-1677,64 0 0,-64 0 387</inkml:trace>
  <inkml:trace contextRef="#ctx0" brushRef="#br0" timeOffset="111382.37">7359 17631 6837,'4'7'4644,"-4"-7"-258,4 20-258,-4-20-3612,0 0-774,0 0 258,5 18 129,-5-18 258,13 15 0,-13-15 0,12 20 258,-12-20-258,12 72 258,-12-72-387,10 82 129,-5-32-516,0 9 129,1 7-258,-5 6-258,10-2-1677,-8-9-2709,-3-61-129,2 82-258,-2-82 258</inkml:trace>
  <inkml:trace contextRef="#ctx0" brushRef="#br0" timeOffset="112095.411">7699 17115 7224,'0'0'4257,"0"0"129,-8 13-1290,8-13-2838,0 0-258,15 13 129,-1 0-129,2 9 129,7 7 258,-1 2-258,5 20 129,-3 0-129,1 11 0,-1 4 258,-2 16-129,-5 10 0,-2 8 258,-7 4-129,-2-7-258,-6 0 258,0 9-258,-3-5-387,-8-4-903,5-22-2580,-6-16-1548,12-59 258,-36 68-258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2:33:42.15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16532 10585 903,'-18'-3'1419,"18"3"-645,-15-2 0,5 2-387,-3 0 129,1 0-129,-2 0 258,-1 0-129,0 5 129,-1-1-129,-2 4-258,1 0 129,-1 4-129,0-1 0,-1 3 129,-2 1-258,2 3 129,-3 1 129,4 0-258,-2 5 129,0 3 0,3 2 0,1 2 0,0 2-129,2 7-129,1 1 129,1 5 0,2-1 0,0 2 129,4 3 0,3 2-129,1-4 129,2 2 129,0-4-129,5 2 129,3-6 0,3 0 0,-1-6-129,4 2 0,-4-6 129,6 0-129,-2-9-129,1 1-129,-1-6 129,1 1-129,-1-7 129,-2 0-129,3-4 129,-3-3 0,1-3 129,-3 1 0,-10-3 0,13 4-129,-13-4 129,0 0-258,12 0 129,-12 0-129,0 0-258,0 0-516,0 0-1548,0 0-1806,0 0-516,-7-6 258</inkml:trace>
  <inkml:trace contextRef="#ctx0" brushRef="#br0" timeOffset="1032.059">16442 11572 2580,'-8'-3'1548,"8"-16"129,4 1 516,5 1-1032,-4-7-129,8-3-129,-1-4-129,6 1-129,-3-6 0,6-1-387,-1-1-129,1-1-129,4 0 0,-1 2 258,2-1-258,1 4-258,-2 3 258,-2 4 0,1 1-129,-1 6 129,-5 4 0,1 2 0,-1 3-129,-4 1 129,0 3 0,-3 2 0,0 5-129,-11 0 129,17 0 0,-17 0 0,12 12 0,-7-2 0,0 2 0,-1 2 129,0 1 0,0 2 0,0 2 258,-1 2-129,1 1 0,3 5 129,-3 5 0,4 1-129,-1 2 0,5 5 0,-1-1-129,5 1 0,-1 1-129,1-3 0,-1-7 0,3 2 258,-4-4-516,-1-4 258,-3-2 0,-3-8 0,-1 1-258,-6-16-129,8 21-516,-8-21-645,0 0-2322,0 0-516,-16 0 258</inkml:trace>
  <inkml:trace contextRef="#ctx0" brushRef="#br0" timeOffset="1300.073">16651 11309 1548,'37'12'3741,"-7"-4"258,-8-8-129,7 0-3870,6 0 129,7 0-129,1-2-129,0 2 129,1-2 0,0 2-387,-2-3-903,-2-4-2193,5 9-516,-15-6 129</inkml:trace>
  <inkml:trace contextRef="#ctx0" brushRef="#br0" timeOffset="2496.142">17693 11005 516,'0'0'3870,"0"0"0,0 0-129,0 0-3354,0 0 0,0 0 0,0 0-129,0 0 258,0 0-258,0 0 0,0 0 0,0 16 129,0-16-129,0 21-129,1-2 0,0 5-129,0 3 129,3 4 0,-1 6-129,-2 2 0,2 2-129,-1 3 258,-1-5-258,3 3 129,-2-5-129,0 2 0,3-3-258,-5-10-387,5 2-645,-5-10-1677,0-18-1032,-4 25 0</inkml:trace>
  <inkml:trace contextRef="#ctx0" brushRef="#br0" timeOffset="2840.162">17467 11486 1,'-4'19'3998,"5"-1"1,-1-18-258,16 6-2193,-2-4-1806,4 2 129,1-3 0,7 1 129,-1-2 0,6 0 129,0 0 129,2-6 0,4 4 129,-1-2-129,4 1 0,-4-1-129,1 2-129,-6-1 0,-1 0-129,-3 3-258,-8 0-387,2 0-516,-8 6-2064,-13-6-516,14 9-129</inkml:trace>
  <inkml:trace contextRef="#ctx0" brushRef="#br0" timeOffset="4180.239">18613 11022 1032,'-38'-1'1419,"16"1"0,-1 1-129,0 5-129,0 1-129,1 4-258,-1 1-387,2 1 129,-1 4-129,4 5 129,-1 3-258,4 3 0,-2 2 258,6 0-129,-2 2 129,6 6 0,0-5 129,6 3-258,1-6 258,2 3-258,9-8 0,7 3 129,5-8-129,9 1 0,4-8 0,5-1-129,4-4-129,5-2 129,-1-4-129,0-2 0,-4 0 0,-4-2-129,-4-3 129,-4 0 129,-7 0-129,-5 0 0,-4-3 129,-4 4-129,-13 4-129,16-7 0,-16 7-129,0 0-387,0 0 0,1-15-645,-1 15-903,0 0-2193,0 0-516,0-10 387</inkml:trace>
  <inkml:trace contextRef="#ctx0" brushRef="#br0" timeOffset="4983.285">19632 10578 645,'1'21'3225,"3"6"129,-4-10-1677,0 7-1677,2 4 129,2 7 0,-1 8 129,-2-1 258,2 8-129,-3 4 516,0 10 0,0-4 0,0 11 129,0-7-258,0 4 129,0-5-129,5-1-129,-3-11-387,6 0 129,-2-10-129,5-7 129,-6-9-258,5-2 0,-3-6-129,-1-7 129,-2 2-258,-4-12 129,6 11-129,-6-11-258,0 0-387,0 0-1032,0-13-2322,0 13-387,-3-20 0</inkml:trace>
  <inkml:trace contextRef="#ctx0" brushRef="#br0" timeOffset="5909.338">20212 10993 2451,'14'63'3096,"-10"-29"-1935,1 2-516,-1 2-387,2-4 258,-2 3-387,-1-4 129,-1-9 129,-1-2-258,-1-6 0,0-6-1032,0-10-2322,0 0-129</inkml:trace>
  <inkml:trace contextRef="#ctx0" brushRef="#br0" timeOffset="6651.38">20099 10834 1806,'0'0'3354,"0"0"0,0 0-2709,5-15-774,10 10 0,8-4 258,2 1 129,7-3 258,6 3 129,2-2 129,3 2 0,3 0 0,-2 5-258,-1 1 0,0 2-258,-8 6 0,-2 5-129,-6 3 0,-1 2 0,-12 2 0,3 4-129,-7-5 387,-5 4-387,-5-3 258,0 1-129,-8-4 129,-8 4-129,-3-4 129,-5 2 0,-5-3-258,-2-2 129,0 5-258,-2-3 129,4-2-258,3-4 258,4 0-129,4-3 0,7 4-129,11-9 258,0 0-129,0 0 0,3 12 0,14-9 0,5 6 0,1-3-258,4 5 129,-1-1-129,5 7-129,-3-1 129,-1 6 0,-3-1-129,-4 4 258,-3-1 129,-7 1 0,0 4 258,-10-6 129,0 1 129,-10-4 129,-6-1 0,-10-4 0,-2-1-129,-7-4 0,-2-3 0,-2-1-258,-3-6-129,3 0 0,0 0 0,9-3-129,2-4-258,10 2-387,-1-6-903,19 11-1677,-1-12-903,1-3 258</inkml:trace>
  <inkml:trace contextRef="#ctx0" brushRef="#br0" timeOffset="7133.407">21161 10911 1419,'11'47'2967,"-11"-29"387,4 14-2838,0 4-258,2 5 387,2 2 129,-7-2 129,5 5 0,-6-4-258,6 2 258,-5-10-129,3-1-516,-3-8-387,1-6-903,-2-19-2193,13 15-1032,-13-25 387</inkml:trace>
  <inkml:trace contextRef="#ctx0" brushRef="#br0" timeOffset="7627.436">20964 10843 1806,'31'16'3870,"-10"-16"-129,14 9-129,0-2-3612,5 0-129,1 1 0,4 2 258,-1 1 0,0 4 129,-2 5 258,-1-4-129,-3 5 0,-5-1-129,2 5 129,-7 1-387,-4 1 0,-1-1 0,-8 3-129,-1 0 129,-6 0 0,-5-2 0,-3-1 129,-5-4 0,-6 2 129,-10-2 129,1-2 129,-10-3-129,3 3 0,-9-7 129,3 0-258,-5-4 129,4 2-129,1-7-258,3 2-129,5-2-387,0-4-129,11 4-645,-2-4-1677,5 0-1290,11 0-516,0 0 646</inkml:trace>
  <inkml:trace contextRef="#ctx0" brushRef="#br0" timeOffset="8220.47">21622 10493 1032,'13'2'3225,"-13"-2"129,14 7-2580,2 6-258,1 3 0,3 6 258,1-2-129,7 7 258,-1-8-129,5 12 0,-4-7 0,6 9-258,-2 0 0,3 5-387,-2 0 258,1 6-387,-4 3 258,-2 6-258,-3 4 0,-5 2 0,-3 4-129,-8 0 258,-5 2-129,-4-2 258,-11-1-129,-1 1 387,-10-14 0,2 5 0,-10-18 129,1 3-258,-5-13 0,3-2-387,0-4-258,-6-11-645,10 5-1290,0-6-1935,-6-7-774,9 1 258</inkml:trace>
  <inkml:trace contextRef="#ctx0" brushRef="#br0" timeOffset="13559.775">16386 12281 774,'0'0'258,"0"0"129,0 0 0,0 0 258,0 0 258,-12-2 387,12 2 0,-18 0 129,18 0 129,-23 2-387,11 6 0,-6-6-258,4 7-129,-7-2-387,6 4 129,-7 1 0,5 5-258,-6 0 258,3 4-387,-2 2 258,3 5-129,-2 1 129,3 5-129,-2 0 0,1 3 0,4 3-129,2 4 258,0 2-258,5 1 258,-1 0-258,5-1 387,2-3-258,2 2 0,3-5-129,9-2 129,0-6-129,5 0 129,0-3-129,5 1 0,1-5 0,1-3 0,1-2 0,-1-4-129,0-3 129,-1 1 0,-2-8-129,-2 0 129,-5-4 0,0-1-129,-14-1 0,16 0 129,-16 0-129,0 0 0,0 0-258,0 0-387,12 0-645,-12 0-2322,0 0-1161,0 0-258,-9-20 129</inkml:trace>
  <inkml:trace contextRef="#ctx0" brushRef="#br0" timeOffset="14019.801">16578 12529 1161,'0'0'3096,"9"16"-516,-9-16-2451,13 12 129,-13-12 258,14 19 258,-5-7 129,-4 0 0,2 6 0,-4-2 129,3 11 0,-6 1-129,1 8-258,-1 1 0,0 7-258,-4-3-129,2 5 129,-5-7-258,3-2 0,0-5-258,-1-7-258,4-3-516,-4-7-2709,5-15-645,0 0-258</inkml:trace>
  <inkml:trace contextRef="#ctx0" brushRef="#br0" timeOffset="14831.848">16553 12468 2193,'21'-13'3354,"2"13"258,-12-1-2709,11-5-903,3-1 0,5 0 129,3-1 129,-1 2 258,7 0-129,-6 0 258,3 5-258,-4-2 258,2 3-129,-5 3-129,0 6 0,-6 4-258,-4 4 0,-4 3 129,-4 1 0,-8 3 0,-3 3-129,-3-3 129,-10 3 0,-7-3-129,-2-1 387,-9-4-258,2-3-129,-4-3 129,1-1-129,2-3 0,1 0 0,3-4-129,4-2 0,6 0-129,1-2-129,15-1 0,-17 0 0,17 0-258,0 0 258,6-1 129,7 0-129,3 1 129,6 0 0,1 0 129,6 2 0,1 5 0,-2 3 0,1 5 0,-4 2 0,-1 4 0,-4 1 0,-5 6-129,-4 2 258,-6 1-258,-5-1 129,0-3 0,-6 1-129,-7-6 258,-2-1 129,-5-5-129,-1 0 129,-3-8 129,1 4 0,-6-8-129,2 4 129,-4-6-258,4-2 0,0 0 0,1-5-129,4-2-258,-2-7-387,12 7-1032,1-6-2580,2-9-258,9 3-129</inkml:trace>
  <inkml:trace contextRef="#ctx0" brushRef="#br0" timeOffset="15311.875">17499 12467 2967,'20'3'3741,"-10"-1"-129,-10-2-3096,12 10-387,-12-10 129,13 9 258,-13-9-258,14 13 258,-14-13 0,14 17 258,-4 0-129,-4-1 258,4 10-258,-5 2 0,1 8-129,-3 3 0,2 7-258,-4 0 0,0 0 0,-1-2-129,0 0-129,-1-7-129,-2-6-129,3-4-258,-6-12-258,6 5-1032,0-20-2322,0 0-387,0 0-129</inkml:trace>
  <inkml:trace contextRef="#ctx0" brushRef="#br0" timeOffset="15763.901">17323 13029 2451,'0'0'4257,"0"0"-129,12 2-387,1-2-3225,11-2-774,3-1 258,8 0 258,3 2-258,0-2 258,4 1-129,-1 1 258,0 1 0,-2 0 129,1 0-129,-6 0 0,2-2 0,-5-1 258,-1 3-387,-7-2 0,0 2 129,-4-4-258,-3 3-129,-5-2-129,-11 3 129,15 0 0,-15 0 0,0 0-129,0 0 0,0 10 0,0-10-387,-6 12-387,6-12-516,0 0-1290,-12 13-1677,12-13-387,0 0 388</inkml:trace>
  <inkml:trace contextRef="#ctx0" brushRef="#br0" timeOffset="16751.958">18352 12380 1032,'0'0'3999,"0"0"-129,0 0-903,0 0-2451,0 0-129,0 0 0,-6 12-129,5 0 258,1 9-129,-4 2 387,3 12-258,-4 0 129,5 12 129,-8 1-129,6 7-129,-5-1 129,5 1-258,-4-3-129,3-2 129,-1-10-258,2-6-129,0-7 0,0-10-129,2 0-516,0-17-645,0 0-1032,0 0-1935,-7-12-387,6-10-387</inkml:trace>
  <inkml:trace contextRef="#ctx0" brushRef="#br0" timeOffset="17271.987">18203 12344 129,'15'0'3999,"2"-1"-129,-17 1-129,24-6-2967,-4 8-774,2 5 258,4 2-129,4 4 258,3 2-129,3-1 129,4 7-129,-1 2 0,2 3-129,0-2 129,-1 4 0,-4 0-129,-2 1-129,-6 4 129,-2 1 0,-7-1 0,-6 0-129,-3 1 129,-7-2 0,-3-1 0,-7 0 129,-9-6 129,-2-5 0,-9-3 0,0 2 129,-11-12 0,3 4-129,-5-7-129,1 2 0,-4-5-129,4 3 0,0-4-258,3 0 0,6 0-129,1-3-645,13 3 0,-4 0-774,20 0-1806,0 0-1161,0 0-129</inkml:trace>
  <inkml:trace contextRef="#ctx0" brushRef="#br0" timeOffset="17956.027">19394 12264 645,'-2'-14'3999,"2"14"258,0 0-1419,0 0-1806,0 0 0,0 0 0,0 0-129,0 18 0,-1 2-258,1 12 0,0 2 129,0 9-258,-5 6 0,4 9-129,-6 2 0,0 12 0,-4-1-129,2 5 0,-2-1-129,1 1 0,1-6 129,1-7-129,3-9-129,0-9 0,3-10 129,1-9-387,1-2-258,0-24-516,4 20-903,-4-20-2580,0 0-387,0 0-516</inkml:trace>
  <inkml:trace contextRef="#ctx0" brushRef="#br0" timeOffset="18804.075">19967 13058 2451,'0'0'3483,"3"-7"129,-3 7-2322,15-28-774,-3 6 258,0-8 0,4-2-129,0-7 258,4-2-258,-4-7 0,6 2-129,-4-7 0,4 5-258,0 1 0,1 3 0,-1 3 0,2 5 0,-2 3-258,-3 8 129,-1 7-129,-2 5 0,-5 6 258,1 7-258,-12 0 129,14 10 0,-12 5 129,2 3-129,-4 5 258,1 3-258,-1 3 0,0 3 0,0 4-129,1 0 129,2 4-129,1 1 129,1 4-258,1-1 129,3-1 0,0-2 0,0-3-129,1-7 0,0 1-129,-5-10-258,6-1-387,-11-10-387,0-11-2322,11 16-1032,-11-16 0</inkml:trace>
  <inkml:trace contextRef="#ctx0" brushRef="#br0" timeOffset="19038.088">20009 12782 4902,'45'12'4644,"-16"-12"-129,17-2-1290,3 2-2838,4 0-129,5 0-129,2 4-516,-7-4-645,2 0-2451,-2 5-774,-14-5-516,2 6 646</inkml:trace>
  <inkml:trace contextRef="#ctx0" brushRef="#br0" timeOffset="19454.111">21047 12478 1032,'7'22'3741,"1"7"0,-8-17-129,0 11-3225,3 6 0,-2-2 129,6 9 387,-7 0 0,6 7 0,-6-3 129,4 6-129,-4-8-258,5 3-129,-2-5-516,-2-8-387,4-2-903,-5-9-2451,0-17-774,0 0-516,0-10 775</inkml:trace>
  <inkml:trace contextRef="#ctx0" brushRef="#br0" timeOffset="20096.149">20961 12418 645,'15'-9'3612,"-6"-4"387,18 9-387,-9-3-2967,10-2-387,6 4 129,6 0-129,0 5 258,-1 0-129,4 0-129,-6 6 516,3 2-387,-7 2-129,0 2 0,-9 2 129,-1 1-129,-10 2 0,-3 1-129,-7-1 0,-3 6-129,-13 0 129,-6 2 129,-6-1-129,-4 1 0,-4-5 258,0 0-129,-1-2 0,4-3 0,4-4-129,7-4-129,5-1-129,14-6 0,0 0 0,0 0-129,18 0 0,2-3-129,10 3 258,1 0 0,2 7 0,-2 6 129,-3 4 0,-1 7 0,-9 5 0,0 7 129,-9 0-258,-5 1 258,-4-1-129,-3-2 129,-7-5-129,-3 2 258,-9-11 0,-1-3 0,-6-4 129,0-2-129,-7-5 0,2 2-129,1-4 0,-1-3-129,1 1 0,3-2-387,8 0-387,-6-4-1161,12-6-2451,16 10-258,-16-19 0</inkml:trace>
  <inkml:trace contextRef="#ctx0" brushRef="#br0" timeOffset="20704.184">21600 12163 3225,'0'0'3612,"21"12"0,-21-12-2838,20 14-258,-1 1 0,0 2 258,4 6 0,0 1-129,7 9 258,0-2-258,6 8 0,-5-1-129,2 8-258,-1 0 129,1 6-258,-9 2 387,1 3-387,-7 3 0,-5 0 0,-9-2 129,-3 1 129,-3-6-129,-9 2 258,-8-5-129,0 0 0,-9-9 0,1 0 129,-6-5-258,3-4-129,-2-1 0,0-5-258,4-6-258,-5-6-645,12 5-1161,-6-6-2322,-1-6-387,7-3-258</inkml:trace>
  <inkml:trace contextRef="#ctx0" brushRef="#br0" timeOffset="43995.516">16167 14666 774,'3'16'3354,"-3"-16"129,0 0-1161,0 0-2064,7 11 0,-7-11 516,3 15 0,-3-15 129,2 19 0,0 0 129,-2-4 0,0 12-129,0-7-258,0 13-129,0-4 129,0 14-129,-5-6-129,5 7-129,-1-2 129,1 0-129,0-1 129,0-1-129,0-7-129,2-6-129,2-3 0,-1-8 0,3-4-387,-6-12-387,12 0-1677,-12 0-2064,9-26-258,-5 3-258</inkml:trace>
  <inkml:trace contextRef="#ctx0" brushRef="#br0" timeOffset="44587.55">16093 14595 1032,'0'0'3741,"0"0"129,10 4 0,-10-4-2967,0 0-129,14-5-129,-14 5 258,14-11-129,-14 11 0,23-15-129,-11 6 0,9 4-387,0-1 0,4-1-129,2 4 0,1 1-129,1 2-129,1 0-129,-1 5 129,-3 5 129,-3 5-258,1-1 258,-3 7-129,-2-3-129,-5 4 258,0-1 258,-7-1-129,-1 3 0,-5-5 0,-1 3 0,-6-5 0,-6 3 0,-3-5 0,-4 2-129,-3-1 129,-4-2-129,-2-2 129,-1 0-129,-1-3 258,2 0-129,0-3 0,3-1 0,2-1-129,5-2 0,3 1-387,1-2-387,14 0-516,0 0-645,0 0-2580,0 0-129,8-11-258</inkml:trace>
  <inkml:trace contextRef="#ctx0" brushRef="#br0" timeOffset="45271.589">16874 14517 903,'12'4'3096,"-12"-4"129,0 0-516,0 0-2709,0 0 0,0 0 258,-10 12 258,0-7 0,0 7 387,-6-4 129,1 9 0,-7-3-129,1 6-258,-2 4-258,-1 5 129,0 4-387,-2 4-129,1 3 0,3 3 129,1 1 0,3 4-129,4-2 258,6 0-258,1-1 129,7 1 129,4-3 0,10-1-129,6-9 258,5 1-258,4-10 0,8-3 0,0-8 0,3-2-129,4-9 129,-2 0-129,-2-2 0,-3-3 129,0-4 0,-8 2 0,-5-1 0,-6 0 0,-5 2 0,-13 4-129,17-2-258,-17 2-387,0 0-1161,0 0-2451,0 0-258,0 0-387</inkml:trace>
  <inkml:trace contextRef="#ctx0" brushRef="#br0" timeOffset="46272.646">17141 15141 129,'-6'-1'3096,"6"1"0,0-14-1806,0 14 0,1-17-129,-1 17 0,10-23 0,-10 23 0,14-26 0,-2 13-129,-5-9-516,8 1-129,-3-8-129,5 1-129,0-6-129,4-2 258,-2 0-387,1-3 387,0 5-258,-2 3 129,0 5-129,-1 4 0,-2 5 129,-4 4-129,2 4 129,-13 9 129,17-5 129,-17 5-129,0 0 0,16 9 0,-16-9 129,5 13-258,-5-13 129,8 22-129,-7-8-129,6 3 129,-1-1 0,0 5-258,1 5 258,6 3-129,-1 0 0,0 5 0,3 3 129,1-1-129,-2-1 129,1 1-129,-1-8 129,-1-2-129,-3-4-129,-3-5 0,1-6-645,-8-11-1677,0-6-1935,0-6-258,-11-7-258</inkml:trace>
  <inkml:trace contextRef="#ctx0" brushRef="#br0" timeOffset="46512.66">17137 14884 4128,'32'15'4257,"0"-15"-258,-5-2-774,12-4-2838,10 2-129,-1 0 0,4 0-516,1 4 0,-4-2-1161,-3 2-2322,8 6-258,-17-6-387</inkml:trace>
  <inkml:trace contextRef="#ctx0" brushRef="#br0" timeOffset="47119.694">17986 14673 1,'18'17'3353,"-18"-17"259,0 0-774,0 0-1548,14 0 129,-14 0 0,0 0-129,0 0 0,0 0-258,2 10-387,-1 1 258,-1-11-387,0 26 0,0-11-129,0 11-258,0 1 0,0 6-129,4 1 129,4 5-129,-1 0 0,4-2-129,-3-4 129,3-4 129,-2-5-129,-1-4-129,0-7-516,-8-13-1290,0 0-2193,6-12-387,-6-6-258,-2-4 129</inkml:trace>
  <inkml:trace contextRef="#ctx0" brushRef="#br0" timeOffset="47871.738">17939 14621 2709,'-14'-1'4128,"14"1"-258,9-7-129,-9 7-2580,13-9-1161,0 1 258,2 2 0,4 3 129,-2-1 0,6 3 0,-4-2 129,7 3-129,-4 0 258,6 3-387,-4-2 0,3 3-129,-3 1 0,1 2-129,-3-2 0,-2 4 0,-3-1 0,-1 3 0,-3 2 0,-4 0 0,-2 3 129,-1 0 0,-4-1 129,-1 2 129,-1-3-129,-2 4 129,2-18 0,-20 23 0,5-17 0,2 3-387,-5-4 129,0 2 0,-2-4-129,2 4-129,1-5 129,1 1-129,4 2 129,12-5 129,-17 2-129,17-2-258,0 0 129,0 0 129,7 11 0,6-7-129,6 0 129,2 1-387,3 0 258,2 2 0,5 3-129,-2-2 129,-1 6 0,-2-1 0,-1 3 129,-6-1 0,-2 6-129,-6 2 129,-2-1 129,-5 1 0,-4-3 0,-4 2 0,-7-4 129,-1-1 0,-6-9 129,0-2-258,-5-3 129,2-1-129,-2-2-129,0 0 0,1-7-129,-2-4-258,8 7-516,-5-10-516,21 14-2064,-16-18-1161,8 6 0,8 12-258</inkml:trace>
  <inkml:trace contextRef="#ctx0" brushRef="#br0" timeOffset="48711.786">19063 14669 3354,'0'0'3999,"-1"-11"-129,1 11-258,0 0-2967,-24-3-258,9 3 258,-7 0-129,2 2 129,-6-1-129,4 6 129,-7 3-129,5 0-129,-3 5-129,1 3-129,-1 1 0,1 3-129,2 2 0,-1 5-129,4-4 258,4 5-129,2-3 0,5 2 129,4-2 0,6 5 0,0-7 258,9-1-258,5-5 129,8 0 0,0-5-258,7-2 387,2-2-387,3-4 0,2-4 0,2 2 0,-1-3-129,-2 4 129,-2-3-258,-3-2 129,-2 0-129,-7 0-129,-2 5-258,-19-5-645,24 0-2322,-24 0-903,12-6-387,-12 6 387</inkml:trace>
  <inkml:trace contextRef="#ctx0" brushRef="#br0" timeOffset="49147.811">19382 14650 3354,'0'0'4386,"10"27"-387,-10-27-129,0 14-2451,0 3-1161,0 2 0,0 4 129,-3-1 129,3 8 0,-3-3 0,3 3 0,0-1 0,3 4-129,1 0-258,4 0 129,-3-1-129,2-7-129,0-4 0,-1-3-129,3-1-258,-9-17-516,8 12-1290,-8-12-2064,0-12-258,0-8-258</inkml:trace>
  <inkml:trace contextRef="#ctx0" brushRef="#br0" timeOffset="49667.84">19245 14570 5031,'0'0'3999,"7"-3"-129,-7 3-774,12 0-2838,2 0 0,1 1 129,6 10-129,-1 0 129,7 7 129,-2 0-129,5 4 0,0 0-129,3 2-129,-3 2 0,2 0-258,-2-4 129,0 2 0,-4-4 0,-1 0-258,0 1 258,-5-4-258,0 4 129,-7-5 129,0 3-129,-6-2-129,-3-1 258,-2 1 387,-4-2-258,-5-2 129,-6-6 129,0 5 0,-8-6 0,4 5 129,-11-9-129,3 6 0,-6-4 129,2 2-129,-4 0-129,2 3 0,-1-5-129,3 4-258,2 0-129,1-5-387,10 11-1032,-4-4-2709,9-6-387,11-4-387,-12 0 258</inkml:trace>
  <inkml:trace contextRef="#ctx0" brushRef="#br0" timeOffset="51686.956">19757 14447 3225,'14'-1'3483,"-14"1"-129,3-12-2193,-3 12-516,11 0-129,-11 0 387,15 3 0,-2 7 129,-13-10-129,23 21 0,-13-9-129,10 10-129,-4 0-258,5 4-258,3 2-129,-2 3 0,5 5-129,-3 1 0,1 1 0,-2 2 129,-2 4-129,-2 0 129,-5 4-258,-5 1 129,-5 0 129,-4-3 0,0 2 0,-6-2 0,-4-5 129,-4-3 258,-2-4-129,-1-6 0,-3-5 0,4-1 0,-5-8-129,4 1 0,0-6-129,0-1-129,6 0-129,0-3 0,11-5-258,-15 1-516,15-1-774,0 0-2322,0 0-129,13-9-516</inkml:trace>
  <inkml:trace contextRef="#ctx0" brushRef="#br0" timeOffset="52012.975">20336 15162 3612,'18'0'4128,"7"-4"-387,-25 4-129,24-11-3354,-5 7 0,6-1-129,-1 5 129,1-1-129,3 1 258,-6 0-258,4 0-258,-4 4-516,-4-4-774,-2 0-1806,2 6-1032,-18-6 0</inkml:trace>
  <inkml:trace contextRef="#ctx0" brushRef="#br0" timeOffset="52281.99">20288 14962 2709,'11'3'4128,"16"-3"-129,-15-11-258,6 4-2967,6 2-516,-2-1 0,0 3 0,3 0-129,0 3 129,-1 0-645,-4 0-1032,-1-1-2322,9 1-516,-8 0-129</inkml:trace>
  <inkml:trace contextRef="#ctx0" brushRef="#br0" timeOffset="53024.032">21172 14497 903,'0'0'3483,"0"0"258,0 0-1548,0 0-1161,10 5 0,-10-5 0,0 0 129,0 0-129,18 14-129,-18-14-129,6 17-129,-6-17-129,5 26-129,-5-10-129,1 1-129,-1 2 0,0 3-129,0 0 0,-1 2 129,-2 2-258,2 0 0,0 1-129,-2-2-129,3 4-387,-1-6-387,1 0-2064,5-1-1032,-5-22-258,6 16 0</inkml:trace>
  <inkml:trace contextRef="#ctx0" brushRef="#br0" timeOffset="53640.068">20941 15109 258,'0'0'3870,"16"10"258,-16-10-1677,12 0-387,3 4-387,-15-4-387,27 1-129,-16-4-129,12 3-129,-8-8-129,12 7-258,-4-4 0,8 4 0,-3-7-129,8 5 0,0 1-258,5-1 129,0 0-258,3 2 129,-2-2-129,-1 2 0,-1-2 0,-5 3 0,-3 0 0,-8 0 0,-3 0 0,-5 0 0,-5 0-258,-11 0 0,0 0-774,0 0-903,0 0-2580,-6 0-129,-6-1-516,1-1 517</inkml:trace>
  <inkml:trace contextRef="#ctx0" brushRef="#br0" timeOffset="54836.136">21118 15262 903,'-18'-3'2064,"18"3"-1419,-15 0 387,15 0-129,-12 0 387,12 0 0,0 0-129,-11 0 0,11 0 129,0 0-516,0 0 0,10 0-516,1 4 0,-2-1-129,7 3 0,0-3 129,5 1-129,0 1 0,3-1 129,-1-1 258,6 2-387,-2-5 258,3 2-258,-5 0 129,5 2 0,-5-1 0,0 1-129,-5 0-129,2 1 129,-6 3 0,-2 1-129,-14-9 0,16 20 0,-10-11 0,-6-9 0,0 22-129,0-22 129,-8 18 0,8-18-129,-21 16 129,6-6 0,0-2 0,-3 3 129,-2 0-129,-2 0-129,-3 3 129,1 1 0,-3 1 0,-1-1-129,-1 2 129,1-1-258,-3-3 387,2 3-258,2-2 129,-2 2-258,3-4 258,1 0-129,3 0 129,2-4 0,2 4 0,5-2 0,1-1 0,12-9 0,-8 19 0,8-19 129,3 17 258,7-7-129,5-4 129,5 0 129,1-3-129,8 5 387,-2-2-387,9 2 129,-4-5-129,7 4 0,-2-3-129,4 1-129,-3-1 129,3-4-129,-2 0-129,-1 0 0,4-1 0,-4 0 0,-2-1-258,-4-2-258,2 6-774,-15-2-2580,0 0-903,-3 0-258,-16 0 0</inkml:trace>
  <inkml:trace contextRef="#ctx0" brushRef="#br0" timeOffset="57669.298">21228 15554 1419,'-20'-9'903,"5"0"-258,15 9-903,-14-8-129,14 8-258,0 0 0,-14-15 387,14 15 258,-7-9 258,7 9 387,0 0 258,-5-14 387,5 14-258,0 0-645,0-13-516,0 13-774,0 0-258,0 0-129,0 0 129,-1-11 517</inkml:trace>
  <inkml:trace contextRef="#ctx0" brushRef="#br0" timeOffset="58091.322">21228 15554 516,'-91'-95'516,"91"95"0,-16 0-387,16 0-387,-10 0-387,10 0 129,-11 5 259,11-5 257,0 0 257,-13 11 388,13-11 258,0 0 258,0 0 258,0 0 0,0 0 129,0 0-258,0 0 0,0 0-129,0 0-129,0 0 0,0 0-258,12 0-129,-12 0-129,19 0-258,-9 0 129,5 5-129,-1-1 258,4 3-258,-1-3 129,2 5 0,-1-9-129,2 5 387,0-2-387,4 3-129,-3-5-129,0 1 0,1 1-129,-1 1 129,-2-2-129,1 1 0,-4-2 129,-3 2 0,-2-2 129,-11-1-129,15 7-129,-15-7-258,0 0-129,0 0-387,0 0-1677,0 14-1935,0-14 0,0 0 0</inkml:trace>
  <inkml:trace contextRef="#ctx0" brushRef="#br0" timeOffset="59375.396">22190 14759 1,'-27'-17'1160,"4"2"1,8 8 0,0 1 258,-1-3 0,2 5 258,-2-4-387,3 6-129,-3 1-258,3 1-387,2 0-258,-1 0-258,12 0 0,-18 12 0,18-12-129,-15 18 129,9-6-129,0 2 129,2 2-129,-2 1-129,1 1 258,2 2-129,-1 1 0,1 3 129,0 1 0,1 0-129,2 1 258,0 1-129,0-1 0,6 1-129,0 2 0,4-4 129,5 1-258,0-2 258,3-2-258,1-4 129,2 0 129,-1-4 0,3 1 0,2-4 0,-1-2 129,3-1 129,-1-3-258,1 0 129,1-5 0,1-2 129,2-13-129,-1-3 387,1-10-258,1-3 0,-1-6 129,-1 0-129,-4-9 258,-2 7 0,-10-3 0,0 6 129,-11-1 0,0 5 0,-7 1 0,-4 8-129,-6 0-258,-1 3 0,-5 4 0,-3 5-129,-1 2-129,-2 3 0,0 0-129,-1-1-129,0 5 129,-1 0-258,3 2-258,-3 0-1032,5 0-2322,5 2-516,-4-2 129</inkml:trace>
  <inkml:trace contextRef="#ctx0" brushRef="#br0" timeOffset="60035.433">22006 14185 3225,'0'0'3225,"13"0"258,-13 0-3096,0 0-387,16 12 129,-9 0 387,0 5 0,-2 5 129,3 5 0,-4 2 0,6 4 0,-5 6-387,1 7 0,0 0-258,0 6 0,2-2-129,0 8 0,-1-1 0,3 0 0,-2 3 0,-1-1 129,-1 4 0,0-3-129,-3 6-129,-3-4 129,0 3 0,-3-2 129,-1-2-258,-1-4 129,2-3 0,-2-5-129,3-6 129,2-4 0,0-3 0,0-7-258,1 0 0,1-8-129,2-1 129,-1-7 0,1-2-129,-4-11 0,0 0-1290,10 17-1806,-12-24 258</inkml:trace>
  <inkml:trace contextRef="#ctx0" brushRef="#br0" timeOffset="60411.455">21920 15711 1032,'13'16'3870,"-13"-16"-258,26 0 0,-11-5-3225,5-2 0,1 4 0,-3-2 516,7 5 0,-7-4 0,8 6 129,-6-2 0,8 0-258,-3 0-516,6-3-129,-1-1-129,1-4-129,-1-1 129,1 1-129,-2 1 0,-5-1-129,1 7-387,-11-9-516,4 10-2322,-5 0-774,-13 0-645</inkml:trace>
  <inkml:trace contextRef="#ctx0" brushRef="#br0" timeOffset="60976.487">21667 14179 1419,'0'0'1161,"0"0"258,0 0 258,0 5 387,13-1 129,-1-4 0,11 3-258,0-7-258,14 4-387,-3-8-387,11 4-129,-3-5-387,5 2-129,-2-2 0,1 0-129,-6 2 0,-4 6 0,-6 1-129,-6 0 0,-6 4 0,-4 3 0,-7 7-258,-7-14-387,4 32-1290,-4-14-2193,0-18-387,-7 21-387</inkml:trace>
  <inkml:trace contextRef="#ctx0" brushRef="#br0" timeOffset="61711.529">22588 15344 774,'1'13'3483,"-1"-13"0,3-8-129,-3 8-2967,0 0-387,13-1 0,-13 1 387,0 0 0,16 17 387,-16-17 0,7 28 129,-7-12-129,5 7-258,-5-2 0,2 2-258,-2 2-129,0-4-129,0-3 0,0 0 0,0-6-387,0-12-387,0 0-1548,6 10-1806,-6-15-129,0 5-129</inkml:trace>
  <inkml:trace contextRef="#ctx0" brushRef="#br0" timeOffset="62403.569">23076 14336 2451,'12'-16'3870,"-12"4"0,0 12-1677,0 0-1290,6-11-387,-6 11-129,0 0-129,0 0 129,-13 2 258,13-2-258,-21 15 0,10-3 258,-6 2-258,1 7-129,-5 3-129,1 6 0,0 3-129,0 6 129,2-1-129,1 4 129,3 4-129,0 3 0,2 0-129,1 4 129,2 2 0,2 2 0,2 5-129,2 0 129,3 1-129,5-3 258,8-2-129,7-3 0,1-8 0,7-5 129,2-10-129,3-3 129,1-10-129,3-5 0,-3-6 129,-3-2-129,-1-4 258,-5-2-258,-4 0 129,-4 0-129,-4-2 129,-13 2 0,16 0-129,-16 0-129,0 0-129,0 0-645,0 0-1935,0 0-1548,-7-9-258,7 9 0</inkml:trace>
  <inkml:trace contextRef="#ctx0" brushRef="#br0" timeOffset="63087.608">23260 15172 2709,'0'0'3741,"0"0"0,7-7-1419,1-6-1290,-6-10 129,8 3-129,-7-17 258,8 7-258,-7-17 258,9 9-258,-6-11-645,4 4 0,-1-3-258,3 4 0,-1 3-258,3 1 129,0 4 0,2 8-129,-3 4 129,2 5 0,-2 4 0,0 5 0,-3 7 0,1 3 0,-12 0 0,16 11 0,-10 3 129,1 5-129,-2 2 0,-2 4 129,2 4 0,-2 2 0,1 3 129,2 3-516,0 3 258,2 2 0,0 1 258,2-3-516,-1-2 258,0-6-129,1-2-129,-3-9-129,2 3-516,-9-24-1419,0 0-2064,0 0-387,-4-14-387</inkml:trace>
  <inkml:trace contextRef="#ctx0" brushRef="#br0" timeOffset="63329.622">23279 14817 2967,'-3'20'4644,"14"-20"-258,13 2-258,3 0-2580,5-2-1419,10 0 129,-2-4-129,7 4 129,-4-2-129,4 2-129,-3 0-774,-7 4-1419,-3 0-2193,5 4-129,-11-8-258</inkml:trace>
  <inkml:trace contextRef="#ctx0" brushRef="#br0" timeOffset="63681.642">23922 14672 3354,'5'82'3612,"1"-32"129,-2-1-2580,-4-5-258,5 4-258,-5-9 129,3 0-258,-3-8 0,0-3-645,1-4-1548,7-6-2193,-8-18-387,0 0 0</inkml:trace>
  <inkml:trace contextRef="#ctx0" brushRef="#br0" timeOffset="64279.676">23892 14650 5934,'-14'-14'4773,"14"14"-903,-4-18 129,4 7-3870,0-4-258,6 2 129,2 0 129,5 1 0,2 4 129,3-1 129,5 5 0,-1 1-129,5 3 0,-2 2-129,2 7 0,-2-1-129,0 1 129,-7 5-258,0 1 258,-6 2-258,-3-1 258,-7 2-258,-2 3 258,-7-1-129,-3 1 258,-9-1 0,1 3-129,-5-6 0,0 0 258,0-2-258,2-3-129,4-4 129,2-3-387,15-5-129,0 0 0,0 0 0,12 5 0,9-2 0,2-2 0,5 5 129,-2 1 0,1 7 258,-4 1 0,-4 4 0,-5 3 0,-7 5 129,-4 2 0,-3 1 129,-7 3-129,-7-2 129,-3 3 0,-8-4 0,2-1 129,-6-6-129,4 1-129,-5-7 0,4-4-129,2-4-387,-2-9-516,12 0-1806,-1-5-1677,0-16-516,9-4-129</inkml:trace>
  <inkml:trace contextRef="#ctx0" brushRef="#br0" timeOffset="64767.704">24198 14300 4644,'0'0'4515,"7"8"-129,-7-8-258,12 10-3354,1 5-516,-3 4-129,4 11 258,2 1-129,5 7 0,-4 4-129,7 3 129,-1 4 0,3 6-129,-2 1 0,3 4-129,-5 0 129,-2 2 0,-5 1 0,0-1 0,-10-2 0,0-4 129,-7-7 129,-5-3-129,-10-8 0,1 2-129,-6-14 129,-2 3-129,0-12-129,1-1-129,-2-4-258,2-6-129,6 2-645,-8-10-1677,10-4-1806,6-4-387,8-7 0</inkml:trace>
  <inkml:trace contextRef="#ctx0" brushRef="#br0" timeOffset="65699.757">24808 15008 5805,'0'0'4386,"8"0"-258,-8 0-1161,11-29-2709,3 9-258,0-2 129,4 1 258,-4-5 129,7 4-129,-4-3 129,5 4 129,-8 1-258,4 4 0,-5-2-258,-1 2 0,-4 5-129,-8 11 0,13-19 0,-13 19 0,0 0 0,5-14-258,-5 14 0,0 0-258,0 0 129,-15-7-129,15 7 0,-24 7-129,11 7 129,-3 1 0,3 7 129,-4 2-129,5 5 387,0 2 0,4 1 0,-3-3 129,5 3 0,2-6 0,-1-6 129,4-2 129,-4-5-129,5-13 258,0 0-129,0 0 0,-8-10 0,5-2 0,-2-7 129,0 1-258,-2-8 387,1 5-258,-3-6 0,1 2 0,-3 4-129,1 1 129,-1 0-129,2 3 0,0 5-258,1 1 129,8 11-129,-15-7 0,15 7 0,0 0 0,-12 0 0,12 0 0,0 0 129,0 14-129,0-14 258,14 19-129,-1-7 0,2 0-129,2 1 129,0 2-129,4-1 129,2-1 0,0 3-129,0-7 0,3 4 0,-2-2 0,0-3-129,0 1 258,-3-1-129,-3 1 129,-2 3 0,-4-1-129,-4 0-258,-8-11-1161,1 18-2451,-1-5-387,-8-8-258</inkml:trace>
  <inkml:trace contextRef="#ctx0" brushRef="#br0" timeOffset="68007.889">15373 16774 1,'-5'11'2321,"5"-11"-1547,0 0-387,0 0 0,0 0 129,-8-12 387,8 12 258,0-15 387,0 15-258,18-25-258,-1 15-258,2-11-387,8-1-129,2-4-258,4-1 258,1 2-129,0 2-129,-4 1 258,0 2 387,-10 1-129,1 10 129,-21 9-129,21-7 0,-21 7-129,0 0 0,0 0-516,0 0-516,0 7-645,-10-2-1677,-5-5-1548,15 0 258</inkml:trace>
  <inkml:trace contextRef="#ctx0" brushRef="#br0" timeOffset="68999.945">15509 16486 1935,'-15'-4'4128,"15"4"-258,0 0-1032,0 0-2064,0 0 0,0 0-387,0 0 258,0 0-129,0 0 129,0 0-129,0 0-129,0 12-258,0-12-129,1 17 0,2-4 129,2 1-387,1 5 258,1 4 0,0-6 129,0 10-129,0-5 129,2 4 0,-4-4-129,3 0 0,-3-5 129,0 0-129,-3 0 129,3-5 0,-5-12-129,0 0 0,0 15 0,0-15 0,0 0-129,0 0-129,0 0-129,-9-11 129,9 11-129,-6-17 129,4 4-129,-2 2 258,0-6 0,1-1 129,-1 3 129,-2-4-129,-1 4 129,0-9-129,-1 3 129,-1-6-258,0 7 129,2-2 387,1-2-387,0 6 258,3 0-258,3 2 129,0 0-129,0 16 258,4-15-258,-4 15 0,9-10-129,-9 10 0,0 0 0,0 0-129,0 0-258,0 0 129,2 9 0,-2-9 0,-11 22 0,0-8-129,-1 1 387,-3-1-258,0 3 516,0-4 258,-4-6 129,6 4-258,-4-6 387,17-5 0,-23 3 0,23-3-129,-12 3-258,12-3 0,0 0-129,0 0 0,0-6 0,0 6-129,8-6 129,-8 6 129,17 0-129,-5 0 0,-1 0 129,7 6 0,0-6 0,6 6 0,1-5-129,7 2 129,-1-3-129,4 2 0,-1-2-129,3 3 0,-4-1 0,-2-1 0,-4 6 129,-2-3-129,-6 2 0,-4-2 129,-3 2 0,-12-6-129,10 9 129,-10-9 0,0 0-129,0 13 0,0-13-129,0 0 0,-7 5-258,7-5-387,0 0-1290,-13 3-2451,9-11-516,4 8 129</inkml:trace>
  <inkml:trace contextRef="#ctx0" brushRef="#br0" timeOffset="71131.068">16077 16085 2709,'0'17'3612,"-11"0"-2193,11 4-516,-1 1-129,1 7 258,0 2 258,0 8-258,0 0 0,4 12-387,-4-2 387,3 8-387,-3-6 129,1 10-387,-1 0-129,0 3-129,0-6 129,0 1 0,0-6 129,0 0-129,0-7-129,0 0 129,0-17-129,0 7 258,0-12-258,2 2 0,-1-6-129,1 1 0,2-3-129,-3-3 0,4 0-129,-5-4-387,9 9-903,-9-20-2838,0 0-129,0 0-387</inkml:trace>
  <inkml:trace contextRef="#ctx0" brushRef="#br0" timeOffset="71524.09">15802 17201 2451,'38'2'4257,"-11"-7"-516,2-3-1935,-4-4-258,10 7 0,-8 1-129,9 0-516,-9-4 258,10 7-258,-7-7-258,6 1-129,-1-2-258,3-4-129,-2-2-129,0 2 0,-1 3-129,-4-6-258,-1 11-258,-10-10-516,5 12-1677,-9-3-1806,-9-9-129,-1-2-258</inkml:trace>
  <inkml:trace contextRef="#ctx0" brushRef="#br0" timeOffset="71944.115">15787 16062 1677,'0'0'4644,"0"0"129,0 0-387,7 0-2967,-7 0-645,17-8-387,-3-2 129,9 4-129,1-1-129,10 1 0,3 0 0,7 3-129,2 2-129,3 1 0,1 4-258,-5-1 0,2 8-129,-12-3-516,4 9-516,-16-2-2967,-4-2-258,-5 3-258</inkml:trace>
  <inkml:trace contextRef="#ctx0" brushRef="#br0" timeOffset="72672.156">16043 16713 1806,'-16'24'3741,"13"-11"129,3-13-2064,-21 0-774,21 0 258,-16-8 258,16 8-387,-14-31 258,13 16-129,-9-11-258,10 2-258,-6-7-129,6 2-387,-3 0 0,3-3-258,0 6-387,0-1 516,3-4-258,5 1 258,5 5-387,1-5 387,6 8-387,1 1 387,3 3-258,2 2 0,2 5 0,0 6-129,1 5 129,-2 1 129,5 10-129,-5 6-129,1 4 387,-3 0-258,-4 7 258,-4 4-258,-2-3 258,-6 1-387,-3-4 387,-6 1-258,0 0 129,-6-1-129,-9-1 258,-2-1 0,-6-8 0,-3 6 129,-7-2-129,1-2 258,-6-11-129,1 6 258,-3-8-258,4-2 0,-2-3 0,3 0-129,4-6 0,5-9-258,7 4-129,1-11-387,18 7-645,-4-16-1677,8 7-1935,15-7-129,5 0-387</inkml:trace>
  <inkml:trace contextRef="#ctx0" brushRef="#br0" timeOffset="73731.217">16518 16901 2580,'9'0'4257,"-9"0"-129,11-6-387,2 5-2967,-13 1-516,21-8 0,-8 5 387,2 3-258,-3-2 129,3 4 129,-2 1-129,4 9-129,-17-12 0,23 20-129,-16-6-129,1-2 0,-2 5 0,-2 4 129,-4-9 0,-2 5-129,-6-4 129,1 5 0,-5-6 0,1 8 129,-2-5-129,1-1-258,-3 3 129,4 0 129,-3 0-258,4-5 129,-1 1 0,1-2-129,1 0 129,9-11 0,-13 11-129,13-11 129,0 0-129,0 0 129,0 0-129,-10 11 0,10-11 0,0 0 0,10 4 0,-10-4 0,18 4 0,-4 2-258,4 4-258,-3-9-774,14 6-1806,-5-7-1806,0-3 0,2-12-387</inkml:trace>
  <inkml:trace contextRef="#ctx0" brushRef="#br0" timeOffset="74596.265">17149 15940 3483,'12'-2'3999,"-12"2"-258,0 0-2580,0 0-258,-5 9 0,2 6 0,-11-9-129,4 14 258,-10-5-258,8 11 0,-13-6-258,7 10-129,-3 1-258,1 4 129,-1 10-258,5 2 129,-1 3 0,2 4-129,2 7 0,3 2 129,1-3 0,5 1-129,4-1 258,3 1-258,7-8 0,4 0 258,2-6-258,5 0 129,0-6-129,3 1 129,-1-8 0,3 0 129,-2-8-129,3 5 0,3-11 129,-1-3 129,0-3-387,-1-1 129,-3-4-129,-1-4 129,-5 0-258,-2-5 129,-4 3-129,-13-3-645,24 12-645,-24-12-3096,0 0-129,9-8-516,-9-7 129</inkml:trace>
  <inkml:trace contextRef="#ctx0" brushRef="#br0" timeOffset="77695.442">17254 16251 3483,'0'0'4644,"10"8"-645,-10-8 0,0 0-3354,0-5-774,0 5 0,0 0 129,0 0 0,0 0 129,0 0 129,3 5 0,-3 6-129,0 6 129,0 1 0,0 6-129,0 0-129,0 8-129,0 2 258,-1-1-129,1 6 258,0 1-258,-3-3 0,1 0 0,-2-1 516,3 1-516,0-11-129,-3-7-258,4 2-903,0-21-2709,0 0-516,0 0 0</inkml:trace>
  <inkml:trace contextRef="#ctx0" brushRef="#br0" timeOffset="78551.491">17277 16202 2709,'4'-6'3354,"-4"6"-1419,15-6-1548,-15 6-129,16-8 258,-5 0-129,4 3 387,-2-3 0,7 4 129,-3-3-129,7 2 0,-3-1-129,5 5-129,-7 1 129,8 0-387,-6 5 0,4 4-129,-7 0-129,1 4 0,-5 6 0,0-4 0,-8 4 129,1-3 258,-7 2-129,0-4 0,-10 4 0,0 1-129,-6-7 129,-3 3-129,0-5 0,-5 4-129,3-7-129,-5 2 129,8-5 0,-3 3-129,5-3 0,-2-2 0,6 2-129,-1-4-129,13 0 258,-15 4-258,15-4 258,0 0-129,-13 0 258,13 0-129,0 0-129,11 0 258,1 2-258,4 0-129,2 5 0,3-2-129,2 6-129,-1 1-258,1 5 0,-5-3-129,0 13-258,-5-8 129,-1 4-129,-8 0 258,-1 3 258,-3-6 645,-4-1 258,-5 4 516,-7-5 258,-1 1 387,-6-8 129,0 6-129,-5-11-258,5 2-258,-7-8 0,4 0-516,1-5 0,2-4-387,3 6 0,0-7-645,6 6-516,0-1-1677,-1-2-1161,15 7 516</inkml:trace>
  <inkml:trace contextRef="#ctx0" brushRef="#br0" timeOffset="79227.531">17953 16220 3096,'0'0'4257,"0"0"-258,0 0-129,0 0-3225,0 0-645,-13 7 0,13-7 129,-14 1 129,2 4 0,1 2 129,-3-3-129,1 6 129,-5-1 0,2 6-258,-3 0 0,2 5 129,-1-2-129,0 1-129,-1 4 129,2-1-129,-1-1 258,5 6-258,-1 2 258,5-3-129,3 2 129,5 0 0,1-3 0,4 4-129,7-10 258,9 4-129,0-7 0,8-3 0,1-2 0,4-4 258,1-2-387,1-5 0,-4 5 0,-2-4 129,-3-1 0,-5 0-129,-4-4 0,-4 4-129,-13 0 129,15 0 0,-15 0-129,0 0-258,0 0-387,0 0-645,0 0-2064,0 0-1290,0 0-516,0 0 0</inkml:trace>
  <inkml:trace contextRef="#ctx0" brushRef="#br0" timeOffset="82511.719">18048 15987 1548,'-9'-6'3225,"9"6"129,0 0-1935,0 0-1032,0 0-258,0 0 129,0 0 387,0 0 129,0 0-129,6 6 258,-6-6 0,6 13-258,-6-13 0,16 17-129,-16-17 0,21 21-129,-8-13-129,6 8 0,0-3-129,3 2 0,-2-3 129,3 5-129,-3 0 0,2 3-129,-4 3 258,0 0-129,-2 8 129,1 0-258,-5 2 129,1 1-129,-1 1 258,-2 6-129,0-3 129,0 2-129,-3-6 129,0 3-129,-2-4 129,-1 4 0,-4-7-129,0 1 129,-1-2-258,-4 4 387,-7 0-129,2-2 129,-7-1-129,1 1 0,-6 0-129,-2-4 129,0 0 0,-1-1-129,-2-7-129,1 2 129,1-1-129,1 1 0,3-5 129,3 0 0,2-6-258,3 2 129,1 0-129,1-2 129,11-10-129,-10 7-129,10-7-129,0 0-387,-3 13-258,3-13-1032,0 0-2580,6-13-387,0 0 0</inkml:trace>
  <inkml:trace contextRef="#ctx0" brushRef="#br0" timeOffset="83460.773">18737 16644 3483,'-1'18'4515,"1"-18"-387,0 0-129,7 0-2967,-7 0-1032,16-13 0,-3 1 0,2-3 0,2-2 258,3 1-258,0 3 258,2-2-129,0-3-129,-2 3 129,1 1 0,-2 1-129,-1 3 0,-2 0-129,-2-1-129,-14 11-258,21-8-516,-21 8-903,4-13-1935,-4 13-516,0 0 0</inkml:trace>
  <inkml:trace contextRef="#ctx0" brushRef="#br0" timeOffset="83862.795">18816 16353 2193,'0'0'4257,"0"0"-387,0 0 258,0-12-3096,0 12-774,0 0-129,8 5 0,-8-5 129,7 27 0,-5-13 129,1 13-129,-2-1 0,0 3-129,0 8 0,0-3-129,0 2 129,-1 0 0,2-4-258,-2-8 129,0-2 0,0-5 0,0 0-258,0-17 0,0 12 0,0-12 0,0 0-387,0 0 0,0 0-387,-9 8-258,9-8-387,-10-8 258,10 8-258,-13-5 258,13 5 0,-15-17-258,2 2-645</inkml:trace>
  <inkml:trace contextRef="#ctx0" brushRef="#br0" timeOffset="84331.823">18736 16491 1161,'-26'-22'3483,"26"22"129,-21-9-1548,9-3-516,12 12-387,-16-8-645,16 8 129,0 0 0,0 0 258,0 0 0,0 0-258,0 0-129,21 10-129,-8-5 0,7 5-129,-1 2 0,4-2-129,-1-1 0,2 6 129,-3 1-129,1-5 0,-2 2 129,1-2 0,-2-2-258,-1-2 129,-2-1-129,-1-1 129,-4-4-129,-11-1 0,16 5-258,-16-5 129,0 0-258,0 0-258,1 10-903,-7-10-1935,6 0-1161,-17 2 0,4-2-257</inkml:trace>
  <inkml:trace contextRef="#ctx0" brushRef="#br0" timeOffset="85387.883">19488 16320 774,'-4'-15'3354,"4"15"0,0 0-1806,0 0-774,-11-10 129,11 10 129,-12-9 0,-1 4 0,13 5 0,-23 0 0,23 0-129,-31 6-516,16 4-129,-5 1 0,2 6-129,-2-5 0,0 7-129,4-2 129,0 6 0,3-3 387,1 4-387,1-3 129,5 3-129,2-3 129,4 6 0,0 1-129,4 0 0,4-5-129,7 2 129,0 5-129,5-5 0,3 2 0,2-4 0,4-7 0,1-5 0,1-1 0,2-7-129,4-6 129,-3-11-129,-2-3 0,1-12 129,-2 0 0,-3-3 0,0 3-129,-4-5 129,-4 3 129,-5 4 129,-3-7-129,-5 5 129,-7 3 0,0 1 129,-10-6 0,1 5 129,-12-2-258,0 3 0,-6 3-129,2 3 0,-2 4-129,-3 7 0,2 3-258,-1 5 129,2 3-129,-1 4-258,6 8-129,-5-4-516,15 16-1032,-6-9-2580,3-4 0,8 5-516</inkml:trace>
  <inkml:trace contextRef="#ctx0" brushRef="#br0" timeOffset="85847.909">19456 15831 3612,'-10'19'4386,"10"-19"-516,-3 17-1032,3 3-2451,0 1-387,0 8 129,0 2 0,3 11 129,-1 6-129,0 5 0,-2 5 0,0 8-129,0 4 129,-2 8-258,-4 4 129,0-5-129,-2 1 129,0-1-129,1-8 129,0-5 0,4-8-258,0-11-129,2-6-258,-4-12-516,5-4-1290,0-1-1677,0-22-129</inkml:trace>
  <inkml:trace contextRef="#ctx0" brushRef="#br0" timeOffset="86176.929">19158 17077 2709,'39'21'4257,"-7"-15"-258,-8-6-258,13-6-2451,-3 2-1419,3 4 258,3 0 129,-5 0 258,3 5-129,-8-5-129,3 0-258,0 7-774,-8-2-1677,-3-5-1806,6-5-645,-11-6 387</inkml:trace>
  <inkml:trace contextRef="#ctx0" brushRef="#br0" timeOffset="86650.956">19165 15812 3096,'-13'-8'4386,"13"8"-129,0 0 0,10 0-3225,-10 0-516,19 0 0,-5 0 258,9 6-129,-1-5-129,11 10 129,2-4-387,3 3 0,2 1-129,4 1-129,-3 5 0,-2-5-258,3 9-387,-10-11-645,7 8-2709,-9 3-645,-5-9-258,-3 2 0</inkml:trace>
  <inkml:trace contextRef="#ctx0" brushRef="#br0" timeOffset="87583.009">19768 16869 516,'0'0'4128,"0"0"129,12 2-129,-12-2-1806,0 0-1677,7-10-129,-7 10 0,13-13-129,-13 13 129,14-4 0,-14 4 0,21 0-258,-21 0 0,22 12 0,-12 0 0,1 3 0,1 0-129,-2 0-129,-2-4 129,1 4 0,-3 0-129,-1-2 258,-5-13-129,2 20 0,-2-20 0,-2 19 129,2-19-129,-12 14 258,12-14-258,-16 6-129,16-6 0,-12 7 0,12-7-129,0 0 0,0 0 129,0 0-387,0 0 387,0 0-129,15 15 0,-15-15 0,21 17 0,-10-8 129,2 4-258,-4 6 258,0-5-258,-2-1 258,1 1 0,-5 1 0,1-1 0,-3 4 129,-1-7 0,0-11 129,-8 12-129,-3 2-129,-2-1 258,-2-8-129,-3 2 0,-1-2-258,0-1 0,-2 4-258,4 4-258,-5-12-516,22 0-1161,-22 2-2451,22-2 0,-13-15-387</inkml:trace>
  <inkml:trace contextRef="#ctx0" brushRef="#br0" timeOffset="88628.069">20383 16191 2451,'7'-21'2322,"-7"21"-1419,0-12-258,0 12 258,0 0 0,0 0 0,-6-8 129,6 8 0,-11 0-387,11 0-129,-17 0 0,17 0-258,-18 0-129,18 0 0,-18 1 0,18-1 258,-21 6 129,21-6 0,-22 11 129,12 2 129,-4-7 0,3 9-129,-5-1-129,4 5 129,-4 1-387,3 5 0,-4 0 0,4 2-387,-3 2 387,6 4-387,-2 2 258,1 6-129,1-5 129,3 7 0,1 0-129,2-2 129,2 3 0,2 3 0,1-6-129,6-5 0,4 3 0,2-5 129,2-6-129,3 2 129,-1-6-129,0-7 129,1-2-129,1 1 129,0-8-129,1 0 0,-1-3-129,0 3 129,-1-1 129,0 1-258,-1-4 129,-1 3 0,-2 1-129,-4-3 129,2 5-129,-12-10-387,19 14-258,-19-14-1161,0 0-2580,0 0-129,0 0-387</inkml:trace>
  <inkml:trace contextRef="#ctx0" brushRef="#br0" timeOffset="91487.231">20671 16313 1548,'20'0'3741,"-6"-6"129,-14 6-1677,0 0-1290,0 0-129,9-17 0,-9 17 129,0 0 258,0 0-129,0 0 0,0 0 0,5-11-258,-5 11-258,0 0-129,-6-3-129,6 3-129,-20 0-129,6 0 0,-2 4 0,-1-1 0,-5 9 0,1-3 0,-2 4 129,3-3-129,-2 7 0,1-3 129,1 1-387,0 3 387,3 2-387,2-2 387,1 2-258,3 4 129,1 2 0,4-5-129,4 8 258,2-4 0,0-4-129,5-1 0,5 6 129,1-9-129,3-1 129,0 2-129,2-3 0,1-3 0,3 2 129,-1 1-258,1-6 129,1 0 129,1-2-129,-1-3 0,1-2-129,-3-2 0,-4 0 0,3 0-387,-18 0-258,26-2-1032,-26 2-1935,0 0-1290,12-16 0</inkml:trace>
  <inkml:trace contextRef="#ctx0" brushRef="#br0" timeOffset="92028.263">20997 16348 516,'12'10'3870,"-12"-10"387,15 12-387,-15-12-1677,8 20-1806,3-8-258,-4 2 129,2 1 0,-6 2 129,5 7 129,-8-1 0,3 5-258,-3-3 129,0 3-129,0 1 129,0-1-258,0-3 0,0-5-129,3-6-258,-3 1-258,5-2-129,-5-13-516,6 13-774,-6-13-2193,0 0-903,0-12 645</inkml:trace>
  <inkml:trace contextRef="#ctx0" brushRef="#br0" timeOffset="92579.295">20945 16231 2193,'0'0'4128,"0"0"258,11 10-516,-11-10-2451,15 1-1161,-15-1 0,21 8 0,-4 4 0,-2-4 129,6 6 0,-2-3 0,4 11 129,0-6-258,0 6-129,-1-4 0,2-1 0,0 0 0,0 4-258,-2 0 0,1-3 0,-2 5 0,-2-2 0,-1 5 0,-4-4-129,-4 5 258,-1-1 0,-5-1-258,-3-4 516,-1 4-258,0-4 0,-7-6 129,-3 3 0,-5-7 129,1-2 0,-7-4 0,2 7 129,-9-9-129,4-1 0,-4 4 0,1-5-129,2-1-129,-2 0-129,5 3-129,-2-3-258,9 2-258,-8-2-1161,11 0-2838,2 0 0,10 0-258</inkml:trace>
  <inkml:trace contextRef="#ctx0" brushRef="#br0" timeOffset="93327.338">21413 16167 1677,'13'13'3870,"-1"-4"-258,-12-9-1032,0 0-2451,19 19 0,-7-5 129,1 4 0,-1 3 258,4 5-258,-1 0 258,1 7-516,2 4 129,-3 0-129,3 5 0,-4 2-129,0 1 258,-3-3-258,-4 6 129,-5 1 0,-2-2 0,0 6-258,-8-6 129,-3 0 258,-5-5 129,0 2 129,-5-12 0,5 2 516,-5-13-258,6-1 129,-4-11-387,6 0 0,1 0-516,-1-1-129,13-8-258,-15 8-258,15-8-387,0 0-903,-15 8-2322,15-8 0,0 0 388</inkml:trace>
  <inkml:trace contextRef="#ctx0" brushRef="#br0" timeOffset="93824.366">22020 16849 774,'27'-9'4128,"-8"2"258,-5-8-645,11-7-2322,-4 0-1290,0-4-258,3 2 258,-2-5 0,-2 7 0,-3 0 258,-2-2-129,-3 5-129,-4 6-129,-8 13-774,9-24-1290,-9 24-2064,0 0-258,-2-19 130</inkml:trace>
  <inkml:trace contextRef="#ctx0" brushRef="#br0" timeOffset="94179.386">22091 16520 2580,'0'0'4902,"0"0"-516,0 0 0,0 0-2580,0 0-1419,11 11-258,-11-11 0,23 17 129,-11-3-129,5 7 129,0-1-129,2 10 258,1 0-387,0 1 129,0 1-129,0 2 0,1-5-129,-5 1 0,3-2-258,-8-7-129,7 2-387,-13-8 129,7 5-387,-12-20 0,6 22-645,-6-22-1677,-13 3-1032,13-3 387</inkml:trace>
  <inkml:trace contextRef="#ctx0" brushRef="#br0" timeOffset="94433.401">22146 16852 6063,'0'0'5031,"8"0"-387,-8 0-387,19-24-3354,-3 4-1032,5 8 0,0-5-258,2 3 258,-5-2 0,2 7 0,-6-6-129,2 11-258,-16 4-387,15-9-258,-15-4-387,0 13-774,0 0-645,-14-14-774,0 8-516</inkml:trace>
  <inkml:trace contextRef="#ctx0" brushRef="#br0" timeOffset="94696.415">22087 16612 1161,'-25'5'4386,"16"7"-774,9-12-774,0 0-645,0 0-516,15 10-258,-15-10-258,27 2-258,-10-2-129,8 3-129,-3 1-258,6 6-129,0-10 0,0 8 129,3-1-258,-3 3-258,2-2 0,-5 2-645,4 5-645,-15-15-2451,4 5-1032,4-2-258,-8-3 0</inkml:trace>
  <inkml:trace contextRef="#ctx0" brushRef="#br0" timeOffset="97630.584">22752 16213 516,'21'-5'3483,"-21"5"-645,6-18-1032,-6 18-258,0 0-387,17-8-129,-17 8 129,0 0-258,8-14 129,-8 14 0,0 0-387,0 0 0,0 0 0,12 0-258,-12 0-129,6 12 0,-4 6-258,4 7 129,2 4 0,-1 6-258,2 7 129,4 4 0,-2 7 0,1 3 129,-2 0 0,0-1-258,-1 6 129,0-1 129,-3-6-129,-1 0 0,-2-2 129,1-8-258,-2-10 129,3 0 0,-2-8 0,0-7-129,2-4-516,-5-15-387,5 14-2451,-5-14-1032,0 0-258,0-8 258</inkml:trace>
  <inkml:trace contextRef="#ctx0" brushRef="#br0" timeOffset="98107.611">22712 17147 2322,'0'12'4515,"-3"3"-129,3-15-129,0 0-2967,0 0-645,0 0-129,16-5 258,-16 5-129,29-9-258,-10 1 129,10 4-129,-3-4 0,6-1-129,1-3 129,3 4-387,-1-2 387,0 3-387,-4-3 129,-1 5-258,-3 0 0,-5 2-258,-2 3-129,-8-2-387,7 2-774,-19 0-2322,0 0-645,0 0-516,0-16 517</inkml:trace>
  <inkml:trace contextRef="#ctx0" brushRef="#br0" timeOffset="98630.641">22588 16251 516,'0'0'4128,"20"-1"-258,-11-11 387,2 1-3483,8 6 129,-7-11-129,10 9 0,-9-6 0,5 12-129,-5-5 0,5 6 0,-4-9-387,6 9-129,3-1-129,3 1 129,4-2 0,4-2-129,2 2 129,4-1-129,1 0-129,1-2 129,-2 3-387,-6-2-129,3 4-516,-16-5-1548,-3 2-1806,-1 3-387,-17 0 129</inkml:trace>
  <inkml:trace contextRef="#ctx0" brushRef="#br0" timeOffset="99519.692">22930 16796 1548,'-12'12'3741,"12"-12"774,0 0-2451,-19 0-516,19 0 129,-20-9-258,20 9-258,-21-9 129,21 9-387,-20-11-387,20 11 0,-21-14-258,21 14 129,-17-23-258,17 23 258,-15-21-258,9 6 0,4-6 0,1 2-129,1-8 129,0 0-258,3 5 258,6-8-258,0 7 129,3 2-129,3 1 129,1 1 129,2 4-129,1 3 0,1-2 0,0 4 258,1 3-387,1 0 258,-3 4-129,0-2 0,0 5 0,-1 3 0,1 9 0,0 0-129,-4 2 129,0 2-258,-2 2 258,-1 9-129,-2 0 129,-1-3-258,-5 2 258,1 0 129,-4 3-129,-1-6 0,0 3 0,-7-1-129,-2-1 129,-4-5 129,-1 5-258,-1-4 258,-3-5-129,-1 4 258,0-9-129,1 2 129,-4-7-129,4 4 0,-5-9 129,1 0-129,-3 0-129,3-3 0,-1-7 129,-2-6-258,2-4 0,0 1 0,2-5-129,1-4-258,8 10-516,-7-22-1290,11 7-2451,3 4-129,5-7-516</inkml:trace>
  <inkml:trace contextRef="#ctx0" brushRef="#br0" timeOffset="101059.78">23271 16949 3096,'15'19'3612,"-15"-19"-1935,0 0-645,10 19-129,-10-19 129,8 12 129,-8-12 129,5 17-258,-5-17-129,1 14 0,-1-14-129,0 18 0,0-18 0,-4 24 0,-4-13-129,6 6 0,-7-2-258,5 5 387,-4-6-516,4 3 0,-1 0-129,3-2 0,-1-5-129,3 4 129,0-14-129,10 15-129,5-11 258,0 8 0,5-12-129,2 0 0,2 0 129,1-2-129,-3-3 0,-2 5 0,0-2-129,-5-5-129,1 7-258,-16 0-516,21 5-129,-21-5-645,13 11-1419,-13-11-1806,0 0 0,3-6 129</inkml:trace>
  <inkml:trace contextRef="#ctx0" brushRef="#br0" timeOffset="101345.795">23428 17099 1806,'14'32'4128,"-1"-18"-129,-13 1 0,1-2-3225,4 7-387,-5 5-129,6 9 258,-6-1-129,0 4 258,0-6-387,-2-1-645,2-2-1677,3-6-1935,-3-22 0,8 19-774</inkml:trace>
  <inkml:trace contextRef="#ctx0" brushRef="#br0" timeOffset="102307.851">23802 16379 2580,'-9'-6'3741,"9"6"-516,0 0-2451,0 0 0,0 0 129,0 0 0,0 0 0,-10-7-129,10 7 258,0 0-387,0 0 0,-16 0-258,16 0 0,-10 0-129,10 0 258,-11 7-129,11-7-129,-13 7 0,13-7 0,-15 12 0,15-12 0,-21 16 0,9-4-258,-3 4 258,1 4-258,-4-2 258,3 6-258,-5 4 129,3-3-129,-1 7 0,1 2 129,3-3-129,1 0 0,3-1 0,2 5 0,3-5 0,3 7 0,2-6 0,0-1 129,5-4 0,5 2-129,2 0 0,3-4 129,2-3-129,2-2 129,4-1 129,0-6-258,3 5 0,-3-3 0,4-2 0,0 3-258,4-2-258,-5-1-516,8 1-1290,-9-3-2193,1-7-258,-1-3-258</inkml:trace>
  <inkml:trace contextRef="#ctx0" brushRef="#br0" timeOffset="110779.336">23922 16766 516,'0'0'1419,"-7"15"258,7-15 0,0 0 258,-7 13-645,7-13 0,-7 10-258,7-10 0,-8 11-129,8-11-258,0 0 0,-13 9-258,13-9 0,0 0 129,-6 13-258,6-13 129,0 0-129,0 0 258,0 0-129,0 0 0,0 0 0,-1-13 129,1 13-258,0-21 0,3 4-129,1-4 0,2-7-129,2 0 0,1-3-129,3-3 0,1 0 0,1 0 0,0 0 0,2 3 0,-4 5 129,4 3-258,-6 5 258,0 5 0,-3 1-129,-7 12 258,0 0-258,10-11 129,-10 11-129,0 0 129,0 0 0,5 11-129,-5-11 129,8 17-129,-1-1 129,0 1 129,4 3-258,2 0 258,-2 6-129,5 0 0,-2 6 129,1-1 129,-1 0 0,0-1-129,1 4 129,-2-1-258,0-3 129,-2-6 0,3 1 0,-4-2-258,2-3 129,-2-3 0,-2-5 0,2 0-129,-10-12-387,13 17-387,-13-17-387,0 0-1161,13 6-2064,-13-6-129,-2-9 129</inkml:trace>
  <inkml:trace contextRef="#ctx0" brushRef="#br0" timeOffset="111163.358">23834 16699 3225,'13'0'4386,"-13"0"-516,20-4 258,-7 1-3741,0 1-387,-2 2 0,4-3 129,-1 3 0,1 0 129,1 0 0,0 0 0,2 0-129,2 4 0,3-4-129,3 0 0,1 0 0,3 1 0,3-1-258,1 2 129,-2-2-516,3 2-258,-10-2-1032,0 0-2193,1 1-258,-15-3 0</inkml:trace>
  <inkml:trace contextRef="#ctx0" brushRef="#br0" timeOffset="113979.519">24481 16473 3612,'13'4'4515,"-13"-4"-258,12 2-1290,-12-2-2193,0 0-258,10 12-129,-10-12 0,9 22-258,-1-5 129,-5 1 129,3 5-129,-5-5 0,4 10 129,-3-1-129,3 1 0,-4-1 0,5 3 0,-4-5-129,3 3 129,-3 1-129,2-4-129,-3-6 129,4 0 0,-2 0-129,-1-5-129,-2-14 0,5 17-129,-5-17-516,0 0-258,0 0-1677,0 0-1806,-5-15-387,0-6 129</inkml:trace>
  <inkml:trace contextRef="#ctx0" brushRef="#br0" timeOffset="114527.55">24456 16477 1677,'-2'10'3483,"2"-10"645,0 0-645,0 0-2967,0 0-516,0 0 258,0 0 516,6-1 0,9 1-129,-15 0 129,27 9 0,-13-7-258,9 7 129,-4 0-387,5-4-258,-1-1 0,-1 2 0,0 4 0,-1-5-129,-1 4 129,-4 3-129,2-2 129,-4 2 0,1 9 0,-3-3 0,-2-1 0,-2 2 0,0 2 0,-3 2 0,-2-2 0,-2-1 0,-1 1 129,0-5-129,-6-2 129,-2 2 0,-5 0 0,-1-4 129,-6-3 0,3 4 129,-5-7-129,3 7 0,-5-3-129,6-1 0,0-2 0,3-2-129,5 4-387,-3-6-387,13-3-258,-11 2-1032,11-2-2580,0 0 0,4-16-258</inkml:trace>
  <inkml:trace contextRef="#ctx0" brushRef="#br0" timeOffset="115294.594">24738 16225 1032,'18'29'3999,"9"-3"-129,-16-22-258,3 9-3096,4 5-387,3-1 129,3 5 258,-3-3-129,3 7 0,-4-6 387,2 9-258,-5-4 129,6 6-129,-10-2-129,6 10 0,-7-3 129,3 0-258,-7 10-129,3 0 129,-8-3 0,4 1 0,-5-2-129,2-4 129,-4 0-129,0 3 129,0-10-258,-2 4 387,-3-6-258,1 5 258,-4-8-258,1 2 387,-2-10-387,-1 6 258,-1-7-129,0-1 0,-6-4-129,5 2 0,-5-2 0,3 2-129,-1 1 129,0-3-129,0 2 0,0 1-129,5 2 0,-3-5-387,11 5-645,-15-5-2709,17-12-645,0 0-516,-16-11-387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2:35:56.96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4871 14550 2451,'15'18'3354,"-15"-18"129,0 14-1419,0-14-1677,0 0-129,0 12 0,0-12 258,0 0 0,4 15 129,-4-15-129,0 12 258,0-12-387,0 16 129,0-5 0,0 2-258,0 1-129,0 5 129,0 2-129,0 3-129,0 7 0,0 3 0,4 3 129,0 4-258,-3 3 129,1-3 0,1 3 0,-1-5 129,1-1 0,0-4-129,-1-6 0,2-3-129,2-6-129,-4-4-258,4-2-387,-6-13-645,0 0-1677,18 3-903,-18-12-258</inkml:trace>
  <inkml:trace contextRef="#ctx0" brushRef="#br0" timeOffset="651.036">4771 14549 903,'-10'-1'2709,"10"1"129,0 0-1935,0-16-903,0 16 258,2-16 258,-2 16 258,6-19 129,-6 19 0,7-14 129,-7 14 0,12-13 0,-12 13-387,20-6 129,-6 2-387,6 4 129,-2 0 0,8 0-387,0 0 129,1 3-129,2 0 0,1 1 129,-3-2 0,3 5 0,-3-1 129,1 4-129,0-4 0,1 2 0,-2 1 0,-1 2-258,-1 1 129,0 0-129,-2-3 0,-5 1-129,0 2 129,-6-1-129,1 1 129,-6 0 0,-3 2 0,-4 1 0,0 2 0,-6-3-129,-8 5 258,-5 2-129,-6-3 0,-1 2 0,-6-6 0,-2 2-129,-1-1 0,-1-1-258,6-1-258,-3-10-258,10 6-903,-2-7-1419,5-2-1161,20 0 0</inkml:trace>
  <inkml:trace contextRef="#ctx0" brushRef="#br0" timeOffset="1515.086">5776 14413 1,'15'9'3611,"-5"3"130,-10-12-129,0 0-2064,0 0-1032,-3 10-129,3-10 387,-17 15-129,8-3 129,-10-5 129,3 8-129,-5-6-129,1 7 0,-6-2-129,4 4-258,-5 2-129,0 4-129,1 2 0,-2 4 0,2 5 0,-1 2-129,1 3 129,5 2 0,0 4-129,2 0 129,4 0 0,1-2 0,6 2 0,2-1 0,2-3 0,2 0 129,2-9-129,5 2 0,2-5 0,5-2 129,0-4 0,6-5 0,-3-3 0,6 0 0,-1-5 129,4-1 0,-2-3-129,5-2 129,-4-2-129,2-1 0,-3 2 0,2-3 0,-1 0-129,-4-1 0,1 1 0,-6 3 0,0-3 0,-3 4 0,-11-5 0,18 5 0,-18-5 0,0 0 0,15 7-258,-15-7-129,11 6-516,-11-6-1161,0 0-2193,16-1-387,-16 1-129</inkml:trace>
  <inkml:trace contextRef="#ctx0" brushRef="#br0" timeOffset="2779.159">6152 14757 2451,'-25'-6'2709,"-4"10"-2064,14-4-645,-1 2 0,0-1 516,2 2-129,0 0 258,4 4 0,-4-2-129,3-1 258,-2 0 129,13-4-129,-21 16 129,21-16-387,-18 14 387,18-14-129,-18 12-129,12 0 0,6-12-258,-16 13-129,16-13 258,-16 12-258,16-12 0,-15 16 0,15-16 0,-15 13 0,15-13-129,-12 9 0,12-9-129,-6 12 0,6-12 0,0 0 0,1 15-129,-1-15 258,18 10-129,-4-3 0,1 0 129,5-1 129,1 1-258,0 0 129,4 4-258,-2 0 129,3 2 0,-3-1 0,0 2 0,-2 1 0,0 2-258,-3-2 258,-1 0 0,-2-2 0,-2 1 0,-2-2 0,-3 0 0,-8-12 0,13 16 0,-13-16 0,3 10 0,-3-10 0,-5 15 0,5-15 387,-25 9-258,9-4 258,-5-1-129,0 4 129,-9-5-129,7 2 0,-5-4-129,2 2-258,3 2-129,-1-5-387,7 6-516,-3-8-1032,8-2-2064,12 4-516,-12 0 129</inkml:trace>
  <inkml:trace contextRef="#ctx0" brushRef="#br0" timeOffset="3215.183">6482 15161 5805,'-14'3'4257,"14"-3"-387,-13 8-1032,13-8-2967,-14 0 0,14 0 129,-14 11 129,7-1 129,2 10 258,-5 0 0,7 6 129,-6 1 0,5 7-129,-4-2-258,5 3 0,-3-2-129,3 1-129,1-6-129,0-2-129,2-4-129,0-7-258,3 2-387,-3-17-387,0 0-1935,17 13-1290,-17-13 258</inkml:trace>
  <inkml:trace contextRef="#ctx0" brushRef="#br0" timeOffset="4048.231">6696 14731 2967,'15'10'3096,"-15"-10"129,0 0-2580,14 9 129,-14-9-258,13 21 258,-13-21 0,12 26-129,-11-9 387,3 7-258,-2 0 0,4 8 0,-5-5-387,3 5 0,0-3-129,1 2 0,0 3-129,-1-3-129,1-2-129,-1-3-129,1-1 0,-2-8 0,1 1-258,-4-18-258,0 0-903,0 0-1677,0-18-774,0-2 0</inkml:trace>
  <inkml:trace contextRef="#ctx0" brushRef="#br0" timeOffset="4340.248">6648 14698 7482,'6'3'4902,"10"-2"-387,3-5-258,1-5-3354,16 2-774,6-3 0,7 2 129,2-1-129,2 4-129,-3-1 0,-2 0 0,-4 4-129,-8-1 0,-4 3-129,-9-1-645,3 7-387,-14 0-2580,-12-6-516,13 17-516,-13-17 0</inkml:trace>
  <inkml:trace contextRef="#ctx0" brushRef="#br0" timeOffset="4605.263">6754 14887 9288,'1'13'4773,"30"-1"-258,-10-12-516,12-1-4386,2-6-258,10 7 129,-1-5 0,4 5-129,-4-5 0,3 6-129,-9-1-903,1 2-2580,2 12 129,-11-9-387,4 8 646</inkml:trace>
  <inkml:trace contextRef="#ctx0" brushRef="#br0" timeOffset="4929.281">7315 15188 3225,'-2'36'4257,"-4"-23"-387,6 17-129,-4 2-3096,2-2-1161,-3-1-903,4-4-2322,1 10-387,-3-17 0</inkml:trace>
  <inkml:trace contextRef="#ctx0" brushRef="#br0" timeOffset="5460.312">7645 14691 4386,'14'41'4644,"1"-21"-645,-9-7-258,14 5-2580,-7 5-1419,2 4 129,-3 5-129,2 3 0,-5 1 129,-2 7 129,-1-2 0,-5 0 0,-1-2 129,0-1-258,0-11-645,0 0-1419,0-3-1677,0-24-387,0 0 258</inkml:trace>
  <inkml:trace contextRef="#ctx0" brushRef="#br0" timeOffset="5725.327">7730 14950 6321,'0'0'4773,"0"0"-129,0 0-387,24-7-2967,2 4-1032,1-1-129,7 1 129,2 0-258,3 1 0,2 2 0,-1-2-258,-1 2 129,-6-1-387,2 4-516,-11-3-1806,-1 0-1419,0 2-258,-9-2-387</inkml:trace>
  <inkml:trace contextRef="#ctx0" brushRef="#br0" timeOffset="6023.344">8194 14654 8385,'12'19'4515,"-8"-7"-129,5 5-258,-6 6-3096,5-2-1032,-2 3 0,-1 1 129,0 6-129,-3-2 258,-1 6-129,-1 5-129,0 1 0,0 6 0,0-6-387,0 11-774,0-11-2451,0-1-774,6-4-387,-1-14-258</inkml:trace>
  <inkml:trace contextRef="#ctx0" brushRef="#br0" timeOffset="7657.437">8564 15170 1032,'10'24'3354,"-10"-24"258,5 19-258,-4-8-2451,-1-11-129,0 26 129,0-26 0,-7 29 258,-2-17-129,4 9-129,-4-8-129,3 7-258,1-7-387,-1 0-258,5 4-516,1-17-645,-6 23-1161,6-10-1677,0-13-258,0 16 0</inkml:trace>
  <inkml:trace contextRef="#ctx0" brushRef="#br0" timeOffset="9575.547">8884 15168 1548,'0'0'3483,"-11"9"-258,11-9-1419,0 0 258,0 0 0,0 0 0,0 0-258,0 0 0,0-7-645,0 7-129,0 0-387,0 0-129,4-23-258,-3 11-129,-1-7 129,2-3-387,0-6 129,0-1 0,2-3 0,-1-4 0,3 0 0,-3-1 129,2 0-258,-1 4 258,-2 2-258,-1 4 258,0 2-258,-1 7 129,0 4-129,0 1 129,0 13 0,0 0-129,0-11 129,0 11 0,0 0 0,0 9 0,0-9 0,0 23 129,2-9 0,0 3-129,0 1 129,2 0-129,-2 1 129,4 2-258,0-4 258,0-1-129,3-3 0,3-3 0,3-8 0,5-2 0,6-2-129,2-12 129,4-3-129,-1-5 129,2-5-258,-2 1 258,-3 2-258,-6 5 387,-6 1-258,-6 5 129,-10 13 0,15-15 129,-15 15-129,0 0 129,3 15 0,-3-3 0,0 4 0,0 1 0,0 4 129,0 0-129,-2 2 129,1 6-129,0-3-129,-2 2 0,1 5 0,0 4 129,1-4-258,0 1 129,-2-3 0,1-4 0,2 1-516,0-12-645,10 1-2709,-10-17-774,15 2-129,-4-5-387</inkml:trace>
  <inkml:trace contextRef="#ctx0" brushRef="#br0" timeOffset="10239.585">9550 15158 1548,'-13'-3'2838,"13"3"258,0 0 129,0 0-2451,1 6-258,-1-6 387,5 23 258,-5-13 258,2 17 258,-5-11-129,3 14-129,-7-9-516,3 11-258,-6-3-258,3-4-516,1 5-645,-5-14-1161,5 0-2193,6 0-516,0-16-129,0 0 0</inkml:trace>
  <inkml:trace contextRef="#ctx0" brushRef="#br0" timeOffset="10787.617">10137 14790 5676,'12'-6'4386,"-12"6"-258,0 0-387,0 0-2709,-15-8-645,1 8 0,-5 2 0,0 8-129,-9-3 258,2 10-129,-8-3 0,3 6 129,-4-1-129,5 3-258,-3 4 0,6-3 0,0 3-129,5 0 129,5-1 0,7 3 0,3-3-129,7 0 258,0-1-129,9 4 129,6-6-129,10 0 0,5 0 0,7-2-129,5-4-129,4-3 0,3 0-516,-2-10-258,8 7-1419,-10-8-2064,-3-4-387,0-3-258,-8-11 387</inkml:trace>
  <inkml:trace contextRef="#ctx0" brushRef="#br0" timeOffset="11363.65">10243 14455 1,'12'18'3353,"4"6"1,-16-24-129,26 15-2064,-9 3-774,2-3 387,5 7 129,-4-2-129,7 7 0,-6 1 129,5 9-258,-8 1 0,4 5-258,-4 2-258,-1 3-129,-3 6 129,-5-2-129,-1 0 0,-2 0 258,-6-2 129,0 1 258,-2-7-258,-4 1 129,-8-12-129,1-2 0,-3-6-258,-1-4-129,4-2-645,-6-10-387,19-9-2064,-14 16-1290,14-16-129,-13 0-129</inkml:trace>
  <inkml:trace contextRef="#ctx0" brushRef="#br0" timeOffset="11809.675">10919 15133 9030,'11'8'4773,"7"-6"-516,-4 0 0,-1 4-3483,3-6-774,0 1 0,4-1 0,0 1 129,-1 4 0,5-1 129,-2-2-129,3 2 129,-3 3-387,2-2 0,-1 5-387,-6-8-387,6 6-516,-23-8-1290,19 0-1677,-19 0-387,0 0-129</inkml:trace>
  <inkml:trace contextRef="#ctx0" brushRef="#br0" timeOffset="12109.692">10828 14908 9417,'33'-4'4773,"-11"-3"-516,5-2-516,2 5-3741,1 3 129,2 1 0,-4 0 129,1 1-129,-1 6 0,0-1-387,2 8-1161,-3-2-2580,-4-5-516,1-1-258,-8-6-645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20:19.13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21573 12450 2580,'18'-4'3096,"-18"4"-2451,0 0-645,10-7 387,-10 7-129,0 0 516,0 0 129,1-13 387,-1 13-129,0 0 129,0 0-129,-4-14-129,4 14-129,0 0-516,-13-5 0,13 5-129,-13-7-129,13 7 0,-15-3 0,15 3 0,-19-2 129,6-1-129,13 3 129,-24-3 0,13 3 258,-5-2-258,2 2 129,-2-4-129,2 4 129,-3-3-258,0 3 258,0-1 0,0 1-258,-1 0 0,1 0 0,-2 4 129,2 0 0,-1 4 129,4 1-387,-5-1 387,5 4-258,-3-3 129,3 4-129,-3-5 0,2 1 0,-1 0 0,1 3 0,-4 0 129,6 3-129,-4-3 129,0 0 0,1 3-129,1 2 258,-2-2-258,3 4 0,1-3 129,1-1-129,-1 1-129,5 4 129,-2-3 0,4 2-129,-1-2 129,2 0-129,1 3 0,0 2 0,3-1 0,-1-1 129,2 1-129,0 1 0,3 0 0,3 3 0,2-2 0,5-4 0,0 3 0,1 0 129,2-3-258,2 3 258,-2-5-258,1 0 258,0-5-129,0 3 0,-2-5 0,3-1 129,-2-2-129,1-2 0,2-2 129,-1-1 0,3 0-129,1 1 0,2-3 129,2 0-129,1-7 0,0 2 0,0-2 0,3-1 129,-2-1-129,3-6 0,-4 1 0,0-1 0,0 3-129,-3-5 129,2 0 0,-1 0 0,-2-2 0,-3 2 0,-1 3 0,-3 1 0,-5 1 0,-11 12 0,18-17 0,-18 17 129,0 0-258,0 0 129,3-11 129,-3 11-258,0 0 129,0 0-129,0 0 129,0 0 0,0 0 0,0 0 0,0 0-129,0 0 129,0 0 0,-12 6-129,12-6 129,-14 10 129,14-10-129,-21 13-129,9-4 129,-3-1 0,2 1 0,-2-4 0,-1 4 0,-1-4-129,2 3 129,-1-1 0,1-1-129,0-2 129,2 0-129,-1 1 129,4 0 0,-2 2 0,0-3 0,2-4 0,-3 3 0,0 0-129,-2-1 129,-2 1-129,-3-2 129,0-1 0,-2 4-129,-1 1 0,-3-1 0,-2 0-258,1 4-387,-8-8-258,14 9-2451,-13-8-1548,-2-3-258,0-9-387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20:59:05.949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7375341F-51C2-4EEC-940A-5061B7F486A9}" emma:medium="tactile" emma:mode="ink">
          <msink:context xmlns:msink="http://schemas.microsoft.com/ink/2010/main" type="inkDrawing"/>
        </emma:interpretation>
      </emma:emma>
    </inkml:annotationXML>
    <inkml:trace contextRef="#ctx0" brushRef="#br0">9543 7452 1,'-36'-3'1547,"20"-2"-128,0 4-129,-2 1 129,-2 0 129,0 0-516,-3 1 0,0 5-258,-3-1-129,0 6-258,-2-3-129,1 2 258,-3 2-129,3 4 129,-4-1-258,4 2 0,-2 0 0,3 4 129,-1 1-258,4 1 0,-2-1 0,4 6 0,0-3 0,4 2 129,-3 1 0,3 1-129,1-3 129,0 4-129,2-2 0,0 1 0,-1 3-129,1-2 129,3 2 0,3 2 0,-2 0-129,7 3 258,-2 1-258,5-1 129,0-2-129,8 2 0,1-5 0,4 1 129,2-2-129,2 0 0,3-3 129,4-1 0,-3 4-258,7-1 387,0-2-129,3 1-129,3-2 258,4 0-129,2-3 129,3 0-129,2-5 516,5 1-645,-3-6 258,5 1-129,-2-4 0,5-1 129,-1-3-129,2-2-129,0-4 129,3-1 129,0-1-258,1-8 129,0-6 0,0-2 0,0-9-129,-2-6 258,-2-4-258,-1-6 258,-5-5-258,-5-6 129,-3 0-129,-3-4 129,-8-3 0,-5-1-129,-5-3 129,-6 0-258,-6-3 258,-4 4 0,-5-1-129,-8 2 129,-6 3-129,-7 4 258,-6 4-258,-4 7 129,-6 5-129,-8 1 0,-5 6 129,-8 4-258,-3 4 129,-8 9 0,0 5 0,-7 3-129,-1 6-258,2 1 129,2 17-258,-7-2-258,9 17-516,-11-9-1290,11 12-2064,2 5-129,3-2-387</inkml:trace>
    <inkml:trace contextRef="#ctx0" brushRef="#br0" timeOffset="721.04">9154 8286 1935,'0'-14'2451,"7"-1"0,1-5-774,6-2-129,-1-8-258,7-1-387,-1-6 129,7 2-387,-5-4 0,6 6 0,-4-3-129,2 10-129,-5-3 258,3 12-258,-8-3 0,3 12 0,-18 8-129,21-16 129,-21 16-258,13-5 0,-13 5-129,0 0 258,0 0-129,14 10 0,-10 4 0,0 4-129,2 3 129,0 6 0,1 2-129,3 6 129,-1 2-129,1 3 0,1 1 0,1 1 0,2-4-129,-1 0 129,1-3-129,-4-7 129,1-2-129,-5-7-129,3-5-258,-9-14-387,5 16-645,-5-16-645,-7-7-1806,7 7-903,-27-29 387</inkml:trace>
    <inkml:trace contextRef="#ctx0" brushRef="#br0" timeOffset="938.053">9184 8151 516,'21'10'4257,"-1"-10"0,16 6-258,3-3-3096,5-3-645,9 0 0,4 0-774,1-3-1548,-3-7-2064,12 6-129</inkml:trace>
    <inkml:trace contextRef="#ctx0" brushRef="#br0" timeOffset="1682.096">11996 6454 3225,'0'24'3741,"0"-24"0,-4 26-3741,4-2 129,-2-1 129,2 7 129,0 1 0,0 5-129,2-2 0,2 6 129,-2-3-129,0-1-129,1-2-129,-2-2 0,0-5-258,-1-6-645,1-3-1548,5-1-1806,-6-17 516</inkml:trace>
    <inkml:trace contextRef="#ctx0" brushRef="#br0" timeOffset="2432.139">11941 6161 1806,'0'0'3741,"-6"-11"0,6 11-2193,12-9-1161,-12 9 129,27-11 129,-15 1 129,12 3 0,-5-6-129,9 9 129,-6-6-258,9 8-129,-6-6 0,2 8-258,-1 0-129,-1 1 129,-2 9-258,-4-1 258,-1 4-129,-4 1 129,-7 4 0,0 3 129,-7 3 0,-4 3-129,-10-3 129,-3 5-129,-9-3 258,-1 3-387,-5-4 129,-1-4-129,2-1 129,0-4-129,5-3 0,3-6-129,7 2 0,16-9 0,-14 6-129,14-6 129,6 2 0,11-1 0,4 3 0,5 3 0,3 0 129,4 5 0,3 7 0,2 2 0,1 4-129,-3 0 129,0 6-129,-2 1 129,-4 0-129,-8 0 258,-3 0-258,-7-1 129,-8-3 0,-4 1 129,-8-3-129,-7 1 129,-10-2 0,-3-2 129,-7-5 0,-3-1 129,-6-1-129,4-3 0,-4-4 0,3-4-129,4-3 0,3-2-258,8 0-129,2-7-258,14-2-645,-5-11-1419,13 3-1806,8 2-516,8-6 129</inkml:trace>
    <inkml:trace contextRef="#ctx0" brushRef="#br0" timeOffset="3860.22">15263 6191 258,'14'-12'3612,"-14"12"-129,-4-18-2580,4 18 258,-14-13-129,14 13 0,-26-11-387,10 9 129,-11-4-387,3 6-129,-7 0 129,-2 4-129,-4 5-258,-4 3 0,1 3 129,-2 2-258,-2 5 258,0 4-258,1-1 258,3 4-129,2 1 129,3 5-129,5 1 129,7 3 129,5-4 129,7 2-129,6 2 0,5 0 129,5-6 129,13 3 0,0-8-258,12 2 258,1-8 0,12 2-258,-2-7 0,6-2 129,1-5-258,5-3 0,-4-3 0,2-3-129,-2-1 0,-4 0 129,-2 0-129,-6-5 129,-4 1-129,-7 1-129,-6 2 129,-5-1-258,-3 2-774,-12 0-2967,0 0-516,-17-2-516,-6-5 258</inkml:trace>
    <inkml:trace contextRef="#ctx0" brushRef="#br0" timeOffset="4740.271">13109 8488 3870,'4'19'4257,"-4"-19"-129,1 14-3096,1-1-903,0 1 516,2 10-258,-4-1 258,3 9-129,-3-2 0,2 11 0,-2 1-129,1 6 0,-1 0 0,1 4-258,-1-5 129,1-1 0,-1-3-258,0-7 0,2-7-387,-2-12-387,2 0-1935,-2-17-1806,0 0-387,-4-12 258</inkml:trace>
    <inkml:trace contextRef="#ctx0" brushRef="#br0" timeOffset="5296.302">12955 8364 2451,'9'6'4515,"-9"-6"-129,22 11-258,-3-4-3999,1 0-129,3 4 258,4 0 0,6 2 129,0 3 0,7-1-129,-3 2 0,7 5 129,-1 0 0,3 4-129,0 2 0,0 2-258,-1-1 129,-1 0-129,-2 2 129,-2 2-258,-5-1 129,-2-5 129,-7 1-129,-6-1 0,-7 0 129,-7 2 0,-6-5-129,-3 3 129,-11-3 0,-5 5 0,-9-7-129,-3 3 258,-11-6-258,-2 0 129,-8-1 0,-4-1 0,-6-5-129,-3 0 129,-4-2-129,3-3 0,2-1 0,3-6-258,9 3-129,4-6-258,17 3-1290,2-5-2838,13-8 0,13 1-387</inkml:trace>
    <inkml:trace contextRef="#ctx0" brushRef="#br0" timeOffset="6196.354">16111 7887 129,'0'0'3741,"17"-2"387,-17 2-2580,0 0-258,0 0 0,0 0 129,0 0-258,0 0 0,0 0-258,0 0-129,0 14-129,0-14-129,-9 19-387,3 1 0,2 6 0,-3 9-129,-1 8 129,-1 4-129,2 6 129,-2 5-129,2 2 0,-4 0 129,3 2 0,2-11 129,1-1-129,3-7 129,2-7-129,0-5 129,3-4-129,7-10 129,7-3-258,5-1 129,5-6-129,4-2 129,7 0 0,4-5 0,1-3 0,3-1-129,-2-1 258,-2-3-258,0 4 0,-3-4 129,-3 4-129,1 1-129,-6 1 129,2-1-258,-5 1 129,-1 2-129,-7-6-129,4 6-387,-14-7-645,8 5-2451,-18 2-903,8-19-387,-8 7 259</inkml:trace>
    <inkml:trace contextRef="#ctx0" brushRef="#br0" timeOffset="6580.376">16003 8254 3354,'8'3'3999,"-8"-3"-258,25-8-3483,-3 4 258,3-3 0,8 4 129,2-6 129,5 6-129,0-6 129,8 6-258,-4-3-129,7 5 0,-4 0-129,0-2-258,-4 3-129,-5-1-258,-3 1-387,-14 0-774,1-7-2451,-5 7-645,-16-10 387</inkml:trace>
    <inkml:trace contextRef="#ctx0" brushRef="#br0" timeOffset="6956.397">16119 7865 645,'5'17'3741,"12"-14"516,-17-3-387,19-7-3354,0 3 0,0-3 258,5 3-258,1-6 258,7 6-258,-3-5 129,7 5-258,2-2-129,4 4-129,-1-1-129,3 2-258,2 1-129,-4 0-774,2 0-3225,0 1 258,-13-1-645</inkml:trace>
    <inkml:trace contextRef="#ctx0" brushRef="#br0" timeOffset="10916.624">15019 9401 1419,'-2'-15'1548,"-1"3"129,3 12-258,0 0 129,0 0-258,0 0-129,0 0-387,-12-1-129,12 1-129,-6 13-129,4 0 129,-3 4-129,4 5-129,-3 3 0,3 5-129,-1 4 129,0 7-129,0 6 0,1 6 129,-1 2-258,1 4 516,-1-2-258,2 1 129,-2-4-129,2-5 129,0-9-129,0-6-129,2-7 0,2-4-129,0-10-129,-4-13-516,0 0-258,0 0-903,15-18-2193,-7 0-516,-7-17 129</inkml:trace>
    <inkml:trace contextRef="#ctx0" brushRef="#br0" timeOffset="11352.649">14879 9439 3096,'0'11'3741,"0"-11"-2322,0 0-774,0 0 0,12 0 645,2 0-129,-4-10 129,10 8 0,-2-10-129,8 6-129,1-4-387,9 6 0,-2-8-129,6 8-129,0-4-258,2 5 258,-1-2-258,5 1 0,-9 2 0,1-1 0,-3 3-129,-4-3 0,-3 3-387,-9-2-129,2 2-774,-21 0-1806,0 0-1548,0 0-258,0-9 258</inkml:trace>
    <inkml:trace contextRef="#ctx0" brushRef="#br0" timeOffset="11719.67">14907 9660 1548,'34'15'3999,"-7"-4"258,-9-11-258,5 0-3741,4-1-258,1-6 258,3-1-129,-3 5 129,4 1 258,-4-9-129,5 10 0,-1-3-129,4 4 129,-1 0-129,1 2-129,2-2-129,-4 0 0,0 2-129,-6-1-258,1 3-645,-12-4-1677,-6-1-1548,2 1-258</inkml:trace>
    <inkml:trace contextRef="#ctx0" brushRef="#br0" timeOffset="14004.801">12064 5845 1548,'-14'-13'1677,"14"13"-258,-15-16-387,15 16-387,-18-10-129,7 6-129,-2 2-258,-1 2 0,-1 0-129,-6 3 129,0 5 0,-3-1 258,0 3-129,-3 3 0,0 3 129,-4-1-129,2 6-129,1 0 258,1 2-129,-3 1 0,1 7 129,-3 1-129,3 3 129,-1 2 129,0 4-258,2 0 0,1 6-129,1 3 129,6 3-129,1-2 0,5 4-129,2 1 129,6 0 0,1 2 129,5 2 258,0-6-258,7 5 129,6-7 129,3 6-129,3-7-129,6 3 129,1-7 0,5 0-258,4-1 129,1 0-129,2-7 0,3 0 0,3-4 0,-1-3 0,3-3 0,2-3 0,3-5 0,-1 0 0,2-12 129,2 0-129,2-9 0,2 0 0,-1-13 0,1-5 0,-1-10 0,-1-6-129,0-4 0,-2-7 129,-6-5-129,-4-5 129,-7-7 0,-4-5-129,-8-4 129,-5-5-129,-8-7 129,-4-5-129,-7-2 129,-1-1-129,-10 2 0,-4-1 0,-6 3 0,-5 2 0,-4 3 0,-4 7 0,-5 6-129,-4 1-129,-6 7 258,-7 5-258,-1 10 129,-5 8 0,0 14-129,-5 6 0,1 14-129,0 4 0,2 23-129,-4 6-258,9 20-516,-11 0-1677,5 6-1290,9 13-387</inkml:trace>
    <inkml:trace contextRef="#ctx0" brushRef="#br0" timeOffset="15236.871">15227 5635 1677,'0'0'3354,"-10"-4"516,10 4-3225,-20-9 0,8 7 0,-4 2-129,-3 0 129,-5 0-129,0 0-129,-7 9-129,-2 3 0,-4 5-129,-3 2 129,-3 4-258,-3 6 0,-4 1 129,-1 6-129,-2-1 0,1 5 0,0-3 0,2 5 129,3-2-129,2 1 129,6 0 0,3 4-129,3-4 258,5 2-129,1-1 0,4 5 129,2 0-129,8 1 0,1-3 0,7 0 0,1-2 129,4 5-129,11-4 129,3 0 129,4-4-258,6 2 258,2-3-258,4 2 129,1 0-129,2 0 0,-2-4-129,6 1 0,-3-5 129,5 1-129,-1-7 258,7-3-258,-2-6 387,6-4-129,2-4 0,1-1 0,3-6 0,2-3 0,1-2-129,-1-6 0,2-6 0,1-3 0,0-9 0,2-4 129,-1-6-258,0-2 129,-1-8 0,-3-3 0,-5-9 0,-3-1 0,-7 0 0,-3-5-129,-12-1 0,-3 2 0,-9-2 129,-7 2-129,-6 2 258,-2 1-258,-10 2 0,-7 1 129,-5 5-129,-5-4 0,-8 3 0,-5 4-129,-4 7 129,-9 2-258,-5 7 129,-7 4-129,-3 12 0,-10 5-129,-2 12-258,-10 0-387,4 26-1806,-10 4-1806,-7 8 0,-6 12-387</inkml:trace>
    <inkml:trace contextRef="#ctx0" brushRef="#br0" timeOffset="16443.94">13010 7998 1677,'-66'5'129,"32"7"0,-6 2-129,0 4 387,-2 1-129,-4 5 129,3 1-129,-4 6 129,5 0 0,2 5-129,4 0 129,4 3-129,5 2 129,7 3 258,1-3 129,7 5 129,0-4 0,8 8 0,-1-6 0,5 7-129,0-5-129,2 8-258,5 0-129,5 2 129,0-1-258,8-1 129,-4-3 0,8 0 258,-2-4-258,5-2 258,-2-9 129,3-2-129,1-6 258,4 0-387,-1-7 258,5 0-387,0-9 516,5-1-516,1-6 129,6-1-129,2-4 0,5 0 129,2-9-387,2-1 129,2-3-258,0 2 258,3-4-129,-2-2 0,-2-5-129,0-2 129,-4 0 129,0-2-129,-3-6 129,-3-6-129,-1 0 0,-4-7 0,-3 1 0,-3-4 0,-5-4 129,-3 0 0,-8-1-258,-4 0 258,-7-3-129,-4 2 0,-7-1 0,-2-1 0,-12 0 0,-3 0 0,-6 0 129,-8 2-129,-2 1 0,-8 0 129,-2 0-129,-7 6 0,-4-1 129,-3 9-129,-7 1 0,-2 6 0,-6 6 0,-3 7 0,-5 11-129,-3 4 129,-1 7-258,-5 6 129,6 16-258,-4 0-258,15 19-387,-6-8-1032,17 11-2709,6 5-258,7 1 0</inkml:trace>
    <inkml:trace contextRef="#ctx0" brushRef="#br0" timeOffset="17580.005">15061 8963 258,'-27'3'2967,"12"-3"-2322,-1 0-129,-1 2 129,-2 0-129,-1 2 0,0 3 258,-3-3 0,0 6-129,-4 2 129,1 9 0,-4-3-258,3 10 129,-6-1-129,5 8 129,-4 3 0,5 6-129,-1-1 129,5 7-387,-1 2 258,7 8 0,-2-4 0,8 5-129,-1-4 129,9 2-258,-3-4 0,6-1 129,2-5-258,8-3 129,3-3-258,4 0 129,0-7 0,6 0 129,2-5-129,1-2-129,1-4 129,5 0-129,-1-6 258,3-1-129,1 0 0,3-4-129,-2-4 258,5 2 0,-2-4 0,3-1 0,-2-5-129,3 1 0,1-3 129,2-5-129,-1-3 129,5-1-258,-2-6 129,0-1-129,2-4 129,0-3 0,-2-5-129,0-1 129,-3-5-129,-4-2 258,-2-2-258,-3-4 129,-5-2-258,-4 1 129,-2-3 0,-6-1 0,-6-1 0,-5-4 0,-6 1 0,-2 2 0,0-1 0,-10-3 129,-7-1-258,1 0 129,-8 2-258,-1 5 516,-5-3-516,-4 2 258,-3 6 258,-5 0-516,-2 5 258,-3 5 0,-5 5 0,-2 1-129,-2 9 0,-4 3 0,0 3-258,-3 4-258,7 12-774,-11 0-2838,6 4-516,2 7-387</inkml:trace>
    <inkml:trace contextRef="#ctx0" brushRef="#br0" timeOffset="18960.084">16841 7290 2580,'-13'-11'3741,"-5"4"0,4 0-3354,3 5 0,-2 0-129,-4-1 0,-2-2 129,-1 5 0,-5-3 0,-1 3 0,0 0-129,-2 6 0,-4-4-129,0 7 258,-4 2-258,-1 6 0,-3-1-129,-3 5 129,-1-2 0,-4 4-129,0 2 129,-2 2 0,0-1-129,2 0 129,-2 0 258,5 3-258,-5-2 0,9 0 0,0 2 258,5 4-258,2-1 0,5 2-129,2 1 258,5 3-258,6 1 129,2 1-258,1 1-129,6 4 129,1 1 129,4 0 129,2 4-129,0-1 0,2 1 258,7-1-129,1-3 0,4 4 0,-1-4 129,3 2 0,-2-3 0,5 2-129,1-2 129,2 0-129,1-1 387,5-1-258,-1-6 0,4 1 0,0-6 0,3 2 129,0-10 0,4-1 0,0-7-129,6 2 0,1-9 0,4 2 0,-1-6 0,1-2-129,0-3 0,2 0-129,-4-3 129,3-7 0,-3-5 0,1-3-129,0-7 0,-2-4 129,0-1-129,-3-5 0,-3-3 129,-2-4 0,-7-1-258,-5-1 129,-4-1-129,-3-1 129,-6-3 0,-2-2-129,-5-6 0,-5 0 0,-1 2 129,0-5 0,-1 0 0,-4 2-129,-3 1 129,3 4 0,-3 4 0,-1-2 129,-5 0-258,0 5 258,-8 2-129,-4-1 129,-6 4-258,-4 2 129,-7 3-129,-8 5-129,2 12-516,-13-4-258,9 21-2064,-13 2-1935,-3 0 129,-3 4-645</inkml:trace>
    <inkml:trace contextRef="#ctx0" brushRef="#br0" timeOffset="20304.161">15047 8823 1935,'0'0'1290,"0"0"-516,0 0 258,0 0 258,0 0-129,0 0 0,0 0 129,0-9-258,0 9 0,-4-20-516,4 8 258,-4-5-258,4 1-129,0-9 129,0 1 129,0-7-387,3-3 258,-3-11 0,3 1-129,-3-10 0,4-6 0,-4-7-129,6-4 129,-3-8 0,2 3-258,0-8 129,-1 1 0,2-2 0,0 5-129,2-7 0,-2 7-129,3 1 129,0 0 0,-1 12-258,1 4 129,-3 8 0,1 11-129,-1 7 0,-1 8-129,-2 8-129,-3 1-129,4 6-516,-4-5-516,2 9-2580,-2 10-516,0-17-258</inkml:trace>
    <inkml:trace contextRef="#ctx0" brushRef="#br0" timeOffset="20968.198">15488 6929 516,'9'17'3741,"1"5"-258,-1-8-2580,-4-1 258,5 6-258,-1-5 129,7 8-258,-5-6 129,8 6-129,-4-3-258,9 8 129,-4-3-387,6 4 0,-6-2-129,6 2 0,-4 0-129,0 0 0,-2 1-129,-2-7 129,-3 2-387,-7-6-774,4 0-2967,-4 6-258,-8-11 0</inkml:trace>
    <inkml:trace contextRef="#ctx0" brushRef="#br0" timeOffset="21673.239">15742 9192 129,'0'0'1806,"0"0"-2838,-8 11 387,8-11 516,0 0 645,-13 10 258,13-10 387,0 0 516,-13 5 0,13-5 516,0 0-516,0 0-387,0 0-387,0-5 0,2-7-258,9-3 0,0-8 0,7-4-129,0-7-258,5-4 129,-2-2-129,7-1 129,-3-1-129,-2 4-129,-3 6 0,-1 4 0,-6 6-129,-2 6-258,-11 16-258,9-20-516,-9 20-2193,0 0-1032,0 0-516</inkml:trace>
    <inkml:trace contextRef="#ctx0" brushRef="#br0" timeOffset="22656.295">13820 7995 1161,'0'0'2064,"0"0"-1419,0 0 387,0 0 0,17 0 387,-12-12-258,9 3 258,-4-11-258,9 2-129,1-11 0,7-1-258,1-9-258,12 2 258,-5-9-258,11 2 0,-1-7 129,7 2-129,-6-8-129,3 7-129,-6-2 258,1 0-258,-7 4 0,-1 2-258,-7 0 129,-4 7-129,-5 3 0,-4 1 129,-4 9-129,-4 5-129,-2 3-258,-6 1-645,0 17-2580,0 0-774,-14-11-645,0 11 259</inkml:trace>
    <inkml:trace contextRef="#ctx0" brushRef="#br0" timeOffset="23376.337">12790 7986 1548,'6'-9'1548,"-6"9"129,0 0-387,-1-17-129,1 17-129,-16-17 0,16 17-129,-25-20 129,11 10-129,-4-7 0,3 3-387,-6-9 258,4 0-258,-3-6 0,4-3-129,-4-3-129,2 1 258,0-4-258,0 1 0,2 0-258,-1 3 0,1 1 129,-2 1-258,1 2 129,-2 0 0,4 4-258,-2 3-258,5 4-387,-4-5-1548,-2 5-2064,18 19 0</inkml:trace>
    <inkml:trace contextRef="#ctx0" brushRef="#br0" timeOffset="24443.398">10369 7755 1935,'0'0'3096,"0"0"-2838,0 0 258,10-6 516,-10 6-129,12-6 0,-12 6 258,15-11-516,-1 7 258,-6-6-258,10 2-129,-5-8 129,11 0 0,-1-6-129,9-1 258,4-8-258,7-4 0,5-7 258,7 1-387,-1-5 0,4 0-129,-1-1 258,1 1-387,-8 3 129,0 4-129,-5 5 129,0 5-258,-6 2 129,-3 6-129,-6 3 0,-1 5 0,-8 2 0,-2 4-129,-8 3-129,-11 4-645,12 0-1290,-12 10-2322,-7-4-387,-9 6 129</inkml:trace>
    <inkml:trace contextRef="#ctx0" brushRef="#br0" timeOffset="28683.64">10401 8372 516,'0'0'1161,"0"0"129,0 0 0,0 0 0,0 0 0,0 0-387,0 0-129,0 0-129,0 0 0,0 0-387,0 0 129,0 0 129,13 4-258,-13-4 258,13 2-258,-13-2 0,18 3 0,-18-3 129,23 5-258,-9-2 129,5 1-129,0 0 0,3 0 129,5 0 0,2 1-129,5-4 129,4 6 0,2-3-129,5 4 258,1-2-258,5 2 129,0-1-129,1 5 0,2 1-129,3-1 129,0 0-129,1 4 129,2-1 258,2 4-387,0-2 258,3 2-258,-3-4 129,1 4-129,-5-3 129,0 1 0,-5-2 0,-4 3-129,-7-5 129,-3 0 0,-6-1 0,-4 0 129,-3-2-129,-4-3-129,-7 0 129,1-3 129,-16-4-258,17 6 0,-17-6 129,0 0-129,0 0 0,0 0 0,0 0 0,0 0 0,0 0 129,0 0-129,0 0-129,0 0 129,0 0 0,0 0 0,12 3-129,-12-3 129,0 0-258,0 0 258,0 0-129,0 0 129,12 9-129,-12-9 0,11 7 129,-11-7-129,18 13 0,-18-13 129,22 15-129,-22-15 0,22 14 129,-22-14-129,22 15 0,-12-8 129,2-2 0,-1 0 0,1-1 0,0 3 0,1-4 0,0 3 0,-1-5 0,-1 1 0,-11-2 129,16 0 0,-16 0-129,0 0 0,0 0-129,0 0-129,10 3-387,-10-3-129,0 0-387,0 0-1032,-1 12-2193,1 0-258</inkml:trace>
    <inkml:trace contextRef="#ctx0" brushRef="#br0" timeOffset="30836.763">12176 8848 1032,'12'-2'1290,"-12"2"-129,0 0 0,13-4-516,-13 4 0,0 0 129,0 0-258,0 0 0,0 0 129,12-2-129,-12 2-129,0 0 129,10 0-258,-10 0 0,0 0 129,17 0-258,-17 0-129,13 0 0,-13 0 0,16 4 0,-16-4 0,17 6 129,-17-6 0,16 5 0,-16-5 0,16 7 0,-16-7 258,19 5-258,-8 0 0,-11-5-129,17 7 129,-17-7-129,17 9 0,-17-9 0,13 3 0,-13-3 0,0 0 0,12 5 0,-12-5 0,0 0 129,11 7-129,-11-7-129,6 10 129,-6-10 0,0 0-129,9 14 129,-9-14 0,0 0 0,8 10 0,-8-10 0,0 0 0,0 0 129,0 0-129,0 0 0,0 0 0,11 7 0,-11-7 0,0 0 0,0 0 0,0 0 0,13 12 0,-13-12 0,0 0 0,11 0 129,-11 0-129,0 0 129,0 0-129,0 0 258,0 0-129,0 0-129,0 0 129,0 0-129,0 0 0,6 10 0,-6-10 0,0 0 0,0 0 129,0 0-129,0 0 129,0 0 0,0 0 0,0 0-129,0 0 0,0 0-129,-4 12 0,4-12 0,-19 0-129,5 0 129,-2 0-129,-3 0 258,-2 0-129,0 0 129,-3-2-129,1 0 129,1 1-129,0-1-129,0-1-258,4-1-129,-4-2-1161,-5-8-2193,14 14 0</inkml:trace>
    <inkml:trace contextRef="#ctx0" brushRef="#br0" timeOffset="55024.147">12751 6479 129,'0'0'645,"0"0"0,0 0-129,3-8 129,-3 8-258,0 0-129,0 0 0,0 0 258,0 0-129,0 0 258,12-12-387,-12 12 258,0 0-258,13 0 387,-13 0-387,18-5 0,-18 5 0,24-1-258,-10 0 129,2-1 0,3 1-129,7 1 258,1 0-258,1 0 0,6 0 129,2 0-129,5 0 129,1 3-129,3 2 129,1-3-129,1-2 129,1 0 0,1 2 129,2-2-129,-3 2 0,4-1-129,-5-1 129,3 0 0,0 2-129,-1 2 0,-1-3 129,3 4-129,-3-2 258,2 1-258,-3-1 129,-2-1 0,-1 4 0,-3-4 0,-6 0 258,-5-1-258,-5 0 129,-4 3-129,-4-3 0,-3 1 0,-14-2 129,19 0-258,-19 0 129,13 0-129,-13 0 129,14 0-129,-14 0 129,11-4 0,-11 4-129,13-4 0,-13 4 129,0 0-129,12-5 0,-12 5 0,0 0-129,0 0 129,0 0 0,0 0 0,12 0-129,-12 0 129,0 0 0,15 0 0,-15 0-129,14 5-774,-14-5-2709,18 16-258,-27-16 259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21:00:31.59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9543 7452 1,'-36'-3'1547,"20"-2"-128,0 4-129,-2 1 129,-2 0 129,0 0-516,-3 1 0,0 5-258,-3-1-129,0 6-258,-2-3-129,1 2 258,-3 2-129,3 4 129,-4-1-258,4 2 0,-2 0 0,3 4 129,-1 1-258,4 1 0,-2-1 0,4 6 0,0-3 0,4 2 129,-3 1 0,3 1-129,1-3 129,0 4-129,2-2 0,0 1 0,-1 3-129,1-2 129,3 2 0,3 2 0,-2 0-129,7 3 258,-2 1-258,5-1 129,0-2-129,8 2 0,1-5 0,4 1 129,2-2-129,2 0 0,3-3 129,4-1 0,-3 4-258,7-1 387,0-2-129,3 1-129,3-2 258,4 0-129,2-3 129,3 0-129,2-5 516,5 1-645,-3-6 258,5 1-129,-2-4 0,5-1 129,-1-3-129,2-2-129,0-4 129,3-1 129,0-1-258,1-8 129,0-6 0,0-2 0,0-9-129,-2-6 258,-2-4-258,-1-6 258,-5-5-258,-5-6 129,-3 0-129,-3-4 129,-8-3 0,-5-1-129,-5-3 129,-6 0-258,-6-3 258,-4 4 0,-5-1-129,-8 2 129,-6 3-129,-7 4 258,-6 4-258,-4 7 129,-6 5-129,-8 1 0,-5 6 129,-8 4-258,-3 4 129,-8 9 0,0 5 0,-7 3-129,-1 6-258,2 1 129,2 17-258,-7-2-258,9 17-516,-11-9-1290,11 12-2064,2 5-129,3-2-387</inkml:trace>
  <inkml:trace contextRef="#ctx0" brushRef="#br0" timeOffset="1">9154 8286 1935,'0'-14'2451,"7"-1"0,1-5-774,6-2-129,-1-8-258,7-1-387,-1-6 129,7 2-387,-5-4 0,6 6 0,-4-3-129,2 10-129,-5-3 258,3 12-258,-8-3 0,3 12 0,-18 8-129,21-16 129,-21 16-258,13-5 0,-13 5-129,0 0 258,0 0-129,14 10 0,-10 4 0,0 4-129,2 3 129,0 6 0,1 2-129,3 6 129,-1 2-129,1 3 0,1 1 0,1 1 0,2-4-129,-1 0 129,1-3-129,-4-7 129,1-2-129,-5-7-129,3-5-258,-9-14-387,5 16-645,-5-16-645,-7-7-1806,7 7-903,-27-29 387</inkml:trace>
  <inkml:trace contextRef="#ctx0" brushRef="#br0" timeOffset="2">9184 8151 516,'21'10'4257,"-1"-10"0,16 6-258,3-3-3096,5-3-645,9 0 0,4 0-774,1-3-1548,-3-7-2064,12 6-129</inkml:trace>
  <inkml:trace contextRef="#ctx0" brushRef="#br0" timeOffset="3">11996 6454 3225,'0'24'3741,"0"-24"0,-4 26-3741,4-2 129,-2-1 129,2 7 129,0 1 0,0 5-129,2-2 0,2 6 129,-2-3-129,0-1-129,1-2-129,-2-2 0,0-5-258,-1-6-645,1-3-1548,5-1-1806,-6-17 516</inkml:trace>
  <inkml:trace contextRef="#ctx0" brushRef="#br0" timeOffset="4">11941 6161 1806,'0'0'3741,"-6"-11"0,6 11-2193,12-9-1161,-12 9 129,27-11 129,-15 1 129,12 3 0,-5-6-129,9 9 129,-6-6-258,9 8-129,-6-6 0,2 8-258,-1 0-129,-1 1 129,-2 9-258,-4-1 258,-1 4-129,-4 1 129,-7 4 0,0 3 129,-7 3 0,-4 3-129,-10-3 129,-3 5-129,-9-3 258,-1 3-387,-5-4 129,-1-4-129,2-1 129,0-4-129,5-3 0,3-6-129,7 2 0,16-9 0,-14 6-129,14-6 129,6 2 0,11-1 0,4 3 0,5 3 0,3 0 129,4 5 0,3 7 0,2 2 0,1 4-129,-3 0 129,0 6-129,-2 1 129,-4 0-129,-8 0 258,-3 0-258,-7-1 129,-8-3 0,-4 1 129,-8-3-129,-7 1 129,-10-2 0,-3-2 129,-7-5 0,-3-1 129,-6-1-129,4-3 0,-4-4 0,3-4-129,4-3 0,3-2-258,8 0-129,2-7-258,14-2-645,-5-11-1419,13 3-1806,8 2-516,8-6 129</inkml:trace>
  <inkml:trace contextRef="#ctx0" brushRef="#br0" timeOffset="5">15263 6191 258,'14'-12'3612,"-14"12"-129,-4-18-2580,4 18 258,-14-13-129,14 13 0,-26-11-387,10 9 129,-11-4-387,3 6-129,-7 0 129,-2 4-129,-4 5-258,-4 3 0,1 3 129,-2 2-258,-2 5 258,0 4-258,1-1 258,3 4-129,2 1 129,3 5-129,5 1 129,7 3 129,5-4 129,7 2-129,6 2 0,5 0 129,5-6 129,13 3 0,0-8-258,12 2 258,1-8 0,12 2-258,-2-7 0,6-2 129,1-5-258,5-3 0,-4-3 0,2-3-129,-2-1 0,-4 0 129,-2 0-129,-6-5 129,-4 1-129,-7 1-129,-6 2 129,-5-1-258,-3 2-774,-12 0-2967,0 0-516,-17-2-516,-6-5 258</inkml:trace>
  <inkml:trace contextRef="#ctx0" brushRef="#br0" timeOffset="6">13109 8488 3870,'4'19'4257,"-4"-19"-129,1 14-3096,1-1-903,0 1 516,2 10-258,-4-1 258,3 9-129,-3-2 0,2 11 0,-2 1-129,1 6 0,-1 0 0,1 4-258,-1-5 129,1-1 0,-1-3-258,0-7 0,2-7-387,-2-12-387,2 0-1935,-2-17-1806,0 0-387,-4-12 258</inkml:trace>
  <inkml:trace contextRef="#ctx0" brushRef="#br0" timeOffset="7">12955 8364 2451,'9'6'4515,"-9"-6"-129,22 11-258,-3-4-3999,1 0-129,3 4 258,4 0 0,6 2 129,0 3 0,7-1-129,-3 2 0,7 5 129,-1 0 0,3 4-129,0 2 0,0 2-258,-1-1 129,-1 0-129,-2 2 129,-2 2-258,-5-1 129,-2-5 129,-7 1-129,-6-1 0,-7 0 129,-7 2 0,-6-5-129,-3 3 129,-11-3 0,-5 5 0,-9-7-129,-3 3 258,-11-6-258,-2 0 129,-8-1 0,-4-1 0,-6-5-129,-3 0 129,-4-2-129,3-3 0,2-1 0,3-6-258,9 3-129,4-6-258,17 3-1290,2-5-2838,13-8 0,13 1-387</inkml:trace>
  <inkml:trace contextRef="#ctx0" brushRef="#br0" timeOffset="8">16111 7887 129,'0'0'3741,"17"-2"387,-17 2-2580,0 0-258,0 0 0,0 0 129,0 0-258,0 0 0,0 0-258,0 0-129,0 14-129,0-14-129,-9 19-387,3 1 0,2 6 0,-3 9-129,-1 8 129,-1 4-129,2 6 129,-2 5-129,2 2 0,-4 0 129,3 2 0,2-11 129,1-1-129,3-7 129,2-7-129,0-5 129,3-4-129,7-10 129,7-3-258,5-1 129,5-6-129,4-2 129,7 0 0,4-5 0,1-3 0,3-1-129,-2-1 258,-2-3-258,0 4 0,-3-4 129,-3 4-129,1 1-129,-6 1 129,2-1-258,-5 1 129,-1 2-129,-7-6-129,4 6-387,-14-7-645,8 5-2451,-18 2-903,8-19-387,-8 7 259</inkml:trace>
  <inkml:trace contextRef="#ctx0" brushRef="#br0" timeOffset="9">16003 8254 3354,'8'3'3999,"-8"-3"-258,25-8-3483,-3 4 258,3-3 0,8 4 129,2-6 129,5 6-129,0-6 129,8 6-258,-4-3-129,7 5 0,-4 0-129,0-2-258,-4 3-129,-5-1-258,-3 1-387,-14 0-774,1-7-2451,-5 7-645,-16-10 387</inkml:trace>
  <inkml:trace contextRef="#ctx0" brushRef="#br0" timeOffset="10">16119 7865 645,'5'17'3741,"12"-14"516,-17-3-387,19-7-3354,0 3 0,0-3 258,5 3-258,1-6 258,7 6-258,-3-5 129,7 5-258,2-2-129,4 4-129,-1-1-129,3 2-258,2 1-129,-4 0-774,2 0-3225,0 1 258,-13-1-645</inkml:trace>
  <inkml:trace contextRef="#ctx0" brushRef="#br0" timeOffset="11">15019 9401 1419,'-2'-15'1548,"-1"3"129,3 12-258,0 0 129,0 0-258,0 0-129,0 0-387,-12-1-129,12 1-129,-6 13-129,4 0 129,-3 4-129,4 5-129,-3 3 0,3 5-129,-1 4 129,0 7-129,0 6 0,1 6 129,-1 2-258,1 4 516,-1-2-258,2 1 129,-2-4-129,2-5 129,0-9-129,0-6-129,2-7 0,2-4-129,0-10-129,-4-13-516,0 0-258,0 0-903,15-18-2193,-7 0-516,-7-17 129</inkml:trace>
  <inkml:trace contextRef="#ctx0" brushRef="#br0" timeOffset="12">14879 9439 3096,'0'11'3741,"0"-11"-2322,0 0-774,0 0 0,12 0 645,2 0-129,-4-10 129,10 8 0,-2-10-129,8 6-129,1-4-387,9 6 0,-2-8-129,6 8-129,0-4-258,2 5 258,-1-2-258,5 1 0,-9 2 0,1-1 0,-3 3-129,-4-3 0,-3 3-387,-9-2-129,2 2-774,-21 0-1806,0 0-1548,0 0-258,0-9 258</inkml:trace>
  <inkml:trace contextRef="#ctx0" brushRef="#br0" timeOffset="13">14907 9660 1548,'34'15'3999,"-7"-4"258,-9-11-258,5 0-3741,4-1-258,1-6 258,3-1-129,-3 5 129,4 1 258,-4-9-129,5 10 0,-1-3-129,4 4 129,-1 0-129,1 2-129,2-2-129,-4 0 0,0 2-129,-6-1-258,1 3-645,-12-4-1677,-6-1-1548,2 1-258</inkml:trace>
  <inkml:trace contextRef="#ctx0" brushRef="#br0" timeOffset="14">12064 5845 1548,'-14'-13'1677,"14"13"-258,-15-16-387,15 16-387,-18-10-129,7 6-129,-2 2-258,-1 2 0,-1 0-129,-6 3 129,0 5 0,-3-1 258,0 3-129,-3 3 0,0 3 129,-4-1-129,2 6-129,1 0 258,1 2-129,-3 1 0,1 7 129,-3 1-129,3 3 129,-1 2 129,0 4-258,2 0 0,1 6-129,1 3 129,6 3-129,1-2 0,5 4-129,2 1 129,6 0 0,1 2 129,5 2 258,0-6-258,7 5 129,6-7 129,3 6-129,3-7-129,6 3 129,1-7 0,5 0-258,4-1 129,1 0-129,2-7 0,3 0 0,3-4 0,-1-3 0,3-3 0,2-3 0,3-5 0,-1 0 0,2-12 129,2 0-129,2-9 0,2 0 0,-1-13 0,1-5 0,-1-10 0,-1-6-129,0-4 0,-2-7 129,-6-5-129,-4-5 129,-7-7 0,-4-5-129,-8-4 129,-5-5-129,-8-7 129,-4-5-129,-7-2 129,-1-1-129,-10 2 0,-4-1 0,-6 3 0,-5 2 0,-4 3 0,-4 7 0,-5 6-129,-4 1-129,-6 7 258,-7 5-258,-1 10 129,-5 8 0,0 14-129,-5 6 0,1 14-129,0 4 0,2 23-129,-4 6-258,9 20-516,-11 0-1677,5 6-1290,9 13-387</inkml:trace>
  <inkml:trace contextRef="#ctx0" brushRef="#br0" timeOffset="15">15227 5635 1677,'0'0'3354,"-10"-4"516,10 4-3225,-20-9 0,8 7 0,-4 2-129,-3 0 129,-5 0-129,0 0-129,-7 9-129,-2 3 0,-4 5-129,-3 2 129,-3 4-258,-3 6 0,-4 1 129,-1 6-129,-2-1 0,1 5 0,0-3 0,2 5 129,3-2-129,2 1 129,6 0 0,3 4-129,3-4 258,5 2-129,1-1 0,4 5 129,2 0-129,8 1 0,1-3 0,7 0 0,1-2 129,4 5-129,11-4 129,3 0 129,4-4-258,6 2 258,2-3-258,4 2 129,1 0-129,2 0 0,-2-4-129,6 1 0,-3-5 129,5 1-129,-1-7 258,7-3-258,-2-6 387,6-4-129,2-4 0,1-1 0,3-6 0,2-3 0,1-2-129,-1-6 0,2-6 0,1-3 0,0-9 0,2-4 129,-1-6-258,0-2 129,-1-8 0,-3-3 0,-5-9 0,-3-1 0,-7 0 0,-3-5-129,-12-1 0,-3 2 0,-9-2 129,-7 2-129,-6 2 258,-2 1-258,-10 2 0,-7 1 129,-5 5-129,-5-4 0,-8 3 0,-5 4-129,-4 7 129,-9 2-258,-5 7 129,-7 4-129,-3 12 0,-10 5-129,-2 12-258,-10 0-387,4 26-1806,-10 4-1806,-7 8 0,-6 12-387</inkml:trace>
  <inkml:trace contextRef="#ctx0" brushRef="#br0" timeOffset="16">13010 7998 1677,'-66'5'129,"32"7"0,-6 2-129,0 4 387,-2 1-129,-4 5 129,3 1-129,-4 6 129,5 0 0,2 5-129,4 0 129,4 3-129,5 2 129,7 3 258,1-3 129,7 5 129,0-4 0,8 8 0,-1-6 0,5 7-129,0-5-129,2 8-258,5 0-129,5 2 129,0-1-258,8-1 129,-4-3 0,8 0 258,-2-4-258,5-2 258,-2-9 129,3-2-129,1-6 258,4 0-387,-1-7 258,5 0-387,0-9 516,5-1-516,1-6 129,6-1-129,2-4 0,5 0 129,2-9-387,2-1 129,2-3-258,0 2 258,3-4-129,-2-2 0,-2-5-129,0-2 129,-4 0 129,0-2-129,-3-6 129,-3-6-129,-1 0 0,-4-7 0,-3 1 0,-3-4 0,-5-4 129,-3 0 0,-8-1-258,-4 0 258,-7-3-129,-4 2 0,-7-1 0,-2-1 0,-12 0 0,-3 0 0,-6 0 129,-8 2-129,-2 1 0,-8 0 129,-2 0-129,-7 6 0,-4-1 129,-3 9-129,-7 1 0,-2 6 0,-6 6 0,-3 7 0,-5 11-129,-3 4 129,-1 7-258,-5 6 129,6 16-258,-4 0-258,15 19-387,-6-8-1032,17 11-2709,6 5-258,7 1 0</inkml:trace>
  <inkml:trace contextRef="#ctx0" brushRef="#br0" timeOffset="17">15061 8963 258,'-27'3'2967,"12"-3"-2322,-1 0-129,-1 2 129,-2 0-129,-1 2 0,0 3 258,-3-3 0,0 6-129,-4 2 129,1 9 0,-4-3-258,3 10 129,-6-1-129,5 8 129,-4 3 0,5 6-129,-1-1 129,5 7-387,-1 2 258,7 8 0,-2-4 0,8 5-129,-1-4 129,9 2-258,-3-4 0,6-1 129,2-5-258,8-3 129,3-3-258,4 0 129,0-7 0,6 0 129,2-5-129,1-2-129,1-4 129,5 0-129,-1-6 258,3-1-129,1 0 0,3-4-129,-2-4 258,5 2 0,-2-4 0,3-1 0,-2-5-129,3 1 0,1-3 129,2-5-129,-1-3 129,5-1-258,-2-6 129,0-1-129,2-4 129,0-3 0,-2-5-129,0-1 129,-3-5-129,-4-2 258,-2-2-258,-3-4 129,-5-2-258,-4 1 129,-2-3 0,-6-1 0,-6-1 0,-5-4 0,-6 1 0,-2 2 0,0-1 0,-10-3 129,-7-1-258,1 0 129,-8 2-258,-1 5 516,-5-3-516,-4 2 258,-3 6 258,-5 0-516,-2 5 258,-3 5 0,-5 5 0,-2 1-129,-2 9 0,-4 3 0,0 3-258,-3 4-258,7 12-774,-11 0-2838,6 4-516,2 7-387</inkml:trace>
  <inkml:trace contextRef="#ctx0" brushRef="#br0" timeOffset="18">16841 7290 2580,'-13'-11'3741,"-5"4"0,4 0-3354,3 5 0,-2 0-129,-4-1 0,-2-2 129,-1 5 0,-5-3 0,-1 3 0,0 0-129,-2 6 0,-4-4-129,0 7 258,-4 2-258,-1 6 0,-3-1-129,-3 5 129,-1-2 0,-4 4-129,0 2 129,-2 2 0,0-1-129,2 0 129,-2 0 258,5 3-258,-5-2 0,9 0 0,0 2 258,5 4-258,2-1 0,5 2-129,2 1 258,5 3-258,6 1 129,2 1-258,1 1-129,6 4 129,1 1 129,4 0 129,2 4-129,0-1 0,2 1 258,7-1-129,1-3 0,4 4 0,-1-4 129,3 2 0,-2-3 0,5 2-129,1-2 129,2 0-129,1-1 387,5-1-258,-1-6 0,4 1 0,0-6 0,3 2 129,0-10 0,4-1 0,0-7-129,6 2 0,1-9 0,4 2 0,-1-6 0,1-2-129,0-3 0,2 0-129,-4-3 129,3-7 0,-3-5 0,1-3-129,0-7 0,-2-4 129,0-1-129,-3-5 0,-3-3 129,-2-4 0,-7-1-258,-5-1 129,-4-1-129,-3-1 129,-6-3 0,-2-2-129,-5-6 0,-5 0 0,-1 2 129,0-5 0,-1 0 0,-4 2-129,-3 1 129,3 4 0,-3 4 0,-1-2 129,-5 0-258,0 5 258,-8 2-129,-4-1 129,-6 4-258,-4 2 129,-7 3-129,-8 5-129,2 12-516,-13-4-258,9 21-2064,-13 2-1935,-3 0 129,-3 4-645</inkml:trace>
  <inkml:trace contextRef="#ctx0" brushRef="#br0" timeOffset="19">15047 8823 1935,'0'0'1290,"0"0"-516,0 0 258,0 0 258,0 0-129,0 0 0,0 0 129,0-9-258,0 9 0,-4-20-516,4 8 258,-4-5-258,4 1-129,0-9 129,0 1 129,0-7-387,3-3 258,-3-11 0,3 1-129,-3-10 0,4-6 0,-4-7-129,6-4 129,-3-8 0,2 3-258,0-8 129,-1 1 0,2-2 0,0 5-129,2-7 0,-2 7-129,3 1 129,0 0 0,-1 12-258,1 4 129,-3 8 0,1 11-129,-1 7 0,-1 8-129,-2 8-129,-3 1-129,4 6-516,-4-5-516,2 9-2580,-2 10-516,0-17-258</inkml:trace>
  <inkml:trace contextRef="#ctx0" brushRef="#br0" timeOffset="20">15488 6929 516,'9'17'3741,"1"5"-258,-1-8-2580,-4-1 258,5 6-258,-1-5 129,7 8-258,-5-6 129,8 6-129,-4-3-258,9 8 129,-4-3-387,6 4 0,-6-2-129,6 2 0,-4 0-129,0 0 0,-2 1-129,-2-7 129,-3 2-387,-7-6-774,4 0-2967,-4 6-258,-8-11 0</inkml:trace>
  <inkml:trace contextRef="#ctx0" brushRef="#br0" timeOffset="21">15742 9192 129,'0'0'1806,"0"0"-2838,-8 11 387,8-11 516,0 0 645,-13 10 258,13-10 387,0 0 516,-13 5 0,13-5 516,0 0-516,0 0-387,0 0-387,0-5 0,2-7-258,9-3 0,0-8 0,7-4-129,0-7-258,5-4 129,-2-2-129,7-1 129,-3-1-129,-2 4-129,-3 6 0,-1 4 0,-6 6-129,-2 6-258,-11 16-258,9-20-516,-9 20-2193,0 0-1032,0 0-516</inkml:trace>
  <inkml:trace contextRef="#ctx0" brushRef="#br0" timeOffset="22">13820 7995 1161,'0'0'2064,"0"0"-1419,0 0 387,0 0 0,17 0 387,-12-12-258,9 3 258,-4-11-258,9 2-129,1-11 0,7-1-258,1-9-258,12 2 258,-5-9-258,11 2 0,-1-7 129,7 2-129,-6-8-129,3 7-129,-6-2 258,1 0-258,-7 4 0,-1 2-258,-7 0 129,-4 7-129,-5 3 0,-4 1 129,-4 9-129,-4 5-129,-2 3-258,-6 1-645,0 17-2580,0 0-774,-14-11-645,0 11 259</inkml:trace>
  <inkml:trace contextRef="#ctx0" brushRef="#br0" timeOffset="23">12790 7986 1548,'6'-9'1548,"-6"9"129,0 0-387,-1-17-129,1 17-129,-16-17 0,16 17-129,-25-20 129,11 10-129,-4-7 0,3 3-387,-6-9 258,4 0-258,-3-6 0,4-3-129,-4-3-129,2 1 258,0-4-258,0 1 0,2 0-258,-1 3 0,1 1 129,-2 1-258,1 2 129,-2 0 0,4 4-258,-2 3-258,5 4-387,-4-5-1548,-2 5-2064,18 19 0</inkml:trace>
  <inkml:trace contextRef="#ctx0" brushRef="#br0" timeOffset="24">10369 7755 1935,'0'0'3096,"0"0"-2838,0 0 258,10-6 516,-10 6-129,12-6 0,-12 6 258,15-11-516,-1 7 258,-6-6-258,10 2-129,-5-8 129,11 0 0,-1-6-129,9-1 258,4-8-258,7-4 0,5-7 258,7 1-387,-1-5 0,4 0-129,-1-1 258,1 1-387,-8 3 129,0 4-129,-5 5 129,0 5-258,-6 2 129,-3 6-129,-6 3 0,-1 5 0,-8 2 0,-2 4-129,-8 3-129,-11 4-645,12 0-1290,-12 10-2322,-7-4-387,-9 6 129</inkml:trace>
  <inkml:trace contextRef="#ctx0" brushRef="#br0" timeOffset="25">10401 8372 516,'0'0'1161,"0"0"129,0 0 0,0 0 0,0 0 0,0 0-387,0 0-129,0 0-129,0 0 0,0 0-387,0 0 129,0 0 129,13 4-258,-13-4 258,13 2-258,-13-2 0,18 3 0,-18-3 129,23 5-258,-9-2 129,5 1-129,0 0 0,3 0 129,5 0 0,2 1-129,5-4 129,4 6 0,2-3-129,5 4 258,1-2-258,5 2 129,0-1-129,1 5 0,2 1-129,3-1 129,0 0-129,1 4 129,2-1 258,2 4-387,0-2 258,3 2-258,-3-4 129,1 4-129,-5-3 129,0 1 0,-5-2 0,-4 3-129,-7-5 129,-3 0 0,-6-1 0,-4 0 129,-3-2-129,-4-3-129,-7 0 129,1-3 129,-16-4-258,17 6 0,-17-6 129,0 0-129,0 0 0,0 0 0,0 0 0,0 0 0,0 0 129,0 0-129,0 0-129,0 0 129,0 0 0,0 0 0,12 3-129,-12-3 129,0 0-258,0 0 258,0 0-129,0 0 129,12 9-129,-12-9 0,11 7 129,-11-7-129,18 13 0,-18-13 129,22 15-129,-22-15 0,22 14 129,-22-14-129,22 15 0,-12-8 129,2-2 0,-1 0 0,1-1 0,0 3 0,1-4 0,0 3 0,-1-5 0,-1 1 0,-11-2 129,16 0 0,-16 0-129,0 0 0,0 0-129,0 0-129,10 3-387,-10-3-129,0 0-387,0 0-1032,-1 12-2193,1 0-258</inkml:trace>
  <inkml:trace contextRef="#ctx0" brushRef="#br0" timeOffset="26">12176 8848 1032,'12'-2'1290,"-12"2"-129,0 0 0,13-4-516,-13 4 0,0 0 129,0 0-258,0 0 0,0 0 129,12-2-129,-12 2-129,0 0 129,10 0-258,-10 0 0,0 0 129,17 0-258,-17 0-129,13 0 0,-13 0 0,16 4 0,-16-4 0,17 6 129,-17-6 0,16 5 0,-16-5 0,16 7 0,-16-7 258,19 5-258,-8 0 0,-11-5-129,17 7 129,-17-7-129,17 9 0,-17-9 0,13 3 0,-13-3 0,0 0 0,12 5 0,-12-5 0,0 0 129,11 7-129,-11-7-129,6 10 129,-6-10 0,0 0-129,9 14 129,-9-14 0,0 0 0,8 10 0,-8-10 0,0 0 0,0 0 129,0 0-129,0 0 0,0 0 0,11 7 0,-11-7 0,0 0 0,0 0 0,0 0 0,13 12 0,-13-12 0,0 0 0,11 0 129,-11 0-129,0 0 129,0 0-129,0 0 258,0 0-129,0 0-129,0 0 129,0 0-129,0 0 0,6 10 0,-6-10 0,0 0 0,0 0 129,0 0-129,0 0 129,0 0 0,0 0 0,0 0-129,0 0 0,0 0-129,-4 12 0,4-12 0,-19 0-129,5 0 129,-2 0-129,-3 0 258,-2 0-129,0 0 129,-3-2-129,1 0 129,1 1-129,0-1-129,0-1-258,4-1-129,-4-2-1161,-5-8-2193,14 14 0</inkml:trace>
  <inkml:trace contextRef="#ctx0" brushRef="#br0" timeOffset="27">12751 6479 129,'0'0'645,"0"0"0,0 0-129,3-8 129,-3 8-258,0 0-129,0 0 0,0 0 258,0 0-129,0 0 258,12-12-387,-12 12 258,0 0-258,13 0 387,-13 0-387,18-5 0,-18 5 0,24-1-258,-10 0 129,2-1 0,3 1-129,7 1 258,1 0-258,1 0 0,6 0 129,2 0-129,5 0 129,1 3-129,3 2 129,1-3-129,1-2 129,1 0 0,1 2 129,2-2-129,-3 2 0,4-1-129,-5-1 129,3 0 0,0 2-129,-1 2 0,-1-3 129,3 4-129,-3-2 258,2 1-258,-3-1 129,-2-1 0,-1 4 0,-3-4 0,-6 0 258,-5-1-258,-5 0 129,-4 3-129,-4-3 0,-3 1 0,-14-2 129,19 0-258,-19 0 129,13 0-129,-13 0 129,14 0-129,-14 0 129,11-4 0,-11 4-129,13-4 0,-13 4 129,0 0-129,12-5 0,-12 5 0,0 0-129,0 0 129,0 0 0,0 0 0,12 0-129,-12 0 129,0 0 0,15 0 0,-15 0-129,14 5-774,-14-5-2709,18 16-258,-27-16 259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09:55.65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10896 11035 2967,'-14'-11'1677,"-1"0"-645,3 2 0,0 5 0,-5-4-129,2 1-258,-5 1 0,0 2-258,-6-3 0,1 4-129,-5 0-129,0 1-129,-6 2 129,0 0-129,-4 3 0,-1 5 129,-5 2-129,-1 5 0,-3 4 0,-6 5 129,1 1 129,-3 1 0,-4 7-129,-2 1 129,2 3 129,1 7-129,0-3 0,6 2 0,2 2 0,6 3-129,5 0 0,4 6-129,7-2 129,6 1-129,4 1 0,5 5 0,6 6 0,4-2 0,6 4 0,0 1 0,12 2 0,5 3 129,9 1 0,6 2 0,8-6 387,8 3-129,6-6 0,9-2 258,3-8-129,9 0 0,-2-12-129,7-2 258,2-7-258,3-4 0,-1-9-129,5-4 0,-3-15 0,3-4 0,-1-10 0,2-10-129,-7-14 129,5-5-129,-9-11 0,0-4-129,-7-3 0,-4-4 129,-4-5-258,-7 0 258,-10-5-129,-7-2 0,-8-3 0,-6-3 0,-9-3 129,-9 0-129,-8-4 0,-1 1 0,-13 2-129,-3-3 129,-12 0 0,-3-2-129,-8 4 129,-10 4-258,-4 5 258,-8 2-129,-7 8 0,-8 6 129,-4 14-258,-6 9 129,-2 14-129,-4 7-129,4 15-258,-6 0-258,8 27-516,-9 2-1935,-2 14-1032,12 14-516</inkml:trace>
  <inkml:trace contextRef="#ctx0" brushRef="#br0" timeOffset="796.045">10101 12198 1935,'11'8'4515,"-11"-8"-129,8-8-129,0-1-3354,-2-17-645,8-1 129,0-13-129,7-5 0,2-10-129,5-1 0,2-7 129,3 2-129,-2-4 0,2 7 129,-3 4-258,0 7 387,-4 3-258,-2 6 0,-4 4-129,1 8 0,-6 8 129,-2 5-129,-3 4 129,-10 9-129,19-5 129,-19 5 0,16 24 0,-5 1 0,-1 7 0,2 8 0,2 6 129,2 9-258,1 1 129,0 5 0,3 2 0,2-2-129,-1-2 0,0-2 129,0-6-258,-2-1 129,-1-10-129,-5-10 0,2-3-258,-11-12-258,9 2-1290,-13-17-2451,0 0-258,-5-20-387</inkml:trace>
  <inkml:trace contextRef="#ctx0" brushRef="#br0" timeOffset="1037.059">10257 11804 5805,'28'18'5031,"-5"-14"-516,9-4-1161,7 2-2838,3 2-387,6 1-516,9 13-1806,0-5-2322,-9-4-129,-1 5-258</inkml:trace>
  <inkml:trace contextRef="#ctx0" brushRef="#br0" timeOffset="16907.967">12809 13830 3096,'0'63'4515,"0"-36"-129,0 4-258,-1 5-2709,-3-10-903,4 5 0,-2-2 0,2 7 129,-2-2-258,2 7 129,-2-1-129,2 3 129,-2 1-129,2 4 0,-1-5-258,1-2 0,0-6 0,0-4-129,0-4-258,0-9-129,5-2-387,-5-16-516,10-2-2709,-2-8-645,-4-10-258,2-9 0</inkml:trace>
  <inkml:trace contextRef="#ctx0" brushRef="#br0" timeOffset="17696.012">12621 13603 4902,'-24'6'4515,"24"-6"-129,-14-6-387,14-9-2838,0 15-1032,3-24 129,8 11-129,4-5 0,6 1 258,3-6-129,6 6 129,-2 3-129,8 4 129,-3 4-129,2 3-129,1 3 129,-1 9-258,0 5 0,-2 6 0,3 2 0,-4 0 0,1 4-258,-3 4 258,-1-1 0,-7 0 0,-2 3 0,-7 0 0,-4 0 0,-9-1 258,-3 2-258,-14-3 0,-5 2 129,-7-1 0,-4-4 0,-2-2-129,-2-4 129,2-4-258,2-4 258,2-4-258,7-5 0,3-4 0,5 0-258,4-3 258,12 3-129,0 0 129,-5-12 0,5 12-129,14-6 258,1 4-258,8 2 0,2 2 0,7 6 129,1 3-129,7 4 0,-1 1-129,6 6 129,-4-1-258,5 9 129,-6-2 0,0 9 0,-4-5 129,-4 9-258,-7-4 387,-4 2 0,-5-3 258,-9-4 258,-3 1 0,-4-8 0,-3 0 0,-13-8 129,-1 0 129,-9-5-129,-5 1-129,-9-6 0,-2 0-129,-7-6-129,-4-1-258,0 0-645,-7 0-2967,2-11-645,2 1-258,-3-11-258</inkml:trace>
  <inkml:trace contextRef="#ctx0" brushRef="#br0" timeOffset="21667.239">7342 13747 3225,'0'-12'4386,"0"12"-258,0 0-258,0 0-2967,-3 9-645,3-9-129,0 23-258,-3-5 129,1 6 0,1 9 129,-4 5 0,1 8 129,-1 10 0,-5 8 0,3 12 129,1 6 129,-5-2-129,2 4 0,-1-10-258,2-2 258,-4-11-258,5-8-129,1-19-258,-2-11-516,8-12-2322,0-11-1161,0-11-129,4-15-516</inkml:trace>
  <inkml:trace contextRef="#ctx0" brushRef="#br0" timeOffset="22187.269">7098 13655 4773,'-14'0'4386,"14"0"-258,0 0-258,-2-11-3483,7 10-387,13-1 129,4 2 0,9 0 0,10 2 129,-1 3 129,13 5 0,-3 0 0,10 6 129,2 4-258,6 6 0,-2 3 0,1 3-129,-3 6 129,1 1-258,-3 5 129,-4 5-129,-10 1 0,-5 0 0,-9-1 129,-8 4-129,-7-1-129,-8-1 258,-11-1-129,-3 1 129,-15-8 129,-5 4 0,-11-7 0,-8 1 129,-12-7-129,-2-4 0,-12-6 0,0-3-129,-1-4-129,-2-4 0,6-3-258,-1-8-387,18 4-516,-3-6-2709,13-1-645,11-2-387,5-6-129</inkml:trace>
  <inkml:trace contextRef="#ctx0" brushRef="#br0" timeOffset="23375.337">10367 16020 1677,'0'0'3870,"-17"-25"0,17 25-258,-31-7-2322,2 2-774,-1 5 129,-6-2 0,0 7 0,-10 0-129,2 12 129,-6-3 129,5 10-258,-6-2-129,6 9-129,-3 1-129,7 6 129,2 4-129,2 3-129,5 7 129,5 1-129,8 5 258,3 0-258,9 2 258,6 1-129,1-3 0,17 2 129,1-7 258,11 5-129,3-16-129,14-1 129,0-8-129,15-3 0,4-11-129,7-4 0,4-9-129,4-6 129,-2 0-129,2-4 129,-5-6 0,-6-2-129,-6-5 387,-8 3-258,-7 2-129,-8 0 129,-11 6-129,-8-1-129,-6 3-258,-15 4-258,13 0-1935,-13 0-1935,-15 0-387,0-3-387,-8-11 0</inkml:trace>
  <inkml:trace contextRef="#ctx0" brushRef="#br0" timeOffset="25611.464">7480 13080 2322,'-58'-27'2064,"25"13"0,-2 1-258,-7-1-258,5 4-129,-6 0-258,3 5-129,-4-2 0,6 7 0,-8-2-516,6 2 129,-3 2-258,3 10-129,-2 0 0,0 6-129,2 6-129,2 5 129,-2 4 0,4 6-258,-1 5 129,3 5 0,0 8 0,2 3 0,2 6 129,2 2-258,3 7 0,4 5 258,5 4-129,5 3 129,6 3-129,4 1 129,6 4-129,7 5 0,10 1 0,4 0 129,9 1-129,5-2-129,9 6 129,9-4 0,5-6 0,10-7 0,1-7 129,5-6 129,6-13 0,6-7 129,3-18 0,6-6 0,0-12-129,9-7 129,2-13-129,8-1-129,-3-20 129,5-7-129,0-10 0,-3-14 0,-6-10 387,-5-11-258,-8-11 129,-6-4 0,-15-16 0,-12-7-129,-16-13 129,-15 0-129,-16-8 0,-16-5-258,-13-4-258,-20-6 129,-14 1 129,-15 3 0,-9 8-258,-13 2 0,-6 4 129,-9 11 0,-5 9 129,-6 15-258,-5 14 129,-8 12-258,1 20 129,-3 8-129,5 27-258,-4 8-129,10 27-516,-8 11-1548,8 20-1806,10 15-258,1 7-129</inkml:trace>
  <inkml:trace contextRef="#ctx0" brushRef="#br0" timeOffset="26695.526">10156 15550 4644,'-28'-7'4386,"10"7"-516,-10-9 0,-7 5-3354,2 4-387,-5 8 0,-2 4-258,-3 3 129,-5 6-258,1 9 129,-2 8-129,1 13 0,-3 5-129,4 11-129,-3 4 0,5 18-258,-2 1 258,10 11 0,-2 0 0,11 6 0,4-3 258,9 0 258,8 0 0,7-7-129,11 7 0,10-7-129,12 6 129,11-20 129,10 9-129,8-15 387,10-1 0,15-10 129,7-8-129,10-22 387,6-1-129,7-13 0,6-8 129,3-13-129,5 10 0,-3-21 0,1-4 387,-10-12-258,8-13 129,-17-11 0,4-9 0,-16-14 129,2-20 0,-20-6-258,0-15-129,-19-8 0,-6-3 0,-20-3-387,-11-3 0,-18 5-129,-11-3 0,-20 4-129,-11 9 258,-14 4-129,-10 8 258,-9 9-129,-9 8 0,-8 5 129,-6 13 0,-10 14-258,-7 8 129,-5 15-129,-6 10 0,-2 12-129,-4 10-129,2 16-258,-4 9-387,18 19-774,-5-2-2322,15 13-774,10-1-258,10 3-258</inkml:trace>
  <inkml:trace contextRef="#ctx0" brushRef="#br0" timeOffset="27678.583">13122 12768 3870,'-30'-51'4128,"11"36"-258,-4 2-2709,-11 7-258,3 6-516,-8 0-258,-1 13 0,-8 8-129,-1 5 129,-3 11 0,-3 7 258,-3 8-258,-1 6 129,-5 15 0,2 12-129,1 9 129,1 14 0,3 11-129,4 10 0,11 9 0,8 7-129,13 5 0,11-3 0,10-1-129,13-5 129,17-11 0,8-11 129,14-9-258,10-8 258,10-13-129,6-11 129,7-13-129,8-12 129,6-9-258,9-13 129,0-14 129,6-14-129,0-15 387,4-14 129,-3-21 129,4-5-129,-8-19 129,3-4-129,-14-17 129,-2-3-258,-13-8-129,-7-4 0,-14-5 0,-11-4-129,-21-5-129,-11 0 0,-15-4 129,-7-1-129,-19 0 129,-10 6-129,-12 3-129,-12 8 129,-15 10 0,-8 10-129,-14 12 0,-15 15 0,-11 14 0,-14 17-129,-6 21-129,-10 10 0,4 22-387,-7 9-903,8 26-2709,0 15-258,3 13-129,11 13 130</inkml:trace>
  <inkml:trace contextRef="#ctx0" brushRef="#br0" timeOffset="28544.632">9892 15539 7224,'-7'8'4515,"-4"-10"0,0-5-387,-4-2-3225,-5-12-516,5 0 258,-5-7-258,-2-2 0,-8-12 0,-3-1 0,-11-13 129,-4 1 129,-14-13-258,-3 1 0,-11-6-258,-1-2 129,-5 1-129,2 5 0,-1 3-258,2 1 0,6 5-129,4 5-129,8 8 0,1-1-645,17 14-1032,-4-3-2709,13-6-129,9-1-129,10-6-516</inkml:trace>
  <inkml:trace contextRef="#ctx0" brushRef="#br0" timeOffset="28983.657">8750 13234 1419,'27'-19'3870,"-2"-17"258,22-1-129,9-18-2967,13-11-387,18-1-129,7-8-258,5 4-387,1 2 129,-6 5-516,-5 11-774,-12 14-2322,-18 4-645,-4 15 387</inkml:trace>
  <inkml:trace contextRef="#ctx0" brushRef="#br0" timeOffset="29715.699">11360 12567 3999,'-13'-3'4515,"13"3"-258,0 0-903,0 0-2322,4 6-645,13 12-258,6 7 0,7 6 0,9 12 0,6 6 0,7 9 129,7 3-258,3 6 0,6 5 0,2 1 0,1 1 0,4 2-645,-6-8-903,5-2-2451,5 4-258,-11-16-387</inkml:trace>
  <inkml:trace contextRef="#ctx0" brushRef="#br0" timeOffset="30451.741">11606 15912 7353,'22'-38'4644,"-6"9"129,1-12-645,0-9-3483,13 4 129,4-12-387,11-1 0,0-9-129,10 4 0,0-8 0,6 3 0,0-1 0,2 3-258,-2 4 0,-1 5 0,-4 10-258,-7 3-387,2 18-2193,-10 0-1677,-7 5-516,-10 6-129,-13-4-129</inkml:trace>
  <inkml:trace contextRef="#ctx0" brushRef="#br0" timeOffset="48779.789">15103 11140 1161,'0'0'1935,"0"0"-903,0 0 129,0 0 0,-2-9 0,2 9-258,0-14 0,0 14-129,1-24 258,6 9-129,-1-13 0,10-1 129,-2-12-516,10 0 129,1-9-387,8-5 0,4-6-129,6-2 0,2-4-129,2 4 0,1-4 129,2 3-129,-1 1 129,0 7 129,-5 5 0,-3 3 0,-4 5 0,-3 7 0,-5 8 0,-4 7-129,-4 4 0,-7 5 0,0 3-129,-14 9 0,14-5 0,-14 5 0,0 0 0,0 0 0,4 12 0,-4-12-129,0 17 129,0-5-129,0 2 0,0 6 0,0 0 129,0 6 0,3 8 0,5 7 0,1 7 0,5 8 129,0 7-129,2 3 129,0 6-129,3 0 0,-2 0 129,-2-3 0,0-4 129,-1-10-258,-3-6 129,1-3-129,-2-11 0,-2-5 129,-1-10-129,-2-6 0,2-2-258,-7-12-129,8 15-774,-8-15-2709,0 0-645,-11-18-129</inkml:trace>
  <inkml:trace contextRef="#ctx0" brushRef="#br0" timeOffset="49079.807">15393 10662 1677,'0'0'4257,"10"0"0,-10 0-258,26-5-3612,1 5-129,2-2 129,11 1 0,2-1-129,7 2 129,1 0 129,4 0-258,-3-2 129,4 2-129,-7-2-258,-1 2-258,-4 4-903,-11-1-2322,-7-3-903,-3 10-387</inkml:trace>
  <inkml:trace contextRef="#ctx0" brushRef="#br0" timeOffset="50154.868">16980 10614 3354,'0'-15'3870,"-1"3"-2193,1 12-258,-2-19 0,2 19-129,0-14-129,0 14-129,0 0-516,0 0 0,0-11-129,0 11-258,0 0 0,5 12 0,-1-2-129,5 7 129,1 0 0,2 5 0,5 0 0,1 2 0,3 2-129,1-1 0,0 6 129,1-4-129,-2 4 0,-2-2-129,-3-2 258,-5 0-258,-1-3 129,-4-4-129,-3-7 129,-3 0 0,0-13 0,-9 9 129,9-9-129,-21 0 129,8-4 0,-3-8 0,0-1 0,-1-4 129,2-5-258,2-1 129,2-2-258,3-2 258,8 0-258,0 4 129,8-4-258,6 1 258,6 2 0,5-1 0,2 3 0,7 1 0,2 2 258,6 1-258,1 6 0,-1 1 0,0 5 0,-1 2 0,-4 4 0,-4 0 0,-6 4-387,-7 3 0,-2 9-774,-12-4-2064,-6-12-1032,12 22-516,-12-22 517</inkml:trace>
  <inkml:trace contextRef="#ctx0" brushRef="#br0" timeOffset="50846.908">17762 10589 903,'26'13'1419,"-12"-8"258,1 2-129,0-4 129,4 5-258,-4-7 129,8 7-258,-7-4-258,8 6-258,-6 2-258,3 3-258,-1 2-129,1 1-129,-3 2 129,1 3 0,-3 2 0,0 2-129,-5-3 129,0-2-129,-7 0 387,0 2-387,-4-4 129,-1-3 0,-6-5-129,-6-3 0,0-1 129,-6-2-129,0-3 0,-4-3 0,0 0 0,-3-3 0,1-3 0,2-4 129,0 0 0,3-3 0,5-3-258,1 1 258,7-2-129,6 0 129,1 1-258,4 1 129,13-1-129,-1 3 129,8 1 0,4 2 0,2 3 129,2 1-129,1 3-129,-2 0-129,5 3-774,-9 1-1032,-1-1-1935,3 11-387,-11-11 388</inkml:trace>
  <inkml:trace contextRef="#ctx0" brushRef="#br0" timeOffset="51371.938">18279 10568 1677,'3'21'3870,"10"-10"129,-13-11-387,0 0-3354,17 21-387,-5-4 0,-3 2 129,2 0 0,-4 4 258,-1-4 258,-1 4 0,-5-8 129,6 2-129,-6-17 387,8 15-387,-8-15 0,18-3-129,0-11-258,7-5 0,0-4-129,6-7 0,4 0 0,-3 0 0,-2 2 0,-3 4 258,-7 5-129,-1 6 0,-4 7 0,-3 6 0,-12 0 0,19 16-129,-12 1 0,2 2 129,1 4-129,0 0 129,-2 2-258,2-2 129,0-1-129,-3-4-129,3 0-903,-7-7-1935,-3-11-1161,14 6-516,-14-6 258</inkml:trace>
  <inkml:trace contextRef="#ctx0" brushRef="#br0" timeOffset="51746.959">18974 10829 2451,'40'7'2709,"-14"-7"-1935,-1-9-387,1-2-258,0-7 258,0 0 258,-4-4 258,-3 4 129,-5-5 258,-2 6-129,-9-2-129,-1 6 129,-4-2-387,2 15-129,-21-19-387,4 13 0,-2 4-258,0 2-129,-3 2 129,1 5-258,1 5 0,-1 1-387,8 4-258,-5-2-903,11-3-1290,6 7-1161,1-19 129</inkml:trace>
  <inkml:trace contextRef="#ctx0" brushRef="#br0" timeOffset="52106.98">19326 10127 4644,'-2'-17'4515,"2"17"129,0 0-516,-20 5-3483,16 11-645,3 2 129,-1 9-129,2 2 0,0 9 129,2 1-129,4 5 129,1 7 0,2 4 0,-4 1 0,6-1 0,-4-1-129,0-3 0,0 1-774,-4-16-2709,8-11-903,3-4-516,0-20 387</inkml:trace>
  <inkml:trace contextRef="#ctx0" brushRef="#br0" timeOffset="52535.004">19582 10749 2580,'21'-49'3483,"-11"9"387,21 15-645,-1-8-3354,2 9-129,0 1-129,0 12 387,-2 6 129,-3 5 387,1 8 258,-13 8-258,3 9 387,-11-1-387,0 10 387,-7-8-258,0 7 129,-9-10 129,-1 6-129,-7-10-129,2-1 0,-10-10 0,1 0 0,-4-7-258,1-1-129,0 0-129,0-6-129,4-5-129,-1 0-129,8 6-258,-2-12-387,18 17-1161,-16-14-2580,14-1-129,2 4-387</inkml:trace>
  <inkml:trace contextRef="#ctx0" brushRef="#br0" timeOffset="53363.052">20238 10522 4644,'-16'-20'4515,"16"20"-387,-10-12-645,10 12-3354,-6-12-129,6 12-129,0 0 129,0 10-129,0 2 129,0 1 0,1 6 129,1 4 129,3 7 129,-5-4 129,6 6 0,-4-7 0,3 7 0,-2-8-129,4 1 0,-5-7-129,4-3 0,-6-15 0,13 14-129,-13-14-129,24-2 129,-7-11 0,4-8-129,2-4 0,3-5 0,7 0 0,0-2 129,-4 0-129,-3 3 0,1 6 0,-5 6 0,-3 5 0,-4 4 0,-3 5 0,-12 3 0,16 5 0,-10 10 129,-3 1-129,1 4 258,-4-1-129,2 4 0,-2 3 0,0-2 0,0-5-129,0-4 129,0-15-129,0 20 0,0-20 0,9 0 0,2-4 129,4-12-258,2 2 258,6-4-129,2-4-129,5-3 129,1 2 0,1-3-129,0 2 258,-3 4-129,1 4 0,-5 5-129,0 6 258,-6 2-258,-2 3 129,-4 9 0,1 7 0,-3 4 129,-3 0-129,1 1 0,-3 3 0,-1 2 129,-3-1 0,1 2-129,-3-6 129,1 0-258,0-2 0,-1-5-516,3 7-2451,-3-21-1677,0 0-258,0 0-516</inkml:trace>
  <inkml:trace contextRef="#ctx0" brushRef="#br0" timeOffset="54871.138">21865 10531 1,'0'-17'3353,"0"17"-773,8-4-1032,-8 4-645,17 12-258,-7 2-258,0 6 0,4 9 0,-2 0 129,4 7-129,-4 0 0,5 6 258,-6-9 258,3 8-129,-2-12 0,1 1 0,-6-9 0,4-1-129,-4-8-129,1 0-129,-8-12-129,0 0 0,15 0 129,-7-9 0,-2-11-129,4-4 0,-3-9 0,6-2 0,3-6-129,-1-1 129,0-3-258,3 3 129,1 4-258,2 2 129,2 5 0,-1 3-258,3 4 0,-2 5-258,5 9-645,-11-3-1290,3 7-2064,2 5-258,-9-5 0</inkml:trace>
  <inkml:trace contextRef="#ctx0" brushRef="#br0" timeOffset="55803.19">22575 10529 2709,'24'20'4515,"-15"-20"-645,18 12-258,-11-5-3225,11 10-1161,-1-3 387,9 4-258,-5 0 258,1 4 0,-3 3 258,-2-2 129,0 2 387,-6-6 0,-1 2 0,-10-3 129,1 1 0,-10-4 258,0-1-258,-9-4 129,-7-1-258,-7-1-129,-4-2 0,-6-2 0,-2 3-258,-1-5 129,4-2-129,2 0-129,6-2 129,9-5-258,6-5 0,9-2 0,6-9-129,14 4-387,6-5 129,14 3 0,1-4 129,7 2 0,1-3 129,2 6-129,-2-1 387,0 2 129,-7-2-129,-3 5 258,-8 3-258,-6 5 0,-6 1 0,-4 6-129,-15 1 0,15-1 129,-15 1 0,0 0 0,0 13 258,0-13-129,0 17 129,0-6 0,0 3 129,0 2-129,0 4-129,5 2 129,5 2-258,-1 3 129,4-1 0,1 5 129,0-1-129,0-4 0,-3 1 129,-2-8 516,2 3 0,-11-22 387,7 20-258,-7-20 0,0 0 0,-13-13-129,6 1 0,-3-7-516,5-2 129,-1-7-129,6-6 0,1-2-129,13 2 129,8-4 0,10 4 0,4-3 129,10 4-129,3 3 129,8 9 0,-4 2 0,3 9-129,-7 5 129,2 5 0,-6 1-258,-4 11 0,-2 6-645,-14-5-1548,-2 4-2322,-5 2-129,-18-19-387</inkml:trace>
  <inkml:trace contextRef="#ctx0" brushRef="#br0" timeOffset="60552.463">16221 12039 774,'0'61'1806,"0"-29"258,0-3-258,0 2 0,0-5-258,0 0-258,0-8-258,0-1-258,0-6-387,0 0-129,0-11-258,0 0 0,0 12-258,0-12-645,0 0-1419,0 0-1806,-1-8 387</inkml:trace>
  <inkml:trace contextRef="#ctx0" brushRef="#br0" timeOffset="60764.475">15951 12014 1032,'0'0'2322,"0"0"-1032,-1-18-4128</inkml:trace>
  <inkml:trace contextRef="#ctx0" brushRef="#br0" timeOffset="61507.518">16214 11651 1548,'-2'-12'3225,"2"12"-774,0 0-2193,0 0-258,1-11 129,-1 11 258,0 0 0,0 0 258,0 0 129,1 9-129,-1-9 258,0 14 129,2-3 0,-2-11-258,0 14-258,0-14 129,0 16-129,0-16-129,3 16-129,-2-3 0,3 5-129,-2 5 0,1 8 129,-3 5-129,3 7 129,-3 8-129,0 7 258,-8 0-129,3 3 129,-6-6-129,3 1 129,-3-11-258,2-3 129,2-11-129,2-12 129,0-1-129,5-18-258,-2 14-258,2-14-387,2-8-516,-2-13-645,8 4-1032,-7-12-903,6-3-774,-2-5 259</inkml:trace>
  <inkml:trace contextRef="#ctx0" brushRef="#br0" timeOffset="61792.534">16035 11944 903,'-14'0'4128,"14"0"258,2-14-1419,18 7-1032,0-6-645,17 4-645,8-6 129,13 5-258,6-4 0,10 9 0,-1-2-387,5 6 0,-6 1-129,-6 0 0,-12 6 0,-10 1-129,-10 4-129,-13-3-387,-2 8-1290,-15-2-2451,-4-14-258,-6 16 0</inkml:trace>
  <inkml:trace contextRef="#ctx0" brushRef="#br0" timeOffset="62502.574">16659 12148 2580,'21'-25'2967,"-21"25"-2451,5-11-129,-5 11 129,0 0 129,0 0 258,0 0 0,0 0 129,6 5 0,-3 7 258,-3-12-516,4 22 0,-4-8 0,3 10-258,-1-6-258,7 8 129,-5-5 0,8 1-258,-5-5 129,7-2 0,3-8-129,6-5-129,1-2 0,3-12 0,4-4 0,2-7-129,2 2 129,-2-6-129,-2 3 129,-8 2 0,-3 5 0,-4 6 129,-5 6-129,-11 5 129,12 5-129,-7 11 0,-1 3 0,3 6 129,-1-1 0,6 3 129,0-4 0,2 1 258,1-8-258,4-2 258,-2-9-258,5-3 0,-1-7 129,3-7-258,-3-10 129,3-5-258,-4-3 129,3-6-258,-4 1 129,-4 0 0,-2 5 0,-3 3-129,0 5-129,-5 3-129,-5 19-129,9-21-774,3 20-2580,-12 1-903,15-4-129</inkml:trace>
  <inkml:trace contextRef="#ctx0" brushRef="#br0" timeOffset="62990.602">17700 12230 4257,'-12'5'4773,"-7"-3"-516,19-2-387,-7-7-3999,7 7-387,0-26-258,5 11 129,3-9-129,10 5 258,3-5 0,5 6 387,3 1 129,0 4 129,2 3 129,-4 7 258,1 4-129,-7 8-129,1 11 258,-9-2-258,4 7 129,-10-1 0,2 7 387,-9-9-258,2 5 387,-7-9-129,-2 2 129,-12-12-258,1 5 0,-6-12-129,0 2-258,-1-3-258,-2-11-129,4 1-387,-3-10-645,26 20-2193,-21-27-1548,12 8 0,4-5-516</inkml:trace>
  <inkml:trace contextRef="#ctx0" brushRef="#br0" timeOffset="63887.654">18816 12025 129,'0'12'3741,"0"-12"0,0 0-129,0 0-3354,12 14 0,-12-14 129,16 20 387,-9-8-258,4 5 258,-5-1 129,6 6-129,-5-7 129,5 8-258,-4-9-258,4 5 0,-2-6 0,2 0-129,2-5-129,-1-1 0,1-5-129,0 0 129,-1-2 0,1-9 0,0-4 129,0-4-258,-2-7 258,3-2-129,-2-5 0,1 0-129,1-4 129,-3 1-258,1 3 0,-2 1 0,2 5-129,-4 4-129,4 10-516,-8-7-1032,-5 18-2580,19-7-129,-19 7-387</inkml:trace>
  <inkml:trace contextRef="#ctx0" brushRef="#br0" timeOffset="64839.708">19365 12025 1161,'13'-10'1806,"-3"10"0,-10 0 129,12-2 0,-12 2-258,0 0-516,14 1-387,-14-1-129,11 3-129,-11-3 0,17 4-258,-6-4 129,6 4-129,-1-3 0,8 3 129,-3-1-129,5 3-129,-1 2 129,1 3-129,-3 2 129,2 1-129,-5-2 0,-3 7-129,-3 2 0,-4 2 129,-2-1-129,-6 0 0,-2-2 129,-2 1 0,-10-5 129,-2 2 129,-7-8-129,-2-1 258,-8-6-258,1 1 129,-7-4-258,3 0 0,-3-5 0,5-4-258,3-1 0,5-2-129,7 0 129,7-2 0,10-1-129,0-2-129,17 2 129,5-1 129,8 8-129,3-4 0,7 6 0,1-4-516,9 10-258,-7 0-1935,-3 0-1290,7 2-387</inkml:trace>
  <inkml:trace contextRef="#ctx0" brushRef="#br0" timeOffset="65502.746">20046 11594 1806,'25'21'3870,"-7"2"-129,-18-11-1677,1 2-1548,4 2 0,-5 2 258,1 9 0,-1-6-129,-1 11 258,-6-2 0,4 10-258,-5-2 0,3 13 129,-6-3-387,6 6 0,-2-3-129,4 0 0,0-9-129,3-2 0,0-8-129,0-6 129,0-10 0,5-3 0,-5-13-129,0 0 258,0 0-129,10 3-129,-10-3 129,6-6 0,-6 6-129,7-14 0,-7 14 0,0 0-129,0 0 129,5-10 0,-5 10 0,0 0-129,0 0 129,0 0 0,0 0 0,0 0 0,0 0 0,0 0-258,0 0-129,0 0-903,0 0-2451,0 0-1161,5-18-129,-5 18 0</inkml:trace>
  <inkml:trace contextRef="#ctx0" brushRef="#br0" timeOffset="65958.772">20384 12008 1806,'0'17'3999,"0"-17"129,0 17-258,6 2-3612,-6 0-129,6 9 129,-1 0 0,2 3 129,-1-6 0,4 5 129,-3-15 258,10 3-129,-1-13-129,8-3 0,-2-5 0,10-12-258,-3-10 0,4-5-129,0-4-129,-2-4 0,-2 1 0,-7 1 0,-6 2 129,-5 3-129,-6 6 129,-5 8-258,0 5 129,-6 1-258,6 11-258,-24-8-1032,24 8-2451,-12 7-516,1-7-387</inkml:trace>
  <inkml:trace contextRef="#ctx0" brushRef="#br0" timeOffset="66462.801">20907 12001 1032,'35'9'3741,"-18"-14"0,14 5-129,-2-9-3483,1-2 0,2 2 258,-5-3 0,4 2 258,-10-2-129,0 5 258,-6-5-258,-2 7 0,-7-7-129,-6 12-258,1-19-129,-1 19 0,-10-15-129,-3 9-129,-5 0 129,-4 3 129,0 3 0,-3 0 387,-2 4-258,1 7-129,0 2 258,3 3-258,2 5 129,3 4 0,4 0 0,7 3 129,2-1 0,5 4 0,9-6 129,7 4 0,2-7 0,6 2-129,5-9-129,3 1-129,9-7-516,-4-6-903,10-3-2322,2 0-774,-4-9-258,6-1 130</inkml:trace>
  <inkml:trace contextRef="#ctx0" brushRef="#br0" timeOffset="67034.834">21976 11830 3096,'-20'8'4515,"-6"1"-258,13 4-129,-9-4-3483,0 0-645,-3 4 0,-2 2 0,-3 4 0,3 0 0,-2 1 129,7-4 0,1 2 0,3-3 0,6-1 0,5 0 129,7-14-129,8 13 0,11-6 129,5-4-258,5 4 129,6-2-258,3 2 129,2 1 0,-3 4-129,1 2 129,-5 2 0,-6 1 0,-6 5 0,-5-5 129,-5 2 0,-8-1-129,-3 3 387,-3-7-129,-6 3 129,-8-5 129,2 3 129,-10-7 0,2 6-129,-9-7 258,1 3-258,-5-6-129,2 4-258,1 0-387,-8-6-645,14 3-2709,-8-4-1419,-3-1 0,7-6-516</inkml:trace>
  <inkml:trace contextRef="#ctx0" brushRef="#br0" timeOffset="74107.238">16617 13416 3096,'22'-2'3612,"-22"2"-516,14-17-2193,5 13-258,-6-7 387,8 8-129,-6-6 0,10 8 129,-7-5-129,12 6-129,-7-1-129,6 1-258,1 0-129,5 6 129,-2 1-258,0 5 0,2 0 0,-2 3-129,-1 4 129,-2 0 0,-2 5 0,-2 3 0,-4-1 0,-2 3 0,-3 1-129,-4 2 129,-4-2-258,-3-1 129,-3-3 0,-3-3 0,-3-1-129,-8-1 129,-3-4 0,-7-1-129,-4-3 129,-5 0 0,-2-1 0,-6 0 0,-4 2 0,-1-7 0,-2-2 0,2 0 0,2-5 0,1 0 0,2-5 0,7-4-129,6-5 129,-1-1-129,8 0 0,2 0 129,8 0-129,4-2 0,4 1 0,4-1 129,9 3-129,5-3 0,6 3-129,5-1 258,1 1 0,5 5-129,1 3 129,6 1 0,-1 2 129,2 1-129,1 2 258,-2 3-129,0 4 0,-3 4 0,-5-5-129,-6 3 129,-7-4 0,-4 7-129,-6-5-129,-11-7-645,11 10-903,-11-10-2709,0 0-129,0 0-129</inkml:trace>
  <inkml:trace contextRef="#ctx0" brushRef="#br0" timeOffset="74662.27">17431 13041 4386,'0'0'4773,"13"19"-387,-13-19-258,0 15-3999,2-3 0,-2 5 0,0 5 258,0-1-129,-1 3-129,-5-1 258,1 5-129,0-3 129,-2 4-129,3-5-129,1 0-129,1-2 129,2-6-129,0-1-129,0-15-387,4 28-1677,-4-28-2193,12 13-258,-12-13-387</inkml:trace>
  <inkml:trace contextRef="#ctx0" brushRef="#br0" timeOffset="81698.672">16675 15775 516,'-7'0'1806,"7"0"-516,0 0 258,-7-9 645,7 9-258,0 0 129,0 0-129,-9-13-387,9 13-258,0 0-387,0 0-258,0 0 129,0 0-387,0 0 0,0 0-129,0 0-129,0 0 129,0 0 0,9-9 0,-9 9-129,24-3 129,-6 3 0,4 0-129,3 0 0,5 5 129,1 3-258,2 3 0,4 1-129,-2 2 129,1 4 0,-2-1 0,-3 4-129,-2 2 129,-4 5 0,-4-1 0,-6 0 0,-2 4 0,-4-2-129,-4 0 258,-4 0-258,-1-2 129,-1-4 0,-6 1-129,-6 2 129,3-5 0,-9-1 0,4-5 0,-8 2 0,6-1 129,-6-3-129,1-4 129,-4-2 0,1-2 0,-5-5 387,1 0-387,-3-7 0,0-1 0,2-8 0,-1 1-129,3-7 0,4 3 0,2-3-129,4 4 0,5 0 129,2-2-258,7 5 258,2 0-129,5 2 129,7 1 0,6 4 0,3-3 0,5 2 0,1 4 0,9 3 0,0 2 0,1 0 0,0 0 0,0 2 0,-1 3 0,0 4 0,-2 0 129,-4-2-129,-1 1-129,-3 0-129,-6-3-129,4 6-387,-22-11-1161,27 0-2580,-16 0-387,-11 0-129</inkml:trace>
  <inkml:trace contextRef="#ctx0" brushRef="#br0" timeOffset="82819.736">17344 15630 1419,'-12'0'4128,"12"0"129,-10-5-516,6-7-2064,4 12-1548,-10-19 129,5 8 0,-1-1 0,6 12-129,-7-21 258,7 9 0,-2-2-258,2 14 129,3-20 0,-3 20-129,17-23 0,-5 12 0,4 3 0,-1 1-129,4 4 258,-1 3-258,1 0 0,0 1 129,-2 5 0,-1 4 0,-16-10 0,21 21 0,-14-10 0,-1 0 129,-6 5-129,0-4 0,-2 2 0,-6 0 129,-3 0-129,-2 3 129,-3-4 0,0 3 0,-5-10 129,1 9 129,-2-8-258,4 0-129,-3 0 129,4-1-129,-1-6-129,3 0-129,3 2-258,-1-7-516,13 5-1161,0 0-2580,-3-19-387,3 2-129</inkml:trace>
  <inkml:trace contextRef="#ctx0" brushRef="#br0" timeOffset="84650.841">18463 13623 903,'0'0'2322,"0"0"-258,0 0 387,0 0-258,0 0-258,-1-26-387,7 8-387,1-12-258,10 2-258,-4-12 0,8 4-258,-5-12-129,9 2 0,-2-5-258,2 4 129,-3-2-129,3 3 0,-4 2 129,2 5-129,-6 5 0,5 9 129,-8 4 0,0 6-129,-4 3 258,-10 12-129,17-7-129,-17 7 0,0 0 0,12 8 0,-12-8 0,4 24 0,-3-6 0,1 2 0,-2 7 258,4 6-258,-3 4 258,2 2-258,2 7 129,2 2 0,1 3 129,4 5-258,-1-3 0,-1-8 129,2 0-258,-3-6 258,1-6-129,-3-9-129,-3-7 0,-4-17-387,7 15-516,-7-15-387,0 0-1161,-5-15-1290,-8 0-903,3 0 258</inkml:trace>
  <inkml:trace contextRef="#ctx0" brushRef="#br0" timeOffset="84863.853">18532 13368 2967,'3'-11'3870,"18"11"129,-3-2-2451,8-5-774,9 6-129,2-5-258,6 4-258,-2 2-258,1 0-258,1 1-1935,5 9-1419,-17-10-516,5 5 775</inkml:trace>
  <inkml:trace contextRef="#ctx0" brushRef="#br0" timeOffset="85230.874">19203 12978 3354,'6'7'4257,"-6"-7"0,10 19-516,0-4-3612,-2 9-387,-2 0 258,4 9-129,-4 4 129,-1 7 129,-2 2 0,-3 4 129,0 2 129,-2-2 129,1 4-387,-5-3 0,1-6-129,0-6-387,1-10-903,4-14-2838,6-1-129,-6-14-258</inkml:trace>
  <inkml:trace contextRef="#ctx0" brushRef="#br0" timeOffset="85509.89">19604 13286 4257,'6'14'4644,"-6"-14"-516,2 18 0,-2-18-3612,0 25-516,0-9 0,-2 6 129,1 6 129,-3 3 129,2 4-258,1-1-516,0-4-387,2-1-2451,7-2-1161,-8-27-387,22 7 258</inkml:trace>
  <inkml:trace contextRef="#ctx0" brushRef="#br0" timeOffset="86095.924">20017 13276 1806,'-6'14'3741,"-8"-14"0,14 0 129,-13 0-3225,0-4-387,13 4 258,-22-3 258,11 6-129,-5 5 258,4 9-129,-4 0 129,8 12-258,-4-2-129,8 5-258,2-3-129,2 0 0,10-5 0,6-2-129,7-9 0,4-7 0,11-6 0,2-5 0,7-7 0,1-6-129,3-6 129,1-2 0,-5-2 129,-2 3-129,-8-1 0,-4 4 129,-11 0-258,-6 3 258,-8 4 0,-7 4-129,-1 11 0,-13-9 0,-6 8 0,-4 1 0,-5 4 129,-5-1-129,0 9 0,-2-1 0,2 2 0,2 3 129,5 1 0,5 1-129,4 4 129,11 4 0,4-1 0,5 4 129,14-1 0,10 0-129,9-2 0,6-1 0,7-6-516,0-13-774,13 4-2580,-1-8-1032,-6-7-258,1-12-258</inkml:trace>
  <inkml:trace contextRef="#ctx0" brushRef="#br0" timeOffset="87046.978">21100 12796 1032,'-8'-20'4257,"8"20"258,-6-16-516,5 6-2580,1 10-903,0 0-258,0 0 0,0 0 0,7 1-129,-7-1 129,9 25 0,-7-5 0,2 7 0,-4 3-129,1 7 129,-1 5-258,0 3 129,-6 7 129,0 3-129,-3 1 0,1 2-129,-1-2 129,-1-4 0,2-7 129,6-7-129,1-11 0,2-10 129,-1-17-258,28 1 129,-7-14-129,5-12 0,4-9 0,3-5 0,1-1-129,0 1 129,-3 0 0,-4 6 0,-3 7 0,1 5 129,-6 10-258,0 6 129,-3 5 0,-2 12 0,1 7 0,-4 3 0,1 4 129,-3 4-129,-4-1 258,1 4 0,-4-8 0,1 1-129,-3-4 0,0-5-129,1 2-774,-1-19-1548,0 0-2193,0 12-258,0-12-387</inkml:trace>
  <inkml:trace contextRef="#ctx0" brushRef="#br0" timeOffset="87483.003">21668 13182 4386,'14'16'4515,"-14"-16"-516,0 0 0,13 1-3999,-13-1-387,18-3 0,-7 0 129,-11 3 258,23-7 0,-10 7 129,-1 0 129,0 2 0,-1 8 129,0 7-129,-3 0 129,0 8-129,-6-2 0,3 4-129,-5 0 129,0-2 0,-6-3-129,-3-2 0,-3-8 0,-2-2 0,-4-3 129,1-4 0,-4-3 0,2-6-129,-2-3 0,2-3 0,1 2-129,4-2-129,8-4-258,2 0-258,6 5-387,5-7-129,18 7-387,-2-7-387,16 7-258,-4-11 129,13 12-387,-3-8 0,6-3 0</inkml:trace>
  <inkml:trace contextRef="#ctx0" brushRef="#br0" timeOffset="87899.027">22262 13116 1032,'19'0'3225,"-8"-11"-129,-11 11-516,-7-12-645,7 12-516,-27-6-258,11 6-129,-9 0-516,4 4 129,-8-3 0,4 8-129,-2 1-258,5 1 129,0 1 0,5 1-258,4-1 0,7 3-129,6 2-129,6 0 0,8-3 0,6 1 0,6 1 0,-1 0-258,5 1 258,-3-1 0,-1 1 0,-3-1 0,-1 1 129,-9 1-129,-3 1 129,-3-4 129,-7 2 129,0-3 129,-12-2 129,1 0 0,-13-4-129,2 1 129,-7-4-258,-1-2-258,3 4-516,-4-7-645,12-4-2838,1 1-645,3-10-387,11 0 1</inkml:trace>
  <inkml:trace contextRef="#ctx0" brushRef="#br0" timeOffset="88371.054">22806 12717 1548,'22'1'3612,"-22"-1"258,19 0-1032,-8 7-2322,-4 3 0,1 10 0,-5 4 129,2 15 0,-5 0 258,5 13 0,-5 2-258,0 9-129,0-5 0,0 8-129,-5-6-258,1-4-129,-3-1-258,0-13-258,-2-1-129,-2-18 0,4 1-774,-10-23-774,17-1-1032,-17-5-1032,0-21-129</inkml:trace>
  <inkml:trace contextRef="#ctx0" brushRef="#br0" timeOffset="89011.091">22711 13191 258,'-13'-38'2967,"13"27"-645,0 11-1161,4-14-258,-4 14 0,22-7 0,-2 7-129,1-3 0,11 1 0,3-5-387,5-1 0,3-2 0,4-4-258,4-4-129,-4-7 0,2-3 129,-7-3 0,-1 3-129,-6 0 0,-6-1 0,-7-2-129,-7 7 0,-7 2 0,-4 1 0,-4 6-258,-2 1 258,-5-1 0,7 15 258,-18-15 0,18 15 0,-15-8 258,15 8-129,-15 0 129,15 0 0,-10 16-258,3-2 0,5 13 129,-2 2-129,0 10 129,0 4 129,2 8 0,-3 0 0,1 6 129,-3-5 0,5 2-129,-7-9 129,8-4 0,-5-11-129,4-4-258,2-14 0,0-12-258,12 0-258,3-19-258,10-3 129,-3-9-129,11 1 129,-2-6 129,2 7 258,-4 2 387,-7 8-129,-1 9 516,-9 5 0,2 8 0,-10 9 129,4 11-258,-7 1 0,6 9-129,-6-4 129,5 5-258,-1-5 0,2 0-387,3-7-258,-10-22-645,27 18-1161,-11-19-1806,-1-12-903,10-1 129</inkml:trace>
  <inkml:trace contextRef="#ctx0" brushRef="#br0" timeOffset="89415.114">23801 13204 516,'25'14'2064,"-11"-12"-1290,6-2-129,1 0 0,2-13 258,1-5 387,-2-5 129,4 4 258,-9-10-129,4 12 387,-14-8-645,5 9 0,-12-1-516,0 17-258,-6-13-258,-6 12-129,-6 1-258,-3 2 129,1 6-129,-4 1 129,0 1 0,1-1 129,1-1 129,5 4 0,-2-3 258,9 6 0,-3-2 129,10 6-129,-1 0 0,6 8 0,7-1-129,9 6 0,5-1-129,8 0-387,8 1-387,-1-11-903,9 1-2838,1-2-516,-4-13-387,2 0 129</inkml:trace>
  <inkml:trace contextRef="#ctx0" brushRef="#br0" timeOffset="90774.192">19020 14233 1161,'9'25'3870,"-9"-13"129,8 13-129,-2 0-2580,-6-2-387,8 8-129,-8-9 258,6 12-129,-6-10-129,3 2 129,-3-9-129,5 2-258,-5-19-129,10 18-129,-10-18-129,23 0-129,-7-14 0,4-9-129,4-2 0,2-5 0,5-2 0,-1-5 0,3 2 129,-6 1 0,5 8 0,-5 6 0,-5 7 129,0 9 0,-5 4 0,-2 8 0,-5 11 0,1 8 0,-8 1 258,3 4-129,-5-4 0,4-1 129,-5-3-129,7-7 129,-7-17-258,21 3 0,-1-10-258,4-15-129,8-3-258,0-11 129,8 2 0,-2-5-129,1 8 387,-7 5 129,-3 9 129,-4 14 258,-9 3 0,-2 12 0,-11 11 0,1 10-129,-4 1 0,3 5-129,-2-4 0,3-5-129,3 1-258,-1-9-516,14 0-1677,-7-15-2064,4-7-258,2-7-516,1-12 258</inkml:trace>
  <inkml:trace contextRef="#ctx0" brushRef="#br0" timeOffset="91048.207">20217 14261 6837,'5'53'4515,"-5"-23"-129,5 1-903,-4 4-3612,5 2-1290,-1-6-2709,0-17-129,10 1-387,-6-22 1</inkml:trace>
  <inkml:trace contextRef="#ctx0" brushRef="#br0" timeOffset="91547.236">20766 14204 516,'2'-19'4386,"-15"0"129,0 16 0,-5 3-1935,-15 1-1161,7 15-129,-12-4-516,8 5-258,-6 3-129,6 2-129,3-3-129,3-5-129,9 1-129,15-15 0,-8 17 129,8-17 0,19 17 0,6-8 0,3-1 0,6 9 129,2-1-129,2 2 0,0 3 0,-1 4 0,-7-2 0,-3 4 129,-9-6 129,-3 2 258,-10-9-129,-4 3 129,-1-17-258,-18 18 129,-3-17-129,-3-1-129,-2 0-258,-3-8-387,5 4-387,-6-12-774,15 11-1935,-2-7-1290,6 0 0,9 0-258</inkml:trace>
  <inkml:trace contextRef="#ctx0" brushRef="#br0" timeOffset="91922.257">21293 14266 5547,'25'6'4773,"-25"-6"0,0 0-516,-15 0-2580,-1-2-1548,-4 0 0,-8 1 0,0 4 129,-10 2 129,3 7 0,-7 5-129,4 9 129,-4-1 0,5 4 0,0 0-129,5 1 258,6 0-387,11-1 129,8-5-129,7-2 0,7-4-129,15-5 0,11-2 0,8-5-258,7-3 0,4-3-258,9 0-387,-8-15-1032,10 10-2064,-9-4-1161,-6 0 129,-3-1-387</inkml:trace>
  <inkml:trace contextRef="#ctx0" brushRef="#br0" timeOffset="92232.275">21842 14522 10449,'10'19'5418,"-10"-19"-516,0 0 129,13 0-4257,-13 0-645,0 0-129,7 13 0,-7-13-129,0 14-129,0 1-774,-7-8-2967,7-7-774,-16 6-645,3-7-387</inkml:trace>
  <inkml:trace contextRef="#ctx0" brushRef="#br0" timeOffset="93951.373">18271 16157 1419,'25'-47'3870,"-17"10"387,10 14-387,-2-7-2709,-3-7-387,6-2-258,-4-9 129,6 2-258,-1-9 129,5 11 0,-4-12 129,6 13-129,-4-5 0,4 10-129,-3 2 0,3 11 129,-6-1 0,2 6 0,-5 6-129,1 6 129,-7 4-387,4 4 129,-16 0-129,16 7 0,-8 6-129,-4 9 0,-1 0 0,-1 5-129,0 11 0,-1 1 0,2 14 129,-2 1 0,1 3 0,3 0 0,3 0 129,-1-3-129,2-7 0,1-5 0,1-11-258,-3-9-129,1-3-258,-9-19-387,0 0-258,0 0-387,0 0-129,-15-29-258,2 18 258,-13-16 387,0 4 516,-8-5 387,-3 4 516,1-2 387,1 1 516,7 5 129,0 1 0,10 7-258,1-5 0,17 17 0,-4-20-129,10 17-129,6-5 258,10 8-129,4-7-129,10 6 0,4-1-258,5 2-258,3 1-258,-2-1-903,8 4-2193,-1 3-1032,-13-7-387,3 6 387</inkml:trace>
  <inkml:trace contextRef="#ctx0" brushRef="#br0" timeOffset="94380.398">19197 15518 5289,'13'8'4644,"0"6"-516,-13-14-129,0 0-2967,8 19-1161,-7-2 129,2 5 258,-3 2 0,0 8 0,-2 6 258,1 6 0,-6 4-129,6 8 129,-8-2-129,6 1-129,-1-6-387,-2-6-129,6-3-1032,-7-17-1677,5-11-1806,2-12-129,7 0-387</inkml:trace>
  <inkml:trace contextRef="#ctx0" brushRef="#br0" timeOffset="94616.411">19490 15820 7611,'1'47'4644,"2"-23"-129,-3-11-516,0-1-3741,1 1-645,4 7 129,-1-3 0,3 4 129,-4 1-258,5 0-258,-7-7-774,9 1-2193,1-3-903,1-11-258,7-2 130</inkml:trace>
  <inkml:trace contextRef="#ctx0" brushRef="#br0" timeOffset="100346.739">12670 10542 903,'0'0'1806,"0"0"-258,0 0-129,0 0-129,0 0 0,0 0-258,0 0 129,0 0 258,0 0-258,0 0-129,0 0-258,12 7 129,-12-7-129,13 0-258,-13 0 129,26-10-258,-11 0 258,7-1-516,0-5 0,7-1 0,-1 0-129,0 0 0,-3-2 0,-4 0-129,-3 2 258,-4 2-129,-6 1 129,-2 2-129,-5 0 0,-1 0 0,0 12 0,-15-6 0,0 6-129,-3 3 129,-4 6-129,-6 3 129,-2 5-129,0 3 258,-1 2-129,-1 2 0,3-2 0,1 5 129,0-1-129,8 3 129,1-2 0,6-1-129,5 2 129,4-2 0,4-2-129,6 2 258,9-4-129,8-1 0,5-5 0,7 1 0,3-6 0,3-1 0,3-4 0,2-5-258,1-1 129,-1-3-258,1 2-387,-10-16-1032,13 8-1677,-8-6-1419,-6-2-258,2-1 130</inkml:trace>
  <inkml:trace contextRef="#ctx0" brushRef="#br0" timeOffset="101162.786">13336 10614 1935,'0'26'1548,"0"-26"0,3 20 129,-3-20 0,13 16-258,-13-16-258,30 0-129,-12-7-129,7-4-258,-4-7-129,4-4 0,-4-6 0,-1 3-129,-9-4 129,-1 8 0,-8-5-129,-2 2-129,-7 6 0,-3 3-129,-10 6-129,0 4 0,-3 5 0,-1 0 0,-4 6 0,4 6 0,1 3 129,4 3-129,1 2 129,5 1-129,5 1 0,4 1 0,4 0 0,7 4 0,6-1-129,4 5-129,4 7 258,2-3-258,5 8 129,-3 5-258,6 6-129,-4-3 129,2 10 129,-2-6 0,-2 1-129,0-3 387,-7-3-129,-3-8 258,-6-4 258,-4-3-258,-5-12 129,-3-3-129,-10-5 0,-2-6-129,-4-7 129,-2-2-129,-1-2 0,-4-7 0,-1-6 129,2 1-129,1-9 129,1 0 129,1-6 0,5 0-129,2-8 258,8-4-258,3-5 258,4-5-129,11-6-129,12-2 129,8-2-516,7-5-258,14 6-645,-4-8-1290,9-2-2322,11 12-129,-4-7 517</inkml:trace>
  <inkml:trace contextRef="#ctx0" brushRef="#br0" timeOffset="103458.916">20021 15741 3354,'18'3'3870,"-18"-3"-129,0 0-1806,4-8-1806,-4 8 258,0 0 258,-2-11-129,2 11 258,-16-1 0,3-1 129,13 2-129,-25 5 0,14 4-258,-7-5 0,3 9-129,-4-2 0,3 3-129,-4-1 129,2 4-129,-1-1 0,1 10 258,-1-6-258,3 6 129,2-2-129,3 3 0,-1 0 129,8 2-129,3-3-129,2-5 129,10 2-258,3-2 0,8-8-129,2-1 0,6-3-387,0-8-129,9 1-258,-10-7-774,15 5-1290,-9-15-1935,-1 1-129,0-1-129</inkml:trace>
  <inkml:trace contextRef="#ctx0" brushRef="#br0" timeOffset="103946.945">20274 15851 3225,'-1'19'4257,"1"-19"-516,10 0 129,5-5-3741,3-5-645,0-2 129,5-2 0,-1-3-129,1-1 516,-5 6 0,-2-4 387,-3 6-129,-7-2 129,-6 12 258,1-19-258,-1 19-129,-13-10 0,-2 10 0,-5 0 0,-2 0-129,-4 2 0,0 8 0,-1-1 129,3 4-129,-1 3 129,5 0 129,1 1-129,6 8 129,2 2-129,6 0 0,2-3 0,6 7 129,1-9-129,10 7 258,0-9-258,6 4 129,4-10-258,4-1-387,10 3-1290,-1-5-2838,10-11-516,6 0-387,1-11 388</inkml:trace>
  <inkml:trace contextRef="#ctx0" brushRef="#br0" timeOffset="105315.023">21071 16102 3612,'-20'7'4644,"20"-7"-516,-24-3 0,9-9-3612,3 3-516,3-6 129,2 3 0,-1-6 129,4-3-129,2-3 258,4-2 0,9 1-258,5-4 0,7 1-129,5 3-129,3 2-258,5 6 387,-1 5-129,0 8 129,0 4 0,-6 5 0,-3 13 129,-6 8 129,-5-2 129,-5 13 0,-10-6 0,0 5 0,-10-7 129,-1 3 0,-8-11-129,0-1 129,-5-7-387,1-7-129,3 1-387,-7-8-129,9 1-774,-14-15-1677,7 1-1806,3-2-129,0-8-387</inkml:trace>
  <inkml:trace contextRef="#ctx0" brushRef="#br0" timeOffset="105624.041">21275 15480 7353,'2'42'4515,"-2"-16"-129,0 5-129,0 6-4257,0 1 0,0 8 0,0 0 129,0 12 0,2-6 0,3 3 129,-2-4-258,0-3 129,3-7-387,-5-11-516,11-1-2064,-1-16-1806,-11-13-129,17 3-645</inkml:trace>
  <inkml:trace contextRef="#ctx0" brushRef="#br0" timeOffset="106006.063">21467 16075 5547,'-8'-7'3999,"19"-7"-774,-4-28-645,19 16-4386,-9-23 258,20 17 387,-9-8 387,6 15 258,-3 13 1032,-7 5 516,2 13 387,-11 3 258,2 20-387,-11-3-516,3 13 129,-9-7-258,-2 8 129,-11-13-129,3 7 0,-12-10 0,7 4-129,-15-15 129,8-1-129,-6-7-129,2 1-258,0-5-129,1-3-387,8-5-774,-7-20-2064,10 9-1548,7-5-258,3-6-387</inkml:trace>
  <inkml:trace contextRef="#ctx0" brushRef="#br0" timeOffset="106888.113">22128 15837 1935,'0'0'3999,"-13"-9"258,13 9-1677,-14-4-1806,-1 0-129,15 4-258,-24 0-129,14 0 129,-1 0-387,11 0-129,-16 1-258,16-1 129,0 0 129,-11 2-129,11-2 129,0 0-258,0 0 129,7-2 0,-7 2-258,11-2 0,-11 2-129,0 0 258,15 3-387,-15-3 129,7 12 0,-7-12-129,0 0-129,0 0 0,8 13-387,-8-13-1032</inkml:trace>
  <inkml:trace contextRef="#ctx0" brushRef="#br0" timeOffset="107495.148">21900 15891 1806,'15'17'4257,"-15"-17"-129,24 0 0,-24 0-2967,25 0-1290,-8 0 129,1 0 0,1 0 129,-2-4 258,2 3-129,-1-4 129,1 4 0,-3-5-129,3 0-258,-3-7 129,1-2-258,-5 1 129,1 0-129,-3-3 129,-3 2 0,-4-1 129,0 4 0,-3 1-129,0 11 129,-10-10 0,10 10-129,-23-2 129,8 2 0,-1 6-258,-2 0 129,0 2 129,-2-1-129,1 4 0,3-3 0,-1 2 0,6 6 258,-1-5-129,3 7 129,2 0-129,6 5 258,1-5-258,0 10 129,8-3-129,4 2-129,5-5 129,4 3 0,2-4-258,2-5 0,3 1-516,-4-17-1161,6 0-2451,1 0-387,-8-9-387</inkml:trace>
  <inkml:trace contextRef="#ctx0" brushRef="#br0" timeOffset="107983.176">22570 15712 3483,'-32'13'4773,"14"-13"-516,5 7 129,2 2-3999,-8 3-387,0 0 129,2 3 0,0 0 0,4 1 0,2 2 0,3 0 0,7-3 0,1 0-129,6 2 258,7-5-516,4 2 516,3-1-258,2 0 0,1 0 0,0 3 0,0-1 129,-5-1-129,-4 2 0,-3 4 129,-7-4 129,0 3 129,-8-3 129,-3 3 0,-12-10 0,3 8-129,-9-9 0,5-1 0,-7-6-258,2 0-129,3-1-516,-2-8-129,12 8-1161,-6-9-2838,8-1-129,6-4-645</inkml:trace>
  <inkml:trace contextRef="#ctx0" brushRef="#br0" timeOffset="108643.214">22623 15855 1419,'19'8'4128,"-19"-8"129,0 0-258,15-4-2322,-15 4-1419,10 9 129,-4 8 258,-6-4-129,6 15 129,-6-4 129,6 9 129,-6-9-387,6 7 129,-3-11-129,4 4-129,0-9 0,2-3-129,-9-12 0,25 0-258,-11-12 129,3-6-129,1-8 129,1-5-129,1-3 129,-1 4 0,-3 2 0,-1 9 129,-3 1 0,-1 12-129,-11 6 129,15 0 0,-9 9-258,-3 4 258,2 6-258,0 0 129,-2 2-129,4-3 0,1 5-129,-3 1 129,3-4 0,-2-3 0,1-1 0,-2-4 0,-1 1-645,-4-13-129,10 13-2322,-10-13-1677,0 0-387,0-13-387</inkml:trace>
  <inkml:trace contextRef="#ctx0" brushRef="#br0" timeOffset="108966.232">23121 15245 6450,'9'0'4902,"10"-3"-387,-19 3-258,17 3-4128,-7 11 0,-2 3 0,3 15 129,-7 2-129,2 10 258,-5 2-258,1 6 0,-2 1-129,0-3-516,0 3-645,-3-15-2193,3-5-1419,0-9-516,5-11 258</inkml:trace>
  <inkml:trace contextRef="#ctx0" brushRef="#br0" timeOffset="109251.248">23576 15313 4386,'0'0'4773,"0"0"-516,8 21 0,-8 2-2709,-2 6-1677,-2 7-129,0 12 0,-2 15 129,-4 9 258,1 9 0,-2-2 129,4 1 0,-3-5-129,3-12 0,3-5-903,-4-20-2838,6-19-1032,2-7-129,0-12-129</inkml:trace>
  <inkml:trace contextRef="#ctx0" brushRef="#br0" timeOffset="109492.262">23371 15663 2451,'0'0'4515,"10"7"-258,10-7 129,11 0-3354,-2-11-903,12 3 129,1 1 0,6 0-258,-1 7-387,-1-3-2064,-5 2-1806,5 2-258,-14-1-129</inkml:trace>
  <inkml:trace contextRef="#ctx0" brushRef="#br0" timeOffset="110354.311">23949 15299 6321,'13'-8'4773,"-1"1"-258,-12 7-387,16-2-3612,-16 2-516,0 0 0,12-6 0,-12 6 0,0 0 129,13 0-129,-13 0 129,6 23 129,-6-5-129,2 10 129,-2 9-129,1 13 0,-1 0 0,0 6 0,-1 1 129,-1 6-258,-2 2 129,1-1-129,-4-11 129,2-5 0,-1-10 0,3-5 0,-2-6-129,1-13 129,4-14 0,0 0-129,0-19 129,4-4-129,4-7 0,4-7 0,1-2 129,0-1-258,5 3 258,-1 2-129,0 7-129,-1 3 129,-1 9 0,-2 4-129,1 9 0,-3 3 129,-11 0-129,16 17 129,-10 1 0,0 3 0,-4 5 0,3 5 129,-4 0-129,0 7 129,-1-2-129,0-1 0,0 0 0,-3-1-258,1 0-387,-6-14-645,9 6-1935,-1-11-1677,0-15-129,0 0-516</inkml:trace>
  <inkml:trace contextRef="#ctx0" brushRef="#br0" timeOffset="110898.343">24307 15709 2322,'27'-9'4902,"-16"-3"-645,9 10 258,-5-1-2451,1 1-1935,3 2 129,-1 5-129,0 4-129,0 8 258,-3 2-129,-3 4 0,0 1 0,-4 4-258,-2 3 129,-4 0 0,-2 0 129,0-1 0,-6 2 0,-2-7 129,-5 1 0,-2-5 0,0 2 129,-3-11-129,2 2 0,-2-6 0,4-1 0,-4-7 258,5 0-258,1-3 0,-1-5-129,3-5 0,3-4-129,1-1-129,2 0 129,4 1-258,0-3 0,4 3 0,3 0-129,5 9 129,2 4 0,6 4 0,-1-3 0,6 3 0,-3 3-387,7 9-1032,-9-2-2451,1-7-645,3-2-129</inkml:trace>
  <inkml:trace contextRef="#ctx0" brushRef="#br0" timeOffset="111319.367">24556 15700 3225,'-2'17'3999,"2"2"-129,0-19-258,-2 10-3225,2 2-645,6 13 0,2-6 258,1 12 129,1 4 387,1-4-129,-1 7 258,0-7-129,5 6 0,-8-15 0,6 7 258,-8-15-129,3 1 129,-8-15 0,0 0-129,12 0 0,-3-10-129,-3-11 0,6-4-129,-1-6 0,2-4-129,5-5-129,-1 8 0,1-8-129,-1 7-129,3 2-129,-3 5-258,3 9-387,-13-8-1419,11 15-2451,-7-1-258,1 5-387,-12 6 388</inkml:trace>
  <inkml:trace contextRef="#ctx0" brushRef="#br0" timeOffset="111747.391">24982 15769 3354,'4'35'4644,"-4"-24"-516,6 7 0,-2-6-2838,-4-12-1161,20 6 0,-8-9 129,4-5 258,-2-9-129,5 7 0,-8-11 129,5 9 129,-9-12-129,2 12 0,-9-3 0,3 1-129,-3 3-129,0 11-129,-16-14 0,3 4-258,2 10 0,-7-2 0,0 2 0,-4 0-129,0 3 129,-3 2 0,2 7 129,-1 2 0,1 3 0,2 3 0,4 4 0,6 3 0,5 6 129,6-3 0,4 1-129,12 0 258,7-2-258,5 3 129,6-8-258,-1 0 129,7-2-903,-11-15-1935,8 5-1806,-3-2-258,-7-10-258</inkml:trace>
  <inkml:trace contextRef="#ctx0" brushRef="#br0" timeOffset="112947.46">18451 16559 5289,'9'14'4773,"-9"-14"-516,0 0 129,15 13-3999,-15-13-387,7 13 258,-7-13 0,10 25 129,-10-25 0,8 24 0,-6-5-129,4 9 129,-2 1-258,0 9 258,1 6-387,-1 5 258,-3 8-258,0 6 129,0-1-129,-1-4 0,0-6-387,0-8-258,1 0-774,-4-18-2451,3-26-645,0 15-516,-1-21 0</inkml:trace>
  <inkml:trace contextRef="#ctx0" brushRef="#br0" timeOffset="113212.475">18365 16790 4128,'6'18'4773,"-6"-18"-516,27 10 129,-5 0-3354,4-8-903,7 5 129,7-4 0,4 5 0,4-7 0,2 10-129,-2-9-129,-1-2-129,0 2-516,-11-5-903,4-2-1935,-7-11-1032,-9-4-387,0-1 259</inkml:trace>
  <inkml:trace contextRef="#ctx0" brushRef="#br0" timeOffset="113654.5">18915 16448 5547,'0'14'4644,"0"-14"-387,6 12 0,5-7-3870,-4 7-516,2 8 387,-2 6 0,-1 10 129,-6 10 129,2 7 129,-3 1 0,-1 11 129,-8-12-258,7 1 0,-5-21-258,7-5-258,5-14-516,9-21-516,18-5-1032,-9-27-258,23 7 258,-11-21 774,16 12 258,-8-3 516,1 8 516,-6 17 645,-12 2 1290,7 27 129,-22 2-258,12 24-645,-19 2-387,7 11-129,-7-6-387,2 3-258,6 5-1161,-11-22-1419,12-9-2064,5-9-258,4-13-516</inkml:trace>
  <inkml:trace contextRef="#ctx0" brushRef="#br0" timeOffset="114058.523">19703 16806 4644,'40'34'3612,"-26"-27"-516,16 2-1161,-4-8-2967,2-1 0,-2-3 258,1-11 516,-1 0 129,-6-11 774,2-2 387,-10-3 387,4 11 0,-13-7 0,5 9-258,-9-2-387,-1 9 0,-8 0-258,10 10-129,-27 3-258,9 6-129,2-3 0,-3 6 0,3 2-129,-2 7 129,4-5 258,3 5 129,2-6 0,7 6 129,-1-3 0,6 7 387,3-7-387,10 2 0,2 2-258,9 1 0,4-3-129,6-6-387,11 13-1032,-12-15-3225,14-2-387,-1-4-258,-1-6-516</inkml:trace>
  <inkml:trace contextRef="#ctx0" brushRef="#br0" timeOffset="115006.578">20711 16767 2709,'10'18'4902,"-10"-18"-258,10 17-129,-10 1-2580,5-7-1806,0 7 129,-3-2 0,4 9 258,-6 0-129,4 8 258,-4-6-129,1 4 258,-1-13-387,5 0 129,-5-18-258,21 13 0,-2-16-258,2-13-258,6-6 258,0-2-129,1 2 129,0-2-129,-5 4 129,-2 9-129,-6 8 258,-5 8 129,-3 14 129,0 6-129,-7 1-129,5 5 129,-1-5-258,3-3 258,0-4-258,4-12 0,4-4-516,4-3 258,2-13 129,1-1 129,0 0 0,-2-1 0,-4 5 129,1 2 0,-7 0 0,-10 8 129,17 0-258,-11 12 258,-2 1-258,0 7 129,1-3-258,1 7 258,2 1-258,-4-7-129,8 2-129,-12-20-387,28 17-1161,-17-17-2451,8-12-645,2-7-774,3-8 645</inkml:trace>
  <inkml:trace contextRef="#ctx0" brushRef="#br0" timeOffset="115239.591">21714 16918 4386,'10'12'4902,"7"4"-258,-17-16-387,0 0-2967,14 12-1032,-10 2-129,0 1 129,-3 5-129,4 6 129,-4 0-129,-1-1-516,7 2-1032,-7-10-2967,0-17-258,13 1-516</inkml:trace>
  <inkml:trace contextRef="#ctx0" brushRef="#br0" timeOffset="115750.62">22035 16823 5547,'23'31'4902,"-23"-31"-258,18 7-129,-5-4-4128,-13-3 129,17-2 0,-17 2 0,0 0 129,0 0 0,0 0-258,-8-7-129,-4 7-129,-2 1-129,-3 7-129,2-3 0,-1 0 0,0 4-129,3-2 129,13-7-129,-11 17 129,11-4-129,0-13 129,10 21-258,2-13 387,12 6-129,0 1-129,5 3 129,0-3 0,1 3-129,-2 1 258,-2 4-258,-5 1 129,-3-4 0,-6-3 387,-4-7 0,-5 8 129,-3-18-129,-2 17 258,-11-17-258,1 4 129,-8-4-129,-2 0-387,0 2 129,-5-2-516,3 0-258,-7-2-903,12 2-1548,0-3-1935,-2-1 129,12-1-129</inkml:trace>
  <inkml:trace contextRef="#ctx0" brushRef="#br0" timeOffset="116147.643">22674 16871 7998,'7'12'5160,"-21"-5"-645,1-4 0,1 2-4257,-6 0-258,-5 4 0,-2 3 0,1 7 0,0-1 129,2 8 129,0-1-129,4 0 129,2 0-258,7 0 258,6 0-129,3-4 258,8-2-258,13-2 0,6-5 0,11 1 129,4 0-258,1-1-645,14-4-2451,-8-5-1806,-2-3 0,-6-6-645,-7-7 129</inkml:trace>
  <inkml:trace contextRef="#ctx0" brushRef="#br0" timeOffset="116763.678">23392 17256 11868,'14'45'5676,"-9"-33"-774,-5-12 0,11 12-5031,-11-12-258,11 4 0,-11-4-258,12 19-774,-12-19-3612,-7 21 129,-11-21-903,-10-10 258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25.57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1998 96 168 0,'-4'-3'66'0,"0"3"-36"0,-4-11-26 16,8 7 15-16,-4-3-7 15,-5-1-2-15,1 1-5 16,-4 0-4-16,-5 0 0 16,-3-1 3-16,-9-6 2 0,-4 10 4 15,-4-3 4-15,-4 3-4 16,0 0 2-16,0 4-5 15,-5 8 1-15,-3-1-3 16,-4 4 0-16,-5 7-3 16,-12 8-2-16,-8 7 1 15,-4 0-1-15,8 3-3 0,0 8 2 16,0 11 1-16,0 3 0 16,0 12 0-16,-9-1 0 15,-3 1 0-15,4 10 0 16,-1 12-3-16,5 10 2 15,8 0-1-15,5 4 0 16,3-7 2-16,4-4 2 16,5 11-1-16,8-7-1 15,8 0-2-15,4-8 1 16,8-3 1-16,4-1 2 16,13-2-1-16,12 10-1 15,13-4-2-15,7 0 1 0,13-10-1 16,5-8-2-16,11-4 0 15,17-3 0-15,12-7 0 16,13-1 3-16,-1 1 0 16,9-1 1-16,4-3 6 15,17-11 6-15,7-11 3 16,1-11 0-16,12-11-7 16,16-11-3-16,1-8-3 15,-1-10 1-15,25-4-2 16,8-3-1-16,1-12-2 15,24-7-1-15,-9-3-3 16,-3-12 1-16,8-3 3 0,-12 0 1 16,-9-8-6-16,-4 5 0 15,-8 6 3-15,-25 4 2 16,-20 4 6-16,-13 4 5 16,-20 3-1-16,-12 3 1 15,-5-10-5-15,-12 0-3 16,-4-26-44-16,-16-3-21 15,-17-12-43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42.027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0 91 116 0,'8'-3'44'0,"-4"-1"-24"0,0 0-24 0,-4 4 8 16,4-3 0-16,0-1 2 16,0 0 2-16,0 1 2 15,5-1 4-15,-1 0 1 16,4 1-2-16,1-5 0 16,3 1-7-16,0 0 3 0,5 0 1 15,8-1-3-15,0 1 1 16,-1 0-3-16,1 3 2 15,0 4-6-15,-4 0-3 16,-1 4 1-16,1 3 2 16,0 4 0-16,-5 0-1 15,-3 3 1-15,-1 16 1 0,-3-1-1 16,-1 0 2-16,-8 0-2 16,0 1-1-16,-4 3 1 15,-4-4 1-15,0-4-1 16,-4 1-1-16,-5-4 5 15,-3-4 4-15,-1 1-3 16,-3-5 2-16,-1-3-3 16,1-4 0-16,-9 1-3 15,0-1-2-15,4-3 1 16,5-4 1-16,3-4-3 16,5-7 0-16,4 0 1 15,4-4 0-15,8-3 2 16,8-4 1-16,5 0-4 15,-1 4-1-15,1 0 1 16,3-1 0-16,1 5 1 0,3-1 0 16,-3-3-5-16,4 3 1 15,-1 4-7-15,1 0-1 16,0 4-15-16,-5 0-6 16,5 3-50-1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42.461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71 3 120 0,'0'4'46'0,"4"-11"-24"0,-4 10-19 16,0-3 12-16,0 0-5 15,0 8 0-15,0 3-2 16,0 0 0-16,0 3-4 0,0 1-1 16,0 3 1-16,0 4 2 0,0 7 3 15,0 8-2-15,-4 10 1 16,0 1-5-16,-4 7 0 16,0 3-1-16,-1-3 1 15,1-7-4-15,0-4-2 16,0-4-9-16,4-7-3 15,-1-4-14-15,1-7-4 16,0-4-32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42.838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25-2 176 0,'8'4'66'0,"0"3"-36"0,1 0-26 16,-5 1 15-16,0-5-9 15,4 5-1-15,-8-1-5 16,0 0-3-16,0 4 0 16,-8 4-4-16,4 3 0 0,-5 0-1 15,1 8 3-15,0 7 0 0,0 0 3 16,0 7-6-16,3 4 1 16,1 3 3-16,4 1 2 15,-4-1 0-15,4-3 1 16,0-7-2-16,0-4-1 15,4-4-32-15,-4-3-14 16,4-1-30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43.528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15 5 152 0,'0'-7'57'0,"4"7"-30"0,0 4-23 15,-4-4 13-15,4 3-8 16,0 5-3-16,-4 6-3 16,0 5-3-16,0 3 1 15,-4 3-1-15,0 4 0 0,0 1 0 16,0 3 2-16,4 3 3 15,-4 1 4-15,4 7-4 16,0 7-1-16,0 4 0 16,0-1 0-16,0 5-5 15,-4-12 1-15,4-6-20 0,-5-8-7 16,1-8-50 0,4-10-22-16,0-15 48 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44.008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0 114 200 0,'9'-8'77'0,"-1"1"-42"0,4 0-37 15,-4 3 17-15,5-3-11 16,-1-1-2-16,4-2-1 16,1-1-1-16,3 0 0 15,1 0 0-15,0 0 0 0,-1 3 0 16,5 1 2-16,0 3-3 15,-1 4 0-15,1 4 1 16,-5 7 2-16,-3 4-1 16,-1 3-1-16,-3 0 1 15,-5 8-1-15,-4 3 0 16,-4 0 2-16,-8 1-1 0,-5-1 2 16,-3-4-4-16,-5 1 0 15,1-4 5-15,-5 0 2 16,-4-4-2-16,5-3-3 15,-1-4 0-15,0 0-1 16,1-4 0-16,3-3 0 16,1-4-9-16,3-4-2 15,1-3-10-15,7-4-1 16,1-4-64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44.625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17 7 112 0,'0'7'44'0,"8"-3"-24"0,-4-4-17 0,-4 0 12 16,4 0-7-16,4-4 0 15,0 1-2-15,1-1 1 16,-1 0-4-16,0 1 5 0,4 3 4 15,1 0 5-15,-1 0 2 16,5 3-4-16,-1 5-1 16,1 3-6-16,3 3-3 15,-3 1-2-15,-1 7-3 16,0 11 1-16,-3-4 1 16,-5 0-3-16,0-3 0 15,-4-1 1-15,-4 1 2 16,-8 0-1-16,0-8 2 0,-4 0 2 15,-5-3 4-15,1-4-2 16,-5 0-2-16,1-4-2 16,-1-3 0-16,0-4-2 15,1 0-1-15,-1-8 1 16,1 1 1-16,-1 0-6 16,5-1-1-16,3-3-5 15,5 4-1-15,8 0-5 16,8-4-1-16,9 0-1 15,3 0 1-15,9-11 2 16,8-4 4-16,0 1 2 16,4 3 1-16,5-4-4 15,-1 1-3-15,0-5-44 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44.988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87-1 132 0,'0'3'52'0,"0"5"-28"0,4 10-17 0,-4-7 13 0,0 4-4 16,0 7 1-16,-4 3-12 16,0 4-2-16,0 8-3 15,-1 14 0-15,-3 4 0 0,0 7 8 16,0 0 5-16,0-3-2 16,-1-8 1-16,1-7-5 15,4-4 1-15,0-7-3 16,0-4 2-16,4-7-6 15,0-4-1-15,0-3-11 16,0-8-5-16,-4-7-19 16,0-7-7-16,-1-4-36 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45.228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0 48 140 0,'17'0'55'0,"-5"0"-30"0,13 0-16 0,-9 0 16 16,5 0-10-16,3 0-3 15,9 0-5-15,8-4-2 16,1 4-3-16,3-3-4 0,-4-1 1 15,0-3-19-15,0-1-9 0,-4-3-23 16,-4 0-31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45.705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3 0 152 0,'-5'15'57'0,"5"-4"-30"0,5 11-16 0,-5-8 15 15,4 1-6-15,0 3-1 16,0 4-5-16,-4 0-1 15,0 7-7-15,0 11-2 0,0 4 0 16,0 4 0-16,0-1 0 16,0-10 0-16,8 0 2 15,0-5-5-15,5-6-1 16,3-15 2-16,9-11 1 16,12-7-8-16,8-8-4 15,0-3 5-15,1-4 3 16,-9 0 4-16,-4 0 1 15,-9 4 6-15,-3 3 6 16,-5 4 1-16,-3 4-1 0,-5 3-6 16,0 8-4-16,-4 3-6 15,0 4 0-15,4 4 0 16,5 3 0-16,-1 4-3 16,0 3 2-16,1 8 3 15,-1 0 1-15,-4-3-4 16,5-1 1-16,-1 0-22 15,-4-3-8-15,1-4-84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12:45.69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1114 12268 129,'-1'39'3354,"-2"-24"516,3 9-1419,1 5-1419,-1-7 0,6 7-129,-5-5 129,10 9-258,-6-8 0,8 8-129,-3 0 129,5 3-258,1 3-129,1 5 129,2 4-258,0-2 0,1 2-129,0-2 0,-3-5-129,-1 1 0,-2-6 0,-1-7 0,-4-8 0,-3-6 0,-4 0-129,-2-15-258,3 14-645,-3-14-774,-4-14-1935,4 14-645,-18-34 0</inkml:trace>
  <inkml:trace contextRef="#ctx0" brushRef="#br0" timeOffset="325.018">1027 12461 2322,'-15'-8'3612,"15"8"387,0 0-1935,0 0-645,0-12-387,0 12-129,17-12-258,3-5 0,8 6 0,3-11 0,9 3 129,-4-9-258,13 6 0,-4-9-258,0 4-129,-3 3 0,-1 1-129,-2 7-129,-10-5-387,-1 15-387,-15-8-645,6 14-1548,-19 0-1161,0 0-516,2 17 387</inkml:trace>
  <inkml:trace contextRef="#ctx0" brushRef="#br0" timeOffset="590.033">1120 12581 6321,'-2'20'4644,"11"-19"-258,-9-1-387,23-14-3741,2-1-387,5 1 0,6-5 0,6 0-129,-2-3-129,9 2-516,-8-6-774,5 2-2451,1 7-129,-10-7-129</inkml:trace>
  <inkml:trace contextRef="#ctx0" brushRef="#br0" timeOffset="1105.062">1847 12743 1419,'-20'-7'3612,"20"-3"387,-12-23-645,11 4-2709,1 1-387,10-5-129,4 4-129,3 0 0,3 3 0,3 6-129,4 6 129,-2 7-129,1 4 0,-1 3 0,-3 5 129,-1 7 129,-3 8 0,-4 0 516,-2 5-129,-10-2 387,3 6 0,-9-6 0,1 9 0,-13-11 0,5 6-258,-8-9-129,3 2-258,-5-11-129,2-3-258,1-4-387,0-10-645,10-3-2580,1-8-645,0-5-516,7-4 258</inkml:trace>
  <inkml:trace contextRef="#ctx0" brushRef="#br0" timeOffset="1588.09">2316 12383 3096,'8'31'3741,"-8"-19"129,8 5-516,-7 0-3225,6-2-258,1 2 129,-1 0 0,1 6 258,-1-8 129,3 0 258,-10-15-129,18 19 258,-18-19-258,22 5 129,-9-8-258,3-4 0,-1-8-258,1-1 0,-1-4 0,-2 0 129,-4-3-258,0-1 129,-5 0 0,-2 0 0,-2 1 0,-2-1 0,-4 2 0,-2 3-129,-3-2 0,1 5 0,-2 3 129,2 1-129,10 12-387,-23-18-516,23 18-2451,0 0-1032,0 0 0,0 0-516</inkml:trace>
  <inkml:trace contextRef="#ctx0" brushRef="#br0" timeOffset="2216.126">2677 12189 1548,'0'0'3483,"10"3"387,-10-3-1806,4 12-1290,-4-12-258,17 17 129,-6-3-129,1-2 0,3 6 0,0 1-129,5 4 387,-4-5-129,3 3 258,-3-6-258,1 7 129,-5-10-258,1 2 0,-13-14 0,14 12-129,-14-12-129,0 0 0,0 0-258,-1-9 258,-9-6-258,1 1 129,-3-6-129,-3-6 0,3-1 0,-2 1 0,5-4 0,2-1-129,4 2 258,3-2-129,1 2 0,8 3-129,4 1 129,4 3 0,4 2 0,-1 5 0,3 4 0,-2 6-258,2 5-129,-5-7-774,10 6-2967,-6 1-387,-8 0-387,5-2 0</inkml:trace>
  <inkml:trace contextRef="#ctx0" brushRef="#br0" timeOffset="3773.215">3530 11800 1032,'0'0'3741,"-1"16"387,1-16-645,0 0-2064,0 0-1290,0 0 0,0 0 129,0 0 129,0 0 129,0 0-129,7 15 129,-7-15 0,8 18-129,0-1-258,3 3 129,2 0-258,3 1 0,2 3 0,2-2 0,-1 3-129,1-2 129,0-7 0,-1 1 129,-4-3-129,1-4 129,-16-10 129,16 14 129,-16-14 129,0 0-258,0 0 129,0-12 0,-5-2-129,-5 2 0,-7-11-129,-1-3-129,-2 1 0,-1-1 0,2 2 129,1 0 0,1 0 0,4 4 0,1 4 0,5 2 0,2 0 0,5 3 0,0-5-129,7 3 129,7-2-129,7 0-129,2 0 129,6-3 0,2 1-129,3-2-258,5 8-645,-7-7-1677,2 3-1935,0 2 129,-4-1-516</inkml:trace>
  <inkml:trace contextRef="#ctx0" brushRef="#br0" timeOffset="4464.255">4064 11544 1419,'-10'0'3612,"10"0"258,0 0-516,0 0-2838,0 0-258,11 0-129,-11 0 129,19 0 258,-9 0-258,4 0 129,-2 0 129,2 7-129,-2 0 0,7 2-129,-9 1 129,8 2-258,-8 4 129,6 4-258,-2 2 129,0 2-258,-1-2 258,-6 6-129,2-3 0,-5 2 0,3-4 0,-7-3 0,0 0 129,-2-6 0,-6-2-129,8-12 129,-20 16 0,4-12-129,-1-2 129,-1-2 0,-2-2-129,3-4 129,-3-5 0,4 1 0,-1-5-129,9 3 258,-2-7-129,7 4 0,3 1-129,1-1 0,10 1 0,2 2 0,3-2 0,4-3 0,-1 2 0,5 1 0,-7-1-129,8-2-387,-2 5-387,-3-5-645,5 5-1935,-2 7-1032,-3-7 0</inkml:trace>
  <inkml:trace contextRef="#ctx0" brushRef="#br0" timeOffset="4960.283">4453 11422 3483,'0'0'4515,"0"0"-387,0 0-258,-2 7-3354,2-7-516,14 16-258,-2-6 129,1 3 129,3 4 387,-4-2 0,3 5 129,-8-5 129,5 5 0,-12-20 0,16 25 0,-16-25-129,16 9-129,-16-9 0,28-14-387,-10-6 258,5-3-258,-1-4 0,3-2 0,-2-1 129,-1 2-129,-4 6 0,-3 6 258,-4 6-516,-11 10 516,19-3-258,-19 3 129,15 9 0,-6 8 0,-2 2-129,2 2 129,-1 2-129,2-1 0,1 1-129,-3-5-516,10 6-774,-18-24-2322,24 9-903,-7-9-516,-1-12 0</inkml:trace>
  <inkml:trace contextRef="#ctx0" brushRef="#br0" timeOffset="5320.304">5143 11426 4128,'17'42'4386,"-17"-42"0,22 19-774,-10-19-3612,2 0-516,-2-8 129,4-3 129,-4-13-258,1-1 387,-3-4 0,-3 1 129,0-1 258,-5 0 129,0 0-258,-2 0 129,-4 4-129,-8 4 129,2 6-129,-8-1 258,-1 11-258,-3 2-129,0 3 0,-3 15-387,3 3 129,2 10-516,-2-3-516,9 12-1161,1 4-1677,0-9-129</inkml:trace>
  <inkml:trace contextRef="#ctx0" brushRef="#br0" timeOffset="5696.325">5080 10742 2193,'6'44'4644,"8"-16"-258,-4-3-129,10 4-2580,0 7-1419,4 6 258,0 6-258,-2 5 0,4 5 0,-3 1-129,-1-2 129,-2-3-129,0-4-129,2-4-645,-8-6-3354,4-22-516,3-5-387,-6-19 258</inkml:trace>
  <inkml:trace contextRef="#ctx0" brushRef="#br0" timeOffset="6140.351">5572 11304 5547,'-1'14'4515,"1"-14"-774,-10-13-516,13-12-4128,-3-9-516,13 5 129,-3-8 387,5 3 387,-1 2 387,5-1 516,2 11 387,-6 0 129,5 14-129,-2 0 0,3 8-516,-4 6-129,0 8-129,-4 4 129,0 5 129,-7 0 129,1 8 0,-7-4 258,0 4 129,-10-6-129,2 3 129,-11-6-258,5 1 0,-6-10-258,4-1 0,-3-7-645,-3-6-387,22 1-1290,-24-16-2580,11-10-258,6-2-129</inkml:trace>
  <inkml:trace contextRef="#ctx0" brushRef="#br0" timeOffset="6904.394">5923 10844 6837,'5'24'4902,"0"-4"-516,-5-20-258,3 12-4386,0-1-129,3 4 258,1 2-129,0 0 258,1 0 258,-2 0 0,7 6 129,-6-5-129,3 4 129,1-5-129,1 1 129,-4-5-129,5-2 0,-3-8-129,3-3 0,1-3 0,5-8 0,-4-6 0,2-3 0,2-6 0,-2 1 129,-4-3-129,5 6 129,-7-3-129,1 2 0,0 1-129,0 2 129,-2 3-258,1 4 258,-11 13-258,18-19 129,-18 19 0,17-1-129,-9 8 258,0 6-129,0 4 129,0 1-129,-1 5 129,2 0-129,-3-3 129,0 3-129,2-9 0,-1-3 129,-7-11-129,15 7 129,-5-9-129,6-13 0,4-8-129,1-5 129,3-5-129,1-1 129,2-2-129,-2 2 129,-3 5 0,-2 4 0,-3 8 0,-3 5 0,1 9-129,-3 2 0,3 2 129,1 8 0,3 5-129,-1 4 258,1 7-129,-3 2 0,3 2 0,-6-2-645,11 12-2709,-12-8-1548,-5-7-129,-6-4-645</inkml:trace>
  <inkml:trace contextRef="#ctx0" brushRef="#br0" timeOffset="7996.457">2139 13534 5934,'-4'-12'4773,"4"12"-774,0 0 129,0 0-3741,0 0-387,0 0 0,4 15 0,8-3 0,4 3 0,3 4 129,4 7-129,6 4 129,0 0 0,3 3 0,1 0-129,1 4 258,-5-4-129,2 1 258,-7-5-129,1-4 129,-9-6 0,1-2 129,-17-17-129,21 20 0,-21-20 0,9-11-129,-8-13 129,0-5-258,-1-11 129,2-5-129,-1-9 129,-1-8-258,1 5 129,0 3-258,2 2 129,-1 7 0,4 6 0,-4 7-258,3 9 258,-2 6-258,1 7 0,-2-2-387,10 15-1032,-12-3-2580,0 0-774,9 13 0,-9-13-387</inkml:trace>
  <inkml:trace contextRef="#ctx0" brushRef="#br0" timeOffset="8964.512">2929 13365 4644,'-11'-7'4257,"-4"1"-645,15 6 0,-14 0-3741,14 0-129,0 0 129,0 0 129,0 0 258,0 0 516,13-9 0,-1 2 0,11 7 129,-2-2-258,10 2-129,-2 0-258,5 1-129,-2 5-129,0 3 0,-2 5 0,-3 2-129,-1 5 0,-5 3 0,-5 1-129,-6 4 129,-1 1 0,-8 0 129,-1 0-129,-4-2 129,-9-3 0,-4-6 129,-4 3-129,-3-6 129,-2-6-129,-3-3 0,3-7-129,1-2 0,4-6-258,2-8 0,10-2-258,-1-11 0,10 3 129,6-7-258,12 3 258,1-5 0,8 2-129,3-3 258,4 4-258,1-3 129,5 5-258,-5-3 258,2 7 0,-7 1 129,0 3-129,-5 3 516,-3 2 0,-3 7 129,-6 0 129,-2 4-129,-11 6 0,14-3 0,-14 3 0,0 0 0,12 8-129,-12-8 129,7 16 258,-2-6 0,-2 2 258,4 7-129,-1-5 258,1 9-129,-4-5 258,6 6-129,-8-4 0,7 9 0,-8-12 0,4 5 0,-4-7-129,0 1-129,0-16 0,-4 17-129,4-17 129,-12-3-258,5-10-258,1-3 129,2-7-129,-3-7 0,2-5-129,0-4 129,3 1-129,2 3 129,0-1-129,4 0 258,5 7-258,3 4 129,3 5 0,5 6 0,2 3-129,3 1 0,3 7-258,-3-4-387,11 7-1419,-8 3-2322,0-3-258,0-3-387</inkml:trace>
  <inkml:trace contextRef="#ctx0" brushRef="#br0" timeOffset="9564.547">4239 12738 2967,'-12'17'3870,"-5"-12"0,11 11-258,-4-5-3612,-4 3 129,1 3 258,-6-2 258,6 2 0,-7-2 387,11 4-258,-9-5 258,14 7-387,-7-9-129,11 4-258,0-4 0,4 2-129,7-5-129,7 2 129,2-6-129,5 2 129,0-3 0,3 1-129,1-1 129,-1 2-129,-4-1 0,-2 0 0,-3 2 0,-2 3 0,-5 1 129,-4 3 0,-7-1 0,-1 3 258,-7 1 0,-1 8 0,-12-5 129,0 4-129,-7-3 129,1 6 0,-6-7-129,3 7-258,0-4-129,2-3-129,4 3-387,-3-13-2064,11 5-2322,-1-8-258,2-4-516,-5-8 129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46.501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400 10 176 0,'-4'-11'66'0,"4"11"-36"0,-4 4-26 0,-1-4 15 15,-3 0-11-15,-4 0-2 16,-9 3-6-16,-3 1-1 16,-5 3 1-16,-4 4 0 0,-4 0 0 15,-4 0 0-15,4 4 0 16,0 3 2-16,8 0 1 16,4 1 1-16,5-1 2 15,3 4-1-15,5-4 2 16,8-3-2-16,4-1 0 15,8 1-1-15,13-4 0 16,3 0-5-16,9 0 1 16,4 0-2-16,0 4-2 15,0-1 0-15,-8 1 0 0,-4-1 3 16,-5 8 0-16,1-3 1 16,-9-1 0-16,-4 0 6 15,-8 0 4-15,-4 1 10 16,-8-1 5-16,-4-3-2 15,-5-1 0-15,-4-3-10 16,-3 0-3-16,-5 0-8 16,0-4-2-16,0 1-24 15,4-5-12-15,0 5-85 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47.597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53-8 160 0,'-4'-3'63'0,"8"3"-34"0,-4 0-25 16,0 0 15-16,0 0-2 15,0 0-1-15,0 0-6 16,0 0-2-16,0 0-4 15,0 7 2-15,0 4 0 0,0 3-2 16,0 5-1-16,0 3-1 16,0 11-2-16,0 7 1 15,-4 7-1-15,0 15 0 16,0-3 2-16,-4-1-1 16,0 1-1-16,-1-4-2 15,1-4 1-15,4-7 1 16,0-8 0-16,4-6 0 15,8-8 0-15,4-8 0 16,9-10 2-16,4-8-10 0,8-10-4 16,8-8-8-16,8 0 0 15,-4-4 4-15,-4 4 5 16,-4 4 15-16,-8 3 9 16,0 1 7-16,-4 6 3 15,-9 5-8-15,1 3-4 16,-5 7-4-16,4 0-2 15,-3 4-3-15,-1 0 1 16,0 4-4-16,-3-1 0 16,-9 1-1-16,-4 3 0 15,-9 1 4-15,-3-5 1 0,-9 1-1 16,-8 0-2-16,-4-1 3 16,-4 1 0-16,4-1-1 15,4 1 1-15,4-8-2 16,5-3-1-16,3-4-10 15,5-7-4-15,7-4-22 16,5-8-9-16,8 1-42 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48.108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58 179 200 0,'12'4'77'0,"-8"3"-42"0,4-7-37 0,1 0 14 16,-1 0-8-16,4-3-3 15,5-1-5-15,3-3 0 16,5-8 2-16,0-7-10 0,-1 4-2 16,-3 0 5-16,-5-1 4 15,-3 1 8-15,-5 3 3 16,0 1 6-16,-8-1 3 16,-4 4-6-16,-8 4-3 0,-5 3-1 15,1 8-1-15,-5 3-5 16,-4 4-1-16,1 15 1 15,3-4 2-15,1 3 0 16,-5 1 2-16,0-1 2 16,5 1 2-16,3 0 1 15,5-4 0-15,0 0-2 16,3-1 1-16,5 1-2 16,0-3 2-16,4-5 0 15,4 1 1-15,4-4-4 16,9 0-3-16,3-4-7 15,9-3-4-15,12-4-14 0,5-11-5 16,-1 0-16-16,4 0-6 16,-4-7-31-1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49.084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146-3 160 0,'-4'4'60'0,"4"-4"-32"0,0 14-22 0,0-6 15 0,0-1-5 16,0 4 1-16,0 4-7 15,0 3-4-15,0 7-3 16,0 12-3-16,0 3 3 0,0 19-2 15,0-1 2-15,0 1-2 16,-4 3-1-16,0-7 5 16,-1 0 1-16,-3-4 0 15,0-7-1-15,4-4-3 16,-4-7-2-16,3-8 1 16,-3-17-12-1,0-8-3-15,0-8-4 16,0-6 1-16,-5-5 9 15,1-6 4-15,0-1 1 16,3 1 2-16,1 3 5 16,4 0 5-16,-4 3 1 0,8 5 4 15,0 3-5-15,12 0-1 16,0 4-2-16,1-1-1 16,3 1-6-16,5 0 1 15,-1 3 0-15,5-3 2 16,12-8-1-16,8 4-1 15,5-7 1-15,-5 3-1 16,4 4 0-16,-3 0 0 16,-9 0 0-16,-5 0 2 15,-3 0-1-15,-8 4-1 16,-5 3 5-16,-3 1 4 16,-5 3-5-16,-8 0-2 15,0 7-1-15,0 4-1 0,-8 7 0 16,-1 1 0-16,1 3 0 15,0-1 0-15,-4 1 4 16,3 0 2-16,1 0 4 16,0-3 1-16,4-5-3 15,0 1-3-15,4-8 0 16,8-3-1-16,8-4-7 16,5-4 0-16,-1-7-4 15,5-3 2-15,-4 3 3 16,-1 0 1-16,-3 3 5 15,-1 1 2-15,-3 0 0 16,-1 7 1 0,4 7-2-16,5 0-5 0,-1 4 0 15,1 0-2-15,0 0 0 16,-1 0 2-16,1 0 0 16,-1-4 4-16,-3 1 5 15,-1-5-1-15,1 1 3 16,-1-4-4-16,1-4 1 15,-1-3-5-15,0 0 0 16,1-8-1-16,-1 1 1 16,-3-5-7-16,-1-3 1 15,0 4 1-15,-3 0 3 16,-1-1 0-16,-4 5-1 0,4-1 1 16,0 4-6-1,1 0 1-15,-1 0-25 16,4 4-8-16,5-4-63 15,7-7-49 1,-3-8 56-16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49.758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60 320 172 0,'17'4'66'0,"-9"-1"-36"0,4-10-31 16,-4 3 12-16,9-7-7 15,3-3-3-15,5-4-3 16,4-4-1-16,4-4 2 16,-4-3-5-16,-1 0 2 0,-3-1 2 15,-4 1 3-15,-9 3 13 16,-4 4 6-16,-4 4-2 15,-8 0 2-15,-8 7-11 16,-5 4-5-16,-3 3-6 16,-9 4 1-16,0 7 1 15,1 8 0-15,-1 7-3 0,0 0 0 16,4 3 2-16,-4 5 2 16,5 3 2-16,-1-1 1 15,5 1 2-15,3 0 3 16,5-4 0-16,4-3 0 15,8-4-3-15,4-4-1 16,8 1-1-16,0-5 2 16,5-3-12-16,7-4-5 15,13-3-20-15,9-8-5 16,-1-3-60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0.239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82 248 192 0,'0'19'71'0,"5"-16"-38"0,-5 5-39 16,0-8 14-16,0 0-5 15,4 0 1-15,4-8-7 16,0 1-2-16,0-8 2 16,9 1-3-16,-1-1 1 0,1-3-2 15,-1-4 0-15,1-4 6 16,-1 1 5-16,-4-1 2 0,-3 4 4 16,-5 0-3-16,-4 0 1 15,-4 8-3-15,-5 3 2 16,1 3-6-16,-8 5-1 15,-5 6 0-15,1 5 0 16,3 6 0-16,-3 8 2 16,-1 0 3-16,-4 4 4 15,5-1 5-15,3 1 3 16,1 3-5-16,4-3 1 16,3-1-6-16,5 1-2 15,4-8 0-15,8 0 1 16,1-3-5-16,3 0-1 0,4-1-7 15,5-3 0-15,4-3-6 16,-1-5-2-16,5-3-16 16,0-7-7-16,4 0-55 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0.990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3 3 92 0,'0'4'35'0,"-4"-4"-18"0,8 0-16 0,-4 0 8 16,0 0-3-16,0 0 1 16,0 0 0-16,4 0 3 15,-4 0 8-15,4 0 3 16,-4 0 5-16,4 0 3 0,-4 0-9 15,4 0-2-15,-4 0-10 16,0 0-5-16,0 0-2 0,0 0-1 16,0 4 2-16,0-1-1 15,0 1-1-15,0 0-2 16,0 3 1-16,0 0 7 16,-4 1 6-16,4-1 0 15,0 8 1-15,-4 3-3 16,4 4 1-16,0 3-4 15,0 1 1-15,-4 7-5 16,4 0-2-16,0-8 0 16,0 1-1-16,0-8 2 15,0-3 1-15,4-4 3 16,4-8 1-16,5-6-6 0,-1-8-2 16,4-11-5-16,1-4-1 15,3-3 4-15,1-4 3 16,4 0-1-16,-1 4 0 15,-3 0 3-15,-1 3 3 16,5 1 0-16,0 6 0 16,-1 5-3-16,5 3-2 15,0 3-2-15,0 5 1 16,0 6 1-16,-1 8 2 16,-3 4-3-16,-4 7 0 15,-1 7 5-15,-3 0 2 16,-5-3 0-16,-4 7-1 15,0 4-3-15,-8-8 1 0,0-4-7 16,-4-3-1-16,0-3-29 16,0-5-13-16,-4-3-66 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2.116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-2-7 176 0,'0'-3'66'0,"0"3"-36"0,0 0-24 15,0 0 17-15,0 0-8 0,0 0 2 16,0 0-10-16,0 0-4 15,0 0-2-15,0 7-1 16,0 4 2-16,4 4-1 0,0 7 2 16,4 7-2-16,5 11 2 15,-5 11-2-15,0 0 2 16,0 4 0-16,-4 4 1 16,1-1-5-16,-1 4-1 15,-4 1 3-15,0-5 1 16,0-7 0-16,0-3 1 15,0-4-4-15,-4-15-2 16,4-7-16-16,0-15-7 16,0-7-42-1,0-11-45-15,4-7 33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2.400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9 139 188 0,'-9'4'71'0,"14"0"-38"0,-10 3-30 15,5-7 15-15,0 0-7 16,5 0-1-16,3 4-2 16,0-4 2-16,4 0-5 15,9 0 1-15,4-4 1 0,8-3 3 0,4-1 1 16,8-3-5-1,12 0-4-15,1-3-1 0,0 3 1 16,-5-4-3-16,0 1-2 16,-7 3-5-16,-9 0 0 15,-4 3-9-15,-9 1-2 16,-3 0-14-16,-1-1-5 16,-7-3-47-1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2.972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0 3 200 0,'0'-3'74'0,"4"3"-40"0,8 0-33 15,-7 0 16-15,-1 3-9 16,0 1 0-16,0 3-2 16,0 4-1-16,0 4-3 15,0 3 3-15,-4 8 1 0,4 3 2 16,-4 8 2-16,0 6 1 16,0 5 1-16,-4-1-4 15,0 5 0-15,0 2-5 16,-4-6 0-16,4 0-1 15,0-5 1-15,-1-2-2 0,5-8 2 16,0-4-4-16,9-4-2 16,7-10-1-16,5-11 0 15,3-8-8-15,5-7-5 16,0-4 4-16,4-3 5 16,0-4 3-16,-4-3 3 15,-5 3 1-15,1 3 3 16,-5 1 5-16,1 3 6 15,-5 4-1-15,5 1 1 16,0 2-10-16,-1-3-3 16,5 8-1-16,0 3 0 15,-1 7 1-15,1 0 0 0,-5 4 4 16,1 4 2-16,-5 3 0 16,-7 0 1-16,-5 4 0 15,-4 0 3-15,-4 4-5 16,0-1-1-16,-1-3-13 15,1-3-4-15,0-5-32 16,4-14-10-16,0-3-54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35:14.66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15468 14568 3225,'0'0'3741,"0"0"0,0 0-2967,0 0-129,0 0 129,0-13 258,0 13-129,0 0 258,0 0-129,7-23-129,5 8 0,-3-14-258,11-8-387,2-11-129,9-10-129,6-4 0,3-9 0,4-2 0,3 1 0,-4 2 0,-1 10 129,-3 6-129,-5 8 0,-7 9 129,-4 12-129,-7 7 258,-2 8-129,-14 10 129,16 0-129,-16 0 0,12 15 0,-6 2 0,1 4 0,1 4-129,4 7 129,1 2 258,1 4-387,2 4 129,4 5 0,-1 6 0,3 6 0,-1-1 129,0-1-258,-3-1 0,0-3 129,-3-6-129,-2-9 0,-3-7-387,-5-12-387,8 1-1161,-13-20-2451,0 0-516,-8-5-387,-5-16 258</inkml:trace>
  <inkml:trace contextRef="#ctx0" brushRef="#br0" timeOffset="247.014">15717 14172 516,'-13'3'4257,"13"-3"258,7 0-258,13-1-2451,-4-12-387,18 7 0,-3-12-129,16 11-387,-4-6-258,15 5-387,-1 4-387,1-3-1290,0 5-3096,0 4-258,-14 5-387,-5 8 129</inkml:trace>
  <inkml:trace contextRef="#ctx0" brushRef="#br0" timeOffset="812.046">14150 15258 5805,'0'0'4644,"2"9"-387,-2-9 0,-3 16-4386,3-3 0,2 6-129,3 6 258,4 8-258,1 9 258,-2 7 258,-1 8-258,-3 6 129,-2 3-129,-2 1 0,0-2-387,-2-8 0,-10-19-1548,-1-7-2580,5-9 0,-10-24-387</inkml:trace>
  <inkml:trace contextRef="#ctx0" brushRef="#br0" timeOffset="1504.086">14088 15284 7224,'13'-14'4773,"-13"14"-258,14-23-258,-5 9-4257,2-1-129,8 1 129,0 1 0,3 2 0,1 6 129,2 5-129,2 0 0,-4 9 129,3 4-129,-4 2 0,-2 6 0,-5 1 0,-3 6-129,-7 0 258,-5-2-129,-7 2 129,-6 1 129,-8 0-129,0-4 0,-6-3 0,1 0 129,1-7-129,4-2 0,4-4 0,4-4-258,13-5 129,-14 5 0,14-5 0,0 0 0,0 0-129,0 0 129,14 0-129,-1 1 129,6 4-258,3 1 258,6 5-258,1-2 129,2 6 129,-1 0-258,1 4 129,-3 1-129,-4 1 129,-5-1 0,-2 4 258,-5 0-258,-8-2 258,-4 2 0,-3 1 0,-10 2 129,-11-4 0,-3 3 129,-10-5 0,-2 4 0,-8 0-258,2-1 258,-1-9-258,2-1 129,3 1-258,7-6 0,7 0-258,5-8-258,9 1 129,1-7-645,12 5-129,0-22-1032,20 6-2451,4-2-387,6-8-387</inkml:trace>
  <inkml:trace contextRef="#ctx0" brushRef="#br0" timeOffset="2207.126">16669 15175 1677,'12'-17'4257,"-12"17"-129,0-18-1677,0 18 129,0 0-645,10 0-387,-10 0-258,1 11-258,-1-11-387,1 32 0,-1-11-387,1 8 0,-1 3 0,5 10 129,-4 0-258,2 7 258,-3-1-129,3 3-129,-3-6 258,0-3-387,0-6 0,0-7-258,0-8 129,0-21-387,-3 16-129,-7-27-903,10 11-1161,-2-38-1548,2 2-903,-3-3 129,3-1 1290</inkml:trace>
  <inkml:trace contextRef="#ctx0" brushRef="#br0" timeOffset="2607.149">16685 15337 774,'0'-67'4257,"-5"33"-129,1 11-1032,2 10-1032,-7-3-645,9 16-387,-7-12-516,7 12-129,0 0-129,0 0 0,0 0 258,0 0 0,7 3 0,8 6 0,-15-9 129,29 20 0,-13-11 0,11 7-258,-3 0-129,6 5 0,2 1-129,1 1 0,0 0 0,-1 4-129,3 0 0,-5 4 0,-1-2-129,-5-1 129,-3-2 0,-4 0 0,-5-6 0,-7 0 0,-5-2-129,-5-8 129,-14-1 0,-9 1-129,-7-2 258,-8 3-258,-6-1 129,-6 0 0,-3-1 0,2 2-129,0 5-258,-1-6-516,12 13-903,-6-13-2967,8 1-516,6-6-129</inkml:trace>
  <inkml:trace contextRef="#ctx0" brushRef="#br0" timeOffset="3371.192">15802 16559 4257,'0'0'4386,"0"0"129,-7-7-1161,-7-3-3354,0-2 0,-5-3 258,3 6 0,-8-1 0,2 8 129,-5-3 129,-1 7 0,-2 8 0,0 5-258,-1 9 0,1 8-129,-1 3 0,2 2 0,3 4 0,5 2 0,3-6 0,6 6 129,4-4-387,3-3 258,5-7-129,9 3 129,5-6-129,8 1 258,4-5-129,7 0 129,6-14 129,7-2-129,1-4-129,7-2 129,0-5-129,1-9-258,-5-3 258,-3 0-258,-6 1 0,-6 1-129,-5 9-258,-9-13-516,2 15-2193,-12-8-1677,-11-1-129,0-5-258</inkml:trace>
  <inkml:trace contextRef="#ctx0" brushRef="#br0" timeOffset="4440.254">14018 14940 645,'-30'10'2838,"20"-1"-516,-10 2-1161,-5-2 0,4 6 0,-12-4 258,7 9 0,-9-5 258,7 10-387,-9-1-516,8 8 0,-5-5-258,4 9-129,-1 2-258,4 6 129,-1 2-129,3 7-129,5 0 0,4 8-129,4 5 0,6 2 0,6 7 129,2 0-129,8-1 129,8-3 0,3-5 0,7-3 387,1-2-258,11-11 387,0-12-258,11-4 0,1-7 0,9 0 0,2-6-129,2-3 0,7-11 0,-1-3 0,0-4 0,-1 0-129,-4-12 258,1-9-129,-6-9 129,0-9-258,-8-13 387,2-5-387,-7-15 258,-3-3-258,-9-10 387,-5-3-258,-9-5-129,-7-2 258,-9 6-258,-6 2 258,-8 3-129,-11 5 0,-3 3 0,-5 5-129,-4 4 129,-4 9-129,-3 2 0,-2 8-129,-5 4 129,-6 7 0,-3 14 0,-4 5-129,-7 11 129,-8 7 0,-3 11 0,-7 10-129,1 12-129,-1 4 0,8 11-387,-3-5-258,20 14-1806,4-3-1935,7-11-129,14-3-258</inkml:trace>
  <inkml:trace contextRef="#ctx0" brushRef="#br0" timeOffset="5347.305">15881 13346 4128,'-33'-3'4386,"20"3"0,-11 3-516,1 1-3741,2 3-258,-4 6 129,-3 6 0,-2 1 0,-7 6 129,-4 6 0,-6 5 0,-2 4-129,0 8 258,-5 1-258,2 7 129,2 1 129,1 8 0,5-4 258,7 8-258,4 0 0,8 0 0,9 1 0,7 0-129,9-3-129,7-1 129,13-7-129,9-4 0,8-3-129,8-6 129,5-4 0,10-4 129,1-11-129,5-5 0,3-3 129,2-5 0,2-12 0,5-3 129,-4-17-129,4-7 0,0-7 129,1-11-129,-3-11 129,0-7-129,-9-13 258,-3-3-258,-9-8 0,-5-2 0,-14-9-129,-9 1 0,-10-3 0,-8 2 0,-9 5 0,-4 4 0,-12 11 0,-8 7 0,-8 8 0,-8 11 0,-11 12 0,-6 16 0,-9 11 0,-4 10-129,-7 10-129,-6 10-516,8 22-645,-12-5-1161,12 14-2193,6 2-129,5 1-258</inkml:trace>
  <inkml:trace contextRef="#ctx0" brushRef="#br0" timeOffset="6243.357">16665 14754 6837,'-8'-7'4515,"-14"3"0,12 4-387,-3 8-3870,-2 0-258,-1 6-129,-1 3 129,-3 5 0,-2 3 258,-1 4-129,-4 6 0,2 6 0,-4 5 129,2 6 0,0 2-129,5 7 129,-3-4 129,8 6 0,0-4-129,8 5-129,1-7 129,8 4-129,3-9 129,12 0-129,7 1 0,6-2-129,8-7 129,6-4 129,8-5-129,5-6 258,1-6-258,5-9 0,5-7 0,2-7 0,0-10 0,4-9 0,2-12-129,-3-7 129,2-7 0,-4-6 0,-2-8 0,-6-3 0,-6-1 0,-9-5 0,-9-4 0,-9 3 0,-11-7 0,-9 3-129,-8 4 129,-16 0-129,-13 4 0,-11 6 129,-11 11-129,-9 3 129,-10 17-258,-5 6 258,-5 12-258,-3 10 258,-3 7-387,-2 13-129,2 13 0,-3 7-258,9 11-516,-12-8-1677,11 17-2064,0 0-645,5 6-129,1 1 388</inkml:trace>
  <inkml:trace contextRef="#ctx0" brushRef="#br0" timeOffset="7023.401">15385 16061 3096,'-5'18'4515,"-6"-11"-129,7 5-387,-8 0-3870,-1-3 0,0 3 258,-6 2 0,3 7 129,-9 0 0,8 15 516,-13-2-129,12 16-387,-8 8 129,6 10-387,0 5 258,1 11-516,6 0 258,4 4-387,4-1 129,0 7 129,5-12-129,9 1 258,1-10-258,10-7 387,-1-6-387,7-4 258,4-11 258,8-7-129,4-11-258,5-11 0,7-10 0,5-3-129,3-6 258,7-16-129,3-17-645,4-3 258,-2-7 387,0-5-129,-3-7 129,0-2-129,-9-8 129,-5 0-129,-11-2 387,-5-1-387,-13-7 258,-10-3-258,-10 1 0,-8-7 129,-8 1-258,-13 4 0,-6 6 0,-9 3 129,-4 10-516,-5 11 516,-9 11-129,-2 10 0,-5 13 0,-4 11 129,-1 9-258,-3 12 0,0 16-258,-5-4-387,15 21-1806,-11 0-2322,9 1-129,4-3-516</inkml:trace>
  <inkml:trace contextRef="#ctx0" brushRef="#br0" timeOffset="7623.436">15176 16368 1,'-11'-6'4256,"11"6"1,-12-28 387,5-2-2967,0 7-774,-7-12 129,3 12-129,-13-19 387,5 14-258,-11-12-129,4 6-258,-8-5-129,5 1-258,-7-1 0,3-1-387,4 11-258,-3-10-516,16 12-2709,-3 1-1161,2-3-516,5 2-258</inkml:trace>
  <inkml:trace contextRef="#ctx0" brushRef="#br0" timeOffset="7949.454">14766 15003 6063,'-48'19'5031,"28"-16"-516,20-3-258,-17 0-3870,17-12-387,9-3 0,16-6 129,9-6-129,9-7 129,8-10-258,14 6-774,-4-12-2709,8-1-903,4 5-387,-6-5 0</inkml:trace>
  <inkml:trace contextRef="#ctx0" brushRef="#br0" timeOffset="8324.476">16100 14479 6450,'5'13'4902,"14"9"-387,-7-14-387,10 3-3741,-4 5-774,11 10 0,1 1 258,6 7 0,0-1 129,-1 5-129,4-1 0,1 3 0,0-3-1677,-2 0-2451,12 9-258,-7-7-387</inkml:trace>
  <inkml:trace contextRef="#ctx0" brushRef="#br0" timeOffset="8727.499">16317 16160 4257,'-27'68'5031,"13"-44"-258,5 4-387,0-6-3354,9-22-774,0 0 129,1-11 129,17-6-129,1-17 258,13 3-129,0-16 258,9 1-516,1-5 0,5-2-516,1 7-387,-7-11-3096,1 7-1161,-5 2-387,-13 5-387</inkml:trace>
  <inkml:trace contextRef="#ctx0" brushRef="#br1" timeOffset="22387.28">15399 14043 1806,'-13'11'4257,"13"-11"129,0 0-516,-16 0-2709,16 0-774,0 0-129,0 0 258,0 0-129,0 0 129,0 0 0,0 0 129,3-11-129,11 3 0,2-6-387,8-5 129,3-6-258,7-3 129,1-6-129,3-2 129,-1 2-258,-4-2-129,4 11-903,-8 3-3225,-9-5-258,3 8-387,-10-5 259</inkml:trace>
  <inkml:trace contextRef="#ctx0" brushRef="#br1" timeOffset="22728.3">15953 13559 3096,'12'-10'4902,"6"7"-516,0-6 0,4-3-3225,7 7-903,2 1-258,7-3 258,-1 2-258,-3 0-258,0 4-129,-9-6-645,4 7-1548,-9 0-1677,-8-4-387,-1 8 129</inkml:trace>
  <inkml:trace contextRef="#ctx0" brushRef="#br1" timeOffset="22960.313">16240 13653 1935,'0'20'3741,"-3"-7"-903,3-13-903,9 8-258,10-4-387,-3-10-129,12 0-258,-4-11-129,5 6-258,-3-6-387,0 2-129,-6 3-129,-7-5-903,-1 2-2967,-12 15-387,2-13 0</inkml:trace>
  <inkml:trace contextRef="#ctx0" brushRef="#br1" timeOffset="23269.33">15401 14133 7482,'4'13'4902,"20"-12"-129,-11-6-516,-6-8-3612,11 2-1032,-1-2 387,2 4 0,-1-2 0,-2 2-129,4 5-129,-6-9-774,12 6-2451,-3-3-1290,-5-2-258,2-2-129</inkml:trace>
  <inkml:trace contextRef="#ctx0" brushRef="#br1" timeOffset="23516.345">15258 14497 5160,'-1'12'4644,"15"-17"-516,-5-7-1290,15-5-2709,5-1-129,10 0-387,-2-6-2064,7-3-1806,8 1-258,-8-7 129</inkml:trace>
  <inkml:trace contextRef="#ctx0" brushRef="#br1" timeOffset="23840.363">16304 14014 5805,'-6'14'4902,"6"-14"-903,0 0-258,2-7-4128,17-12-903,11 9-645,-3-10-516,2-1-2193,9 7-129</inkml:trace>
  <inkml:trace contextRef="#ctx0" brushRef="#br1" timeOffset="24483.4">15598 16321 903,'-31'23'-387,"13"-17"-128,0-1 515,1-2 515,0 9 388,-4-9 1161,5 6 1677,-3-5-258,7 2-903,-5-6-645,12 10-516,-8-10-258,13 0-129,0 0-516,7-6 129,5-7-516,8 5 258,-3-11-387,9-3 129,-1-2-258,3-3-129,-1 7 129,-6-3-645,5 9-645,-13-11-2064,2 8-1419,3 10-387</inkml:trace>
  <inkml:trace contextRef="#ctx0" brushRef="#br1" timeOffset="24716.413">15755 16266 5676,'10'17'5418,"6"-9"-903,-8-16 0,4-7-4644,-1 1-387,6 3 0,-6-5-645,9 11 0,-14-9-1419,4 5-1290,-10 9-1290,0 0 387</inkml:trace>
  <inkml:trace contextRef="#ctx0" brushRef="#br1" timeOffset="24895.423">15883 16286 1419,'0'21'3741,"0"-21"-387,0 0-2322,0 0-129,11 14 0,-11-14 0,12 4 129,-12-4 0,21-3 0,-8-7-387,7 2-129,1-12-1032,1-2-903,5-6-2064,0 9-1290,-9-10 258</inkml:trace>
  <inkml:trace contextRef="#ctx0" brushRef="#br1" timeOffset="25161.439">15956 16437 2580,'0'24'4773,"0"-24"0,9 0-258,2-16-3999,10 2 129,1-10-258,8 2 387,-4-10-516,2 8-129,-4 7-387,-5-3-129,0 12-258,-12-2-258,5 11-1419,-12-1-2322,3 20-258,-3-3 258</inkml:trace>
  <inkml:trace contextRef="#ctx0" brushRef="#br1" timeOffset="25391.452">15994 16597 4773,'17'20'5289,"-6"-20"-516,10-2-129,-2-10-2451,5-3-2580,0-16-258,5 14-129,-7-9-129,4 18-516,-26 8-1290,0 0-2193,5 7 0,-20 12 0</inkml:trace>
  <inkml:trace contextRef="#ctx0" brushRef="#br1" timeOffset="25648.467">15631 17241 7224,'41'-31'5031,"-14"14"-258,-7-7-516,3 3-4515,-3-8-516,12 11-387,-14-1-1290,6 7-2322,-7 7-645,-17 5 516</inkml:trace>
  <inkml:trace contextRef="#ctx0" brushRef="#br1" timeOffset="25895.481">15417 17316 5676,'16'-17'5160,"-1"-9"-387,10-3-516,6-8-3870,-4-1-258,0 0-258,3 10-129,-12-1-387,4 17-774,-22 12-3096,3-14-258,-3 14-258</inkml:trace>
  <inkml:trace contextRef="#ctx0" brushRef="#br1" timeOffset="26125.493">15256 17123 6321,'3'12'5160,"-3"-12"-516,12-11-258,-6-5-3999,-3-11-1032,10 8-258,-11-14-645,12 10-774,-11-5-2451,-3-1-387,0 4 129</inkml:trace>
  <inkml:trace contextRef="#ctx0" brushRef="#br1" timeOffset="26349.507">15190 16560 6063,'9'23'5418,"-9"-23"-645,17 3 0,-17-3-3870,21-15-1161,-5-5-129,8 2-258,-7-14-645,17 3-2838,-6 0-774,-4-2-516,2 6 517</inkml:trace>
  <inkml:trace contextRef="#ctx0" brushRef="#br1" timeOffset="26623.522">15609 16755 6321,'-2'40'5160,"2"-27"0,0-13-774,13-23-3354,-3 5-1161,4-1-129,-2-8-129,4 13 0,-7-3-387,10 11-645,-19 6-1935,17-10-1677,-3 6-129,-14 4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3.482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59 289 176 0,'0'4'66'0,"0"0"-36"0,5 3-33 0,-5-7 11 15,8 0-4-15,0 0 2 16,0-4-10-16,5-3-4 15,-1-4 4-15,4 0-14 0,5-7-3 16,8-8-7 0,4-3 11-16,-5 3 20 15,1 1 19-15,-4-1 11 16,-9 0 1-16,-3 5 0 16,-5-1-17-16,-8 3-8 0,-8 5-5 15,-9 3-4-15,-3 3 1 0,-5 8-4 16,0 8 2-16,1 3-1 15,-5 7-2-15,4 11 5 16,1 0 1-16,-1 4 2 16,0 0 2-16,0 0 1 15,5 0 3-15,3 4-1 16,5-4 2-16,4-1 0 16,4 1 1-16,4-3-4 15,8-5-3-15,0-3 0 16,9-4-1-16,3-7-9 15,9-11-2-15,8-3-9 16,4-8-3-16,4 0-23 0,1-4-8 16,-5 4-42-1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4.172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9 0 156 0,'-4'4'60'0,"0"7"-32"0,8-8-26 16,-4 5 14-16,0-8-4 15,4 3 3-15,-4 5 1 16,0-1-1-16,0 0-7 16,0 4 1-16,0 4 4 0,0-1 2 15,0 1 0-15,0 0-1 16,0-4-1-16,0 3-3 15,0-3-1-15,0-3-3 16,5-1-1-16,3-3-3 16,4-8 1-16,5-3-4 0,-1-4 0 15,5-4-1-15,-1 4-2 16,1 0 5-16,-5 0 3 16,-4 0 3-16,-3 4 3 15,-1 7 1-15,0 0 1 16,-4 7-6-16,0 0-2 15,5 8-2-15,-1-4-2 16,-4 0-2-16,4-4 1 16,5 1 3-16,3-8 3 15,13 0 0-15,8-8 0 16,8 1-3-16,4-11-2 0,5-4-2 16,-1 0-1-16,-7 0 2 15,-9 7 0-15,-5 4 1 16,-7 8 2-16,-4 6 3 15,-9 5 4-15,-4-1-2 16,-4 4-2-16,1 4-5 16,-1-1 0-16,-4 1-2 15,4-4 0-15,0 0-3 16,4 0 1-16,0-4-29 16,5 0-13-16,-1-3-73 15,4-11-46 1,1-4 74-16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5.013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0 29 192 0,'8'-4'74'0,"5"4"-40"0,3-4-31 0,-8 4 17 15,5 0-3-15,3-3 1 16,9-1-9-16,0 0-3 16,3 1-4-16,5-1-2 0,0 0 3 15,0 4-4-15,-4 4-2 16,4 3 2-16,-5 4 2 16,1 4 0-16,-4 11-1 0,0-5-2 15,-5 9 1-15,-3 3-1 16,-5-4 0-16,-4 0 2 15,-8-3 2-15,-4-1 5 16,-4-3 4-16,-9-4-2 16,-3 1 0-16,-5-5-3 15,-4-3-1-15,1-3-3 16,-5-8-2-16,0-4-6 16,4 0-1-16,0 1-2 15,9-5 3-15,3 1-1 16,5 0 0-16,4-1-1 15,8 1 0-15,8-4 0 16,4 0 2-16,5-7-7 16,7 3-2-16,5 1-5 15,4-1-3-15,0 0-9 16,0 1-3-16,4-4-32 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5.691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0 158 184 0,'16'-15'68'0,"-12"15"-36"0,1-4-26 0,-5 4 17 16,0 0-12-16,0 0-3 15,0 0-5-15,0 8 0 16,0 3-2-16,0 3-1 0,4 4 1 16,0 4-1-16,0 4 0 0,0 0 2 15,4 3 3 1,0-4-2-16,5-3-2 0,-1 4 0 15,-4-11 1-15,1 3 3 16,-5-7 2-16,0 0 10 16,-4-11 6-16,-4 0-8 15,-5 0-1-15,1-7-8 16,-4-4-2-16,0-8-2 16,-1-3-2-16,5 0-2 15,4 0 1-15,0 1-4 16,8-5 1-16,4 8 0 15,4 3 2-15,5 0 3 16,3 4 2-16,1 4-4 16,8 0-1-16,0-1 1 15,4 5 0-15,-1-4 1 0,5-1 0 16,5-3 0-16,7 0 2 16,4-3-3-16,13-5 0 15,-4 1 1-15,-4 0 0 16,-5 0 0-16,-8 3 0 15,-8 4 4-15,-8 0 2 16,-8 0 2-16,-9 4 0 16,-12-1-4-16,-8 5-3 15,-9 3 0-15,-12 3 1 16,-3 5-8-16,-5 3-1 16,-5 3 2-16,1 1 2 0,4 3 2 15,0 4 1-15,4 0-3 16,0 4 2-16,13-1 1 15,3 1 0-15,9-1 0 16,4 1 0-16,4 0 2 16,12 3 1-16,13-4 3 15,16-3 1-15,13 4 1 16,12-4 2-16,3-7-5 16,1-4-3-16,-4-4-15 15,0-7-4-15,-8-4-46 16,-1-10-19-16,-3-8-24 15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6.739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8 0 168 0,'0'0'66'0,"0"7"-36"0,-4 0-31 16,4-7 12-16,0 0-7 15,0 8-1-15,0-1 1 16,-5 4 2-16,5 0-3 16,0 7 5-16,0 1 2 0,0 3 1 15,5 3 3-15,-1 8-7 16,0 4-2-16,0 3-3 15,0 4 1-15,0 0-4 16,0-1 0-16,0-10 1 16,0-3 0-16,1-8 0 15,-1-4 2-15,4-11 10 16,8-18-11-16,1-3-4 16,8-8-10-1,7-8-5-15,10 1 3 0,-1 4 1 16,-4-1 11-16,0 11 4 15,-4 12 4-15,-5 10 4 16,-3 8-2-16,-4 7 1 16,-5-1-1-16,-4 5 1 15,-3 3 0-15,-9 1 0 16,0-5 2-16,-9 4 1 16,-7-3 3-16,-5-4 4 15,-7 0-6-15,-5-4-2 16,-4-3-3-16,0-1 0 15,0-3-9-15,4-3 0 0,4-8-13 16,0-4-6-16,5-3-13 16,7-4-6-16,5-4-62 15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7.100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1 1 176 0,'-4'3'68'0,"8"1"-36"0,0-4-35 0,-4 0 13 16,0 0-5-16,0 0 0 16,0 0-6-16,4 3 1 15,1 5 0-15,-1 3 2 0,0 3 1 16,0 5 7-16,4-1 6 16,0 8 1-16,1 6-1 15,-1 5-2-15,0 11-1 16,-4-1-7-16,0 1-2 15,0-1-11-15,0-10-5 16,1-8-21-16,7-11-81 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7.490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0 215 212 0,'0'0'82'0,"4"0"-44"0,0-4-40 16,1 0 14-16,-1-3-19 16,4-8-6-16,4-7-9 0,1-3-1 15,3-8 12-15,5 7-3 0,-1 4 0 16,1 0 12-16,-1 8 7 15,5 3 14-15,-9 4 8 16,1 3 3-16,-5 8 2 16,1 3-11-16,-1 7-5 15,-4 1-9-15,0 3-3 16,-4 1-2-16,-4-1-2 16,-4 0 5-16,-4 4 4 15,-4-4 1-15,-5 4 4 16,-3-3-3-16,-9 3-1 15,-4-8-6-15,4 1-3 16,0-4-9-16,9-4-3 0,3-11-32 16,9-7-11-16,12-7-57 15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7.925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230 0 164 0,'-4'-4'63'0,"0"8"-34"0,-5 3-25 0,5-3 15 16,-4 3-7-16,-4 4 1 15,-5 0 1-15,1 4 1 16,-5 0-8-16,1 3 2 0,-5 7 4 15,5 5 4-15,-1 3 4 16,4-1-2-16,5-2-2 0,4-5-7 16,0-3-4-16,4 0-1 15,4-7-1-15,8-4-11 16,8-8-5-16,13-6-16 16,8-12-8-16,0-10-29 15,4-5-11-15,0 1-9 16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8.376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13 58 180 0,'-8'-7'68'0,"8"7"-36"0,-4 4-33 0,4-4 15 16,0 7 1-16,0 0 3 16,0 4-3-16,0 7 1 15,0 4-9-15,0 4 5 0,0 3 1 16,0 4-6-16,0 4-2 16,4 7-3-16,0 3 1 15,-4 1-4-15,4-1-2 16,-4-3 2-16,0-7 2 15,0-4-2-15,0-12 0 16,0-6-1-16,0-8 0 16,0-10-11-16,0-12-7 15,0-7 6-15,0-7 3 0,4-4 0 16,0-4 2-16,4-3 5 16,1 4 4-16,3-1 10 15,0-3 3-15,5 3 2 16,-1 1 1-16,5 3-8 15,8 0-5-15,3 4-2 16,5-1-1-16,5 5-16 16,-1-1-6-16,-8 8-18 15,-5 0-5-15,-7 7-38 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8.664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0 0 220 0,'16'11'82'0,"-4"-7"-44"0,5 3-29 0,-5 0 22 15,5 1-15-15,3 3-1 16,9 0-9-16,4 0-2 16,8-1-2-16,-4 1-6 0,4-3-2 0,-4 3-8 15,-4-4-4-15,0 0-8 16,-8 1-4-16,-1-5-3 16,-3-3-2-16,-5-3-45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0-18T16:48:05.06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46542D5F-0A4F-4F29-9F2C-C145287E6E2A}" emma:medium="tactile" emma:mode="ink">
          <msink:context xmlns:msink="http://schemas.microsoft.com/ink/2010/main" type="inkDrawing"/>
        </emma:interpretation>
      </emma:emma>
    </inkml:annotationXML>
    <inkml:trace contextRef="#ctx0" brushRef="#br0">9053 10982 2967,'-8'-7'1677,"-1"1"-645,2 0 0,0 3 0,-3-2-129,1 1-258,-3 0 0,1 2-258,-5-3 0,2 3-129,-4 1-129,0-1-129,-3 2 129,0 0-129,-2 2 0,-2 3 129,-2 2-129,0 2 0,-3 3 0,-2 3 129,-1 1 129,-1 0 0,-2 5-129,-2 0 129,2 2 129,0 5-129,0-3 0,4 2 0,1 1 0,3 3-129,3-1 0,3 3-129,4 0 129,3 0-129,3 1 0,2 3 0,5 4 0,1-2 0,4 3 0,0 1 0,7 1 0,3 2 129,5 0 0,4 2 0,5-5 387,4 3-129,4-4 0,5-1 258,1-5-129,6-1 0,-1-6-129,4-3 258,1-3-258,2-3 0,0-5-129,2-4 0,-1-8 0,1-3 0,-1-6 0,2-7-129,-4-8 129,3-4-129,-6-6 0,1-3-129,-5-2 0,-2-2 129,-3-3-258,-3 0 258,-6-4-129,-5-1 0,-4-1 0,-4-3 0,-5-1 129,-5-1-129,-5-2 0,-1 1 0,-7 1-129,-2-2 129,-7 0 0,-2-1-129,-4 3 129,-7 1-258,-1 4 258,-6 2-129,-3 4 0,-6 4 129,-1 9-258,-4 5 129,-2 9-129,-1 5-129,2 9-258,-4 0-258,5 17-516,-6 1-1935,0 9-1032,6 9-516</inkml:trace>
    <inkml:trace contextRef="#ctx0" brushRef="#br0" timeOffset="1">8586 11711 1935,'6'5'4515,"-6"-5"-129,5-5-129,0 0-3354,-2-12-645,6 0 129,-1-8-129,4-3 0,2-6-129,2-1 0,2-5 129,1 2-129,-1-3 0,2 5 129,-3 2-258,1 4 387,-3 3-258,-1 3 0,-2 3-129,0 4 0,-3 6 129,-1 3-129,-2 2 129,-6 6-129,11-3 129,-11 3 0,9 15 0,-2 1 0,-1 4 0,1 5 0,1 4 129,1 5-258,1 1 129,0 4 0,2 0 0,1-1-129,-1-1 0,1-1 129,-1-4-258,-1-1 129,0-5-129,-4-8 0,2-1-258,-6-7-258,4 0-1290,-7-10-2451,0 0-258,-3-12-387</inkml:trace>
    <inkml:trace contextRef="#ctx0" brushRef="#br0" timeOffset="2">8678 11464 5805,'16'12'5031,"-2"-10"-516,4-2-1161,5 1-2838,2 2-387,3 0-516,6 8-1806,-1-3-2322,-5-2-129,0 3-258</inkml:trace>
    <inkml:trace contextRef="#ctx0" brushRef="#br0" timeOffset="3">10177 12734 3096,'0'40'4515,"0"-24"-129,0 4-258,-1 2-2709,-1-5-903,2 2 0,-1-1 0,1 5 129,-2-2-258,2 5 129,-1-1-129,1 2 129,-1 1-129,1 2 0,0-3-258,0-2 0,0-3 0,0-2-129,0-3-258,0-6-129,2-1-387,-2-10-516,6-1-2709,-1-6-645,-3-5-258,2-6 0</inkml:trace>
    <inkml:trace contextRef="#ctx0" brushRef="#br0" timeOffset="4">10066 12592 4902,'-14'4'4515,"14"-4"-129,-8-4-387,8-6-2838,0 10-1032,2-15 129,4 7-129,3-3 0,3 0 258,2-3-129,4 3 129,-1 2-129,4 3 129,-2 2-129,2 3-129,0 1 129,-1 5-258,1 4 0,-2 3 0,2 2 0,-2 0 0,1 2-258,-3 3 258,0-1 0,-4 1 0,-1 1 0,-4 0 0,-3 0 0,-5-1 258,-2 2-258,-8-2 0,-3 1 129,-4-1 0,-2-2 0,-2-1-129,-1-3 129,2-3-258,1-1 258,0-4-258,5-2 0,2-3 0,2 0-258,3-2 258,7 2-129,0 0 129,-3-8 0,3 8-129,9-3 258,0 1-258,4 2 0,2 2 0,4 3 129,0 2-129,4 2 0,0 1-129,4 4 129,-3-1-258,3 6 129,-4-2 0,1 6 0,-3-2 129,-2 4-258,-5-2 387,-1 2 0,-4-3 258,-5-2 258,-1 1 0,-3-5 0,-2-1 0,-7-4 129,-1 0 129,-6-4-129,-2 1-129,-5-3 0,-2-1-129,-4-3-129,-2-1-258,0 0-645,-4 0-2967,1-7-645,1 1-258,-2-7-258</inkml:trace>
    <inkml:trace contextRef="#ctx0" brushRef="#br0" timeOffset="5">6965 12682 3225,'0'-7'4386,"0"7"-258,0 0-258,0 0-2967,-1 5-645,1-5-129,0 15-258,-2-4 129,1 4 0,0 6 129,-2 2 0,1 6 129,-1 6 0,-3 5 0,2 8 129,0 3 129,-2 0-129,1 1 0,-1-5-258,1-2 258,-2-7-258,3-5-129,0-11-258,0-8-516,4-7-2322,0-7-1161,0-7-129,2-9-516</inkml:trace>
    <inkml:trace contextRef="#ctx0" brushRef="#br0" timeOffset="6">6822 12624 4773,'-8'0'4386,"8"0"-258,0 0-258,-1-6-3483,4 5-387,7 0 129,3 1 0,5 0 0,6 1 129,0 2 129,7 3 0,-2 1 0,7 3 129,0 2-258,4 4 0,-1 3 0,0 1-129,-1 3 129,0 2-258,-2 2 129,-2 4-129,-5 1 0,-4-1 0,-5 0 129,-5 2-129,-4-1-129,-4 0 258,-7 0-129,-2 0 129,-9-5 129,-2 2 0,-7-4 0,-5 1 129,-7-5-129,0-2 0,-8-4 0,0-2-129,-1-2-129,-1-3 0,4-2-258,-1-5-387,11 3-516,-2-4-2709,8 0-645,6-2-387,3-4-129</inkml:trace>
    <inkml:trace contextRef="#ctx0" brushRef="#br0" timeOffset="7">8742 14107 1677,'0'0'3870,"-10"-16"0,10 16-258,-18-4-2322,1 0-774,-1 4 129,-3-1 0,0 4 0,-6 0-129,1 8 129,-3-2 129,2 6-258,-3-1-129,4 5-129,-2 1-129,4 4 129,1 2-129,1 3-129,3 3 129,3 1-129,5 4 258,2-1-258,5 2 258,3 0-129,1-2 0,10 2 129,1-5 258,6 3-129,2-9-129,8-2 129,0-4-129,8-2 0,4-7-129,3-3 0,3-5-129,2-4 129,-2 0-129,2-3 129,-3-3 0,-3-1-129,-4-4 387,-5 2-258,-4 2-129,-4-1 129,-7 4-129,-5 0-129,-3 2-258,-9 2-258,8 0-1935,-8 0-1935,-9 0-387,0-2-387,-4-7 0</inkml:trace>
    <inkml:trace contextRef="#ctx0" brushRef="#br0" timeOffset="8">7046 12264 2322,'-34'-17'2064,"15"8"0,-2 1-258,-3-1-258,2 3-129,-3 0-258,1 3-129,-2-2 0,4 5 0,-5-1-516,4 1 129,-3 1-258,3 7-129,-2-1 0,0 5-129,2 3-129,1 3 129,-2 3 0,3 3-258,-1 4 129,2 2 0,0 6 0,1 2 0,2 3 129,0 2-258,3 4 0,1 3 258,4 2-129,3 3 129,3 1-129,2 1 129,4 3-129,4 3 0,6 0 0,2 0 129,6 1-129,2-1-129,6 3 129,5-2 0,3-4 0,6-4 0,0-5 129,4-3 129,3-8 0,3-5 129,2-11 0,4-4 0,0-8-129,5-4 129,1-8-129,5 0-129,-2-14 129,3-3-129,0-7 0,-1-8 0,-5-7 387,-2-7-258,-5-7 129,-3-2 0,-9-10 0,-7-5-129,-10-7 129,-8-1-129,-10-5 0,-9-3-258,-8-2-258,-12-4 129,-8 0 129,-8 3 0,-6 4-258,-8 2 0,-3 2 129,-5 7 0,-4 6 129,-3 9-258,-2 9 129,-6 7-258,1 13 129,-1 5-129,2 17-258,-2 5-129,5 16-516,-3 8-1548,3 12-1806,7 10-258,0 4-129</inkml:trace>
    <inkml:trace contextRef="#ctx0" brushRef="#br0" timeOffset="9">8618 13812 4644,'-16'-4'4386,"5"4"-516,-5-6 0,-5 4-3354,2 2-387,-3 5 0,-2 2-258,-1 2 129,-3 5-258,0 4 129,-1 6-129,1 8 0,-2 3-129,2 7-129,-1 3 0,3 11-258,-2 0 258,6 7 0,-1 1 0,7 3 0,2-2 258,5 0 258,5 0 0,4-4-129,6 4 0,7-4-129,6 4 129,7-13 129,6 5-129,4-9 387,6 0 0,10-7 129,3-4-129,6-15 387,3 0-129,5-8 0,3-5 129,2-9-129,3 7 0,-1-13 0,-1-3 387,-5-7-258,5-8 129,-11-8 0,3-5 0,-9-8 129,1-14 0,-12-3-258,0-9-129,-11-6 0,-4-1 0,-12-2-387,-5-2 0,-12 3-129,-6-2 0,-12 2-129,-6 7 258,-8 2-129,-6 4 258,-6 7-129,-5 4 0,-4 4 129,-4 8 0,-6 8-258,-4 6 129,-3 9-129,-4 6 0,0 8-129,-3 6-129,1 10-258,-2 5-387,10 13-774,-3-2-2322,10 9-774,5-1-258,6 1-258</inkml:trace>
    <inkml:trace contextRef="#ctx0" brushRef="#br0" timeOffset="10">10361 12068 3870,'-18'-31'4128,"7"21"-258,-3 2-2709,-6 4-258,2 4-516,-5 0-258,0 8 0,-5 6-129,-1 2 129,-2 7 0,-1 5 258,-2 4-258,-1 5 129,-2 8 0,0 9-129,1 4 129,1 10 0,2 7-129,1 6 0,8 5 0,4 5-129,7 3 0,8-2 0,5 0-129,7-4 129,11-7 0,4-6 129,9-6-258,5-5 258,6-8-129,4-7 129,4-9-129,5-6 129,3-7-258,5-7 129,1-10 129,3-8-129,0-9 387,2-10 129,-1-12 129,2-4-129,-5-11 129,2-3-129,-9-11 129,0-2-258,-8-4-129,-4-3 0,-9-3 0,-5-3-129,-14-3-129,-5 0 0,-10-2 129,-3-1-129,-12 0 129,-6 4-129,-6 1-129,-8 6 129,-9 6 0,-4 6-129,-8 8 0,-10 9 0,-5 9 0,-9 11-129,-4 12-129,-5 7 0,2 14-387,-4 6-903,4 15-2709,1 11-258,1 7-129,7 8 130</inkml:trace>
    <inkml:trace contextRef="#ctx0" brushRef="#br0" timeOffset="11">8463 13805 7224,'-4'5'4515,"-2"-6"0,-1-3-387,-2-2-3225,-2-7-516,2 0 258,-3-5-258,-1-1 0,-4-7 0,-3-1 0,-6-8 129,-2 0 129,-8-7-258,-2 0 0,-7-4-258,0-1 129,-4 1-129,2 2 0,0 3-258,0 0 0,5 4-129,1 2-129,5 6 0,1-1-645,10 8-1032,-3-1-2709,8-4-129,5 0-129,7-5-516</inkml:trace>
    <inkml:trace contextRef="#ctx0" brushRef="#br0" timeOffset="12">7792 12361 1419,'16'-12'3870,"-1"-11"258,13 0-129,4-12-2967,9-6-387,10-1-129,4-5-258,3 3-387,1 0 129,-4 4-516,-2 7-774,-8 9-2322,-10 2-645,-3 9 387</inkml:trace>
    <inkml:trace contextRef="#ctx0" brushRef="#br0" timeOffset="13">9326 11943 3999,'-8'-2'4515,"8"2"-258,0 0-903,0 0-2322,2 3-645,8 9-258,4 3 0,3 5 0,6 7 0,4 3 0,3 7 129,5 1-258,1 4 0,4 3 0,1 1 0,1 0 0,2 2-645,-3-5-903,2-2-2451,4 3-258,-7-10-387</inkml:trace>
    <inkml:trace contextRef="#ctx0" brushRef="#br0" timeOffset="14">9470 14039 7353,'13'-24'4644,"-4"6"129,1-8-645,0-5-3483,8 2 129,2-7-387,6-1 0,1-6-129,5 3 0,0-5 0,4 2 0,0-1 0,1 2-258,-1 2 0,-1 4 0,-2 6-258,-4 2-387,1 11-2193,-6 0-1677,-4 3-516,-6 4-129,-8-3-129</inkml:trace>
    <inkml:trace contextRef="#ctx0" brushRef="#br0" timeOffset="27">12022 11596 1032,'0'0'2322,"0"0"-1032,0-11-4128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9.353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87 193 220 0,'24'-3'82'0,"-11"3"-44"0,7-4-38 0,-7 4 18 16,3-4-12-16,0-3-3 16,5-4-18-16,0-3-5 15,-1-5 10-15,1-3-4 0,-5-3 0 16,-4 3 8-16,-3 3 2 16,-9 5 12-16,-4 3 5 15,-9 4 5-15,-3-1 3 16,-5 5-7-16,1 6-3 15,-1 12-9-15,-4 0-3 16,1 3-5-16,-1 4 1 16,0 3 1-16,1 1-1 15,-1 0 1-15,4 3 0 0,5 0 3 16,0 0 2-16,7 1 2 16,5-5 1-16,8-3 4 15,5 0 3-15,7-4-4 16,9-7-2-16,8-3-2 15,4-5-3-15,8-3 1 16,4 0 1-16,-4 0-3 16,1 0 0-16,-5 4 1 15,0 0 2-15,-4-1 1 16,-4 1 1-16,-4-4-2 16,-1 0 1-16,-3-4-2 15,0-3-1-15,-5-4 1 16,-3-4-1-16,-5 1 0 15,1-1 0-15,-5 0 0 0,-4 1 2 16,-4-5-3-16,0 5 0 16,-8-1 1-16,-1 4 2 15,-3 0-3-15,0 4 0 16,-5 3-10-16,1 8-3 16,-1 0-4-16,1 3 1 15,-5 8 0-15,5-4 3 16,-1 0-3-16,5-1 0 15,0 1-3-15,4-3-3 16,3-5-29 0,1 1-29-16,8-4 25 15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5:59.696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44 87 176 0,'-4'-40'68'0,"-4"29"-36"0,4 0-31 16,0 7 16-16,0 1-11 15,0-1-1-15,0 0 1 16,-1 1 1-16,1-1-3 16,0 4-5-16,4-4 0 0,0 4 1 15,0 0 2-15,0 0 14 16,0 0 7-16,0 0-3 15,4 8 1-15,0 3-6 16,5 7-1-16,-1 11-6 16,0 8-3-16,-4 10-2 0,0 12-3 15,9-1 1-15,-5 4-1 16,0 4-3-16,4-7 0 16,-3-1 2-16,3-3 0 15,-4-4 1-15,0-7 0 16,1-7-20-16,-1-8-9 15,0-7-87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00.614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1 17 148 0,'4'-11'55'0,"0"11"-30"0,0-3-25 0,4 3 10 0,-8-4-4 15,5 4-1-15,-5 0-1 16,0 0 2-16,0 0-3 15,4 11 7-15,0 3 3 0,-4 12 5 16,4 7 1-16,-4 11 3 16,0 11 1-16,0 0-6 15,0-1 0-15,-4 1-6 16,0-4 1-16,0-7-7 16,4-4-3-16,0-7 1 15,-5-7 0-15,5-4-4 16,0-7 1-16,5-8-7 15,3-7-3-15,4-4-1 16,5-7 1-16,3 0 6 16,5-3 2-16,-1 3 4 15,1 0 1-15,0 3 7 0,-1 1 4 16,-3 3-3-16,0 4-1 16,-1 0-6-16,1 0-1 15,-1 0-3-15,5 4-1 16,-4 0-4-16,-1 3 1 15,1 4-7-15,-5 0-1 16,1 0 7-16,-5 0 2 16,-4-4 9-16,-12 4 6 15,0 0 3-15,-4 4 3 16,-5-4-4-16,-3 3 0 16,-9-3-6-16,-4 0-3 0,-3 0-5 15,-1 0-2-15,0-3-6 16,0-5 0-16,4-3-12 15,8 0-2-15,5-3-19 16,4-5-9-16,3-3-46 16,14-3-34-1,7-8 57-15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01.424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27-3 192 0,'4'0'74'0,"-4"0"-40"0,0 3-33 16,0-3 16-16,0 0-11 15,0 0-3-15,0 0 0 16,0 4 0-16,-4 0-1 16,4-1 1-16,-4 1 2 0,-1 7 22 15,1 0-1 1,0 7 11 0,0 1-9-16,4-1-11 15,-4 4-6-15,4 3-4 16,0 1 0-16,0 0-6 15,0-1-1-15,0 4 0 16,4 1 0-16,0-5 2 16,4-3 3-16,1-4-2 15,3-3-2-15,9-4 0 0,3 0-1 16,5-4-3-16,0-3 0 16,0-4 2-16,-1-4 0 15,-3-3-2-15,0 0 2 16,-5-12-1-16,1 5-2 15,-9-8 0-15,1 4 3 16,-1-1 2-16,-4-3 2 16,0 4-1-1,-4 3-2-15,1 4 1 16,-5 1-4-16,0 2 2 16,4 1 1-16,-4 7 0 0,0 0-3 15,0 0 0-15,0 7 4 16,4 4 3-16,4 4 3 15,-8 3 3-15,0 4-3 16,0 7-2-16,-4 15-2 16,0 15-3-16,-4 14 3 15,-1-4 0-15,1 4-1 16,0-11-2-16,0-7-8 16,4-3-3-16,-5-9-32 15,1-6-14-15,-4-4-72 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03.090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8 301 184 0,'-4'-11'71'0,"4"22"-38"0,-4-4-25 0,4-7 16 16,0 4-3-16,0 3-1 15,0-3-6-15,0 0-1 16,0-1-8-16,0-3 1 0,12 0 1 16,5 0-6-16,3-3 0 15,1-5-3-15,3-3 0 16,1-3 0-16,0-5-2 16,-1-3 0-16,5 0 3 15,-8 1-2-15,-5 2-1 16,1-6 3-16,-5-1 0 0,-4 4-2 15,0 0 2 1,-3 4-6-16,-1 0 0 0,-4 3 3 16,-4 4 2-16,-1 0-1 15,-3 0 2-15,0 4 1 16,0 3 2-16,-5 4 3 16,1 0 2-16,0 11-1 15,-1 0-1-15,1 4-1 16,0 3 0-16,-1 4 2 15,1 0 1-15,0 7 1 16,-5 0 2-16,5 4-5 16,0 0-1-16,-1-4 2 15,1 4 3-15,4 4-2 16,4-1 1-16,8 1-5 16,4 0 0-16,4-8 1 15,5-7 0-15,7-8-5 0,1-6-1 16,8-12-13-16,4-7-5 15,0-7-22-15,4-1-11 16,0-2-54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03.576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-3 157 160 0,'0'4'60'0,"4"-4"-32"0,4 4-20 15,-4-1 18-15,5 5-2 16,-1-1 1-16,4 4-8 16,-4 0-2-16,5 3-9 15,3 5-2-15,1-1 2 0,-1 0-3 16,1 4 0-16,-1 0-1 16,1-4 1-16,-5 1 2 15,0-5 4-15,-4 1 0 16,1-4 0-16,-1 0 1 0,-4-7 4 15,-4-4-2-15,4-8 1 16,0-3-5-16,4-7 0 16,1-8-3-16,-1-6 0 15,0-1-6-15,0 0 1 16,1-4 0-16,3 8 2 16,0-4-3-16,5 4-2 15,-1 0-16-15,5 3-7 16,-1 0-31-16,1 4-12 15,4 4-38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03.812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5 0 188 0,'-8'15'71'0,"8"3"-38"0,8 0-25 15,-4-7 18-15,0 0-9 16,-4 0-2-16,4 4-2 16,-4 0-1-16,0 3-6 15,0 0-2-15,0 4 2 0,0 0-5 16,4 0-3-16,-4-4 7 16,0 1 6-16,0-5-5 15,0-3-1-15,5-4-19 0,3-3-7 16,0-4-92-1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04.277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65 134 260 0,'-12'11'96'0,"4"-7"-52"0,-4-4-58 0,7-4 11 0,-3 0-12 16,0-3-2-16,0-4 5 16,4 0 5-16,4 0 4 15,4-4 2-15,8 1 1 0,9-1 6 16,3 4 4-16,9-3 6 15,0 3 4-15,0 3 1 16,0 1-1-16,-4 3-10 16,-5 4-6-16,1 0-3 15,-4 0-1-15,-1 4 0 16,-3 3 0-16,-5 1 2 16,0 3 1-16,-3 7-1 15,-1 0-2-15,-8 0 7 16,-4 1 5-16,-9-1-2 15,-3 0 0-15,-5 1 2 0,-3-5 3 16,-5 1-6-16,-4-4-1 16,0-4-4-16,0-3-3 15,4-8-18-15,5-3-6 16,3-12-27-16,5-6-8 16,7-4-62-1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04.577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54-2 228 0,'4'3'85'0,"-4"8"-46"0,0-3-32 16,0-1 18-16,0 4-11 15,-4 0-3-15,-1 7-6 16,-3 4-4-16,0 7 0 16,4 8-1-16,0 7 2 0,-5 11 1 15,5-4 3-15,0 0-1 16,0 0 2-16,0-3-2 16,4-8 2-16,0-4-6 15,0-6-1-15,0-5-27 16,4-6-9-16,-4-8-72 15,8-15-39-15,1-3 67 16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05.402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101 157 240 0,'33'-4'90'0,"-12"12"-48"0,12-8-53 0,-17 0 13 0,0-4-6 15,5-3 2-15,0-4-6 16,-1-4 1-16,5-3 3 16,-5 3 0-16,-3 1 0 0,-5-1 9 15,-4 0 6-15,-3 4 8 16,-5-3 5-16,-5 3-6 15,-3 3-3-15,-4 1-8 16,-5 11-5-16,-7-1-8 16,-5 1-1-16,0 3-2 15,-4 1 1-15,0-1 2 16,5 4 4-16,3 0 1 16,4 4 3-16,1-1 1 15,-1 1 3-15,5-1 1 16,3 5 3-16,1-1-3 15,4 0 1-15,0 1-3 16,3-1 0-16,1 4-1 0,8 0 0 16,1 3-2-16,3 1 1 15,4 3-2-15,5-3-1 16,-1-4 5-16,5-4 1 16,3-7-2-16,1-4-3 15,0-3 2-15,3-8 2 16,1-7 0-16,-4-3 0 15,8-12-8-15,-4 1-2 16,3-5-3-16,1 1 2 16,0 0 2-16,0 0-1 15,0-1 4-15,-8 8 2 16,4 4 4-16,-9 3 4 0,5 4 0 16,-5 4-7-1,-3 3-1-15,-1 4-3 16,-3 4-2-16,-1 7 3 15,-4 0 0-15,0 4 7 16,1-1 4-16,-1 1 1 16,0-4 3-16,4-4-1 15,5-3 2-15,3-4-8 16,5-4-4-16,4-3-5 16,0 3 1-16,-5 1-1 15,-3-1-2-15,0 4 7 16,-5 0 3-16,-4 7 1 15,-3 1 3-15,-1 3-5 16,-4 3-1-16,0 1-2 16,0-1-2-16,0 1-8 0,0 0-5 15,5-4-15-15,-1 0-5 16,0-4-25-16,4-7-10 16,-3-4-55-1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0-18T16:49:22.38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19828 9080 645,'70'-34'2967,"-26"28"-129,-13-5-2838,-2 6-387,-7-4-129,-1-3-1419,9 6-1161</inkml:trace>
  <inkml:trace contextRef="#ctx0" brushRef="#br0" timeOffset="1">20847 8289 1419,'-48'-31'2580,"3"18"-645,7 8-3225,-8 7-774,-8 10 387</inkml:trace>
  <inkml:trace contextRef="#ctx0" brushRef="#br0" timeOffset="2">20285 8373 1548,'-147'68'1677,"77"-28"-129,-2 4-387,4 3-129,8 4-387,5 7-129,9 0-516,8 4-129,8 2 129,13 4 0,8-1 0,9 3 129,14 0 129,13-1 387,12 3-129,9-9 387,14 2 129,8-14 0,16 3 258,7-16-516,14 0 129,2-18-258,11-11 0,2-11-387,6-18 0,-3-13 0,3-16 0,-8-18-129,-5-11 0,-4-14-129,-9-6 129,-11-10-129,-13 0 258,-12-4-516,-15 1 258,-21 5-129,-15 5 129,-18 6 0,-25 12 129,-19 13-129,-20 7-129,-15 19 258,-13 12-387,-13 18 129,-9 11-129,1 16-258,-6 14-258,9 16-645,-3 4-1290,7 4-1806,16 14 129</inkml:trace>
  <inkml:trace contextRef="#ctx0" brushRef="#br0" timeOffset="3">20256 9186 5805,'4'-31'5031,"7"-6"-387,10-12-1935,7-3-1935,4-8-516,6-5-129,6-1 0,-1 1-129,-2 3 0,-1 8 0,-4 7 0,-4 6 0,-5 10 0,-1 7 129,-6 10-258,-1 9 0,-1 5 258,-3 12-258,2 10 258,-4 8-258,5 9 258,-5 7-129,-2 8 129,1 3-129,0 0 129,-2 1-129,0-1 0,-3-4 0,-3-6-129,-1-6 129,0-11-387,-3-7-129,-2-6-774,-15-17-1032,2-2-1548,-6-13-516,-8-12 258</inkml:trace>
  <inkml:trace contextRef="#ctx0" brushRef="#br0" timeOffset="4">20515 8782 1806,'-55'-48'1548,"40"36"-645,15 12 129,0 0 516,15 0-129,10 12 129,15 7 0,0-2 258,16 10-387,0-8-129,8 9-903,-3 2-1290,1 0-3096,-11-13-129,4 6-645</inkml:trace>
  <inkml:trace contextRef="#ctx0" brushRef="#br0" timeOffset="5">18931 10275 903,'0'0'3741,"18"30"129,-18-7-2064,3 3-645,4 13-129,-5 0 387,6 14-645,-5-2 0,5 10-129,-8-5 0,3-8-645,0-2-2322,4-5-1806,-8-22-258,1-2 0</inkml:trace>
  <inkml:trace contextRef="#ctx0" brushRef="#br0" timeOffset="6">18820 10000 2451,'33'4'4773,"-1"-4"-645,-3-2 0,10-1-2967,-2 1-1677,8 2 129,-3 2-129,2 8 0,-4-1 0,-5 5 258,-9-1-129,-4 4 645,-7 6-129,-9-1 258,-2 11 0,-8-2 258,-7 4-129,-11-2-129,0 7 129,-7-5-258,4 4 0,-2-9-258,5-5 0,3-4-129,6-9 0,13-12 0,-5 12 0,10-12 129,14-2-129,9-5 0,4-1 258,9 2-258,1 5 258,5 1-129,-5 0-129,4 7 129,-9 6-258,-5 8 129,-6 3 129,-9 6-129,-5 6 258,-11 3-129,-1 4 516,-17 4-387,-3 5 258,-14-3 129,-3 4-258,-10-6 258,-1 3-258,-7-9 0,1-4-387,4-9 0,0-12-645,12-6-516,0-10-1806,10-16-1419,21-5-129,4-13 259</inkml:trace>
  <inkml:trace contextRef="#ctx0" brushRef="#br0" timeOffset="7">20496 11589 258,'-73'46'3612,"29"-25"516,1 4-2064,8 9-258,-5-10-129,13 10-129,-6-9 0,17 14-258,-4-13 129,19 12-516,0-11 0,11 9 0,12-3-516,14 3 129,5-6-129,13-1-129,8-4-129,7 1 129,5-8-387,4-6 0,1-5-129,-2-8-516,5-1-1419,-12-14-2580,-7-15-258,-11-12-516,-8-14 388</inkml:trace>
  <inkml:trace contextRef="#ctx0" brushRef="#br0" timeOffset="8">18650 9750 1677,'-73'14'4386,"38"-4"258,-11-8-516,-3 6-2967,7 11-387,-3 5-516,3 6-129,-5 13-129,5 10 0,1 8-129,0 11 129,5 14-129,5 3 129,5 10 0,7 5 0,9 2-129,10 1 129,3 2 0,17-3 129,12-11 0,12-2 0,9-8 0,14-4 0,14-14 0,11-5 0,7-10-258,11-10 0,3-6-129,2-12 0,6-10 0,-2-14 129,-3-13 258,-2-20 129,-5-21 129,0-14 0,-6-21 387,-1-11-258,-15-17-258,-4-13 0,-15-9-258,-10-1-129,-17-1-129,-18-1 129,-14 4-129,-14 7 129,-16 10 129,-13 17-129,-11 10 129,-11 16 0,-4 18 129,-8 17-516,-5 21 129,-7 15-258,0 16-645,-13 11-516,5 22-1677,1 15-1161,-8 0 0</inkml:trace>
  <inkml:trace contextRef="#ctx0" brushRef="#br0" timeOffset="9">20583 11284 774,'-68'5'2451,"19"3"-774,9 10 129,-10 6-3483,-1 4 774,-3 1 387,0 2 387,0 5 774,-5 1 903,7 6 516,0 3 129,7 11-387,-2 0-645,13 12-516,4 2 0,11 8-129,7-3-129,12 5-129,2 0 0,19-3 0,8-3 129,12-3 129,7-8-129,12-6-129,5-11 258,11-5 0,8-16-129,9-9-129,4-14-258,9-8 258,-1-17-258,3-12 129,-2-12-258,-3-9 129,-8-9 0,-5-5 129,-13-7 129,-8-1 0,-17-5 0,-9 5-129,-16-3 387,-9 4-129,-18 1-129,-7 8 129,-20 5-129,-10 8-129,-13 5 0,-14 12-129,-7 12-516,-15 1-645,2 16-2580,-7 8-1161,-7-3-258,0 3-129</inkml:trace>
  <inkml:trace contextRef="#ctx0" brushRef="#br0" timeOffset="10">19770 9673 2451,'11'-12'3999,"2"9"-129,-13-12-129,6-1-3870,2 4 0,5 0-129,1-5 258,-1 0 387,4-1-258,-4-3 387,6 5 0,-4-4-129,3 6-129,-1-5-129,-3 6-258,3 8-1032,-6 2-2064,-11 3-903,23-2-387</inkml:trace>
  <inkml:trace contextRef="#ctx0" brushRef="#br0" timeOffset="11">19569 11455 7224,'43'9'5160,"-19"0"-258,-3-4-258,5-1-4386,-4 6-387,6 9-258,-2 3 129,2 8 0,0-1-129,2 5 0,-7-6-387,11 6-903,-8-6-2322,8-11-645,5-4-387</inkml:trace>
  <inkml:trace contextRef="#ctx0" brushRef="#br0" timeOffset="12">21167 9218 774,'0'0'3999,"0"0"-129,-14 7 0,14 8-3354,2 13-516,6 3 258,2 6 258,-1 2 129,10 10 258,-1-4-258,8 11 258,-1 0-387,8 2-129,4 9-903,-1 1-3225,-1-3-516,5 4-774</inkml:trace>
  <inkml:trace contextRef="#ctx0" brushRef="#br0" timeOffset="13">21222 11579 3999,'-9'14'3741,"-3"-14"-516,12 12-387,0-12-4257,0 10-516,0-10 129,0 0 516,-7 12 258,7-12 1032,-1 11 903,1-11 258,0 0 645,0 0 387,0 0 0,-7-10-258,7 10-387,0-22-258,1 8-516,-1-6-129,7 3-258,-2-5-258,1 3 0,1-1 0,0 1-129,1 2 0,-2 2 0,0 1 0,-2 2-129,-4 12 129,6-14-129,-6 14-129,0 0-129,0 0-516,0 7-1806,0-7-1935,-2 19-129,2-19-258</inkml:trace>
  <inkml:trace contextRef="#ctx0" brushRef="#br0" timeOffset="14">21903 10123 129,'0'0'2064,"-5"9"-129,5-9 258,0 15 129,0-5-258,0-10-387,6 21 0,-6-21-387,11 20-387,-11-20 0,11 20-387,-7-9 0,2 6 129,-3-2-258,3 5 129,-6 6-258,6 9 129,-5-1 0,1 9-129,-2-1 0,2 2-129,-2-1 0,2 1 0,-1-10-129,0-8 0,2-4-129,-3-11-129,0-11-258,0 0 0,0 0-645,3-11-645,4-3-387,-7-16-903,1 2-516,1-11-129,2-2 258</inkml:trace>
  <inkml:trace contextRef="#ctx0" brushRef="#br0" timeOffset="15">21812 10082 3870,'-18'1'4515,"18"-1"-516,-7 11-1935,7-11-1290,0 0-129,0 0 129,14 7-258,-14-7 129,29 12-258,-11-7 387,9 4-387,0 0 0,5 4-129,3-1-129,2 1 0,4 2 0,1 2 0,-2 1 0,2 1-129,-4-2 129,0 4-129,-8-1 129,0 4-129,-4-6 0,-4 4 0,-5-5 0,-4 4 129,-5-4-258,-2 2 258,-6 3-258,0-3 258,-9-1-129,-4 3 0,-7 2 0,-1 0 0,-6-1 0,-5 0 0,-2-5 0,-2 0 0,-4 0 0,-1-1 129,2-3-129,-1-4 0,4-4 0,3 0 0,7 0-387,0-5-129,13 4-387,-4-11-1032,17 7-2322,0-16-645,2 3-129</inkml:trace>
  <inkml:trace contextRef="#ctx0" brushRef="#br0" timeOffset="16">21212 11572 258,'11'-14'1677,"-11"14"258,10-12-129,-10 12 0,10-13-129,-10 13-516,20-15-129,-10-1-129,3 0-258,-2-2-129,4 0 0,0-3-129,5-3-129,-5-2-129,5 2 0,-1-2 129,3 1-129,1 0 0,2-3 0,1-1 0,-3 1-129,3 6 129,-2 1-129,-2 1 0,-4 1 0,-3 7 0,-5 4 0,-10 8-129,14-4 129,-14 4 0,0 0-129,-1 14 129,-5-4 0,-1 1-129,0 2 129,0-3 0,7-10-258,-11 17-645,11-17-903,-15 2-2193,15-2-258,0 0 130</inkml:trace>
  <inkml:trace contextRef="#ctx0" brushRef="#br0" timeOffset="17">21954 9731 1548,'-10'-7'3483,"-9"-1"387,6 6-3354,-3 2-129,-4 0-258,-1 1-129,-3 2 0,-4 2 0,-1 0 0,-2 3 0,-1 1 129,2 3-129,-4-3 387,5 6 0,-4-2 0,5 8 258,-4-4-129,6 11 129,-3-5-129,3 8 0,0 4-258,2 6-129,4 0 129,2 5-129,5 2 129,1-1-258,10 5 129,2 1 129,2 0 0,11 1 129,-1-2 0,8 2 129,-4-2-129,6 3 0,-7-6 258,7 6-258,-6-7-129,0 5 0,-1-4 0,0 4 0,0-6 129,1 2-258,5-6 258,3-3-129,2-4 0,7-2 129,2-7 0,6-5-129,3-6 0,0-3-129,3-9 0,2 1 0,-1-5 129,2-6-258,2-10 129,-1 0 0,3-4 129,2-5-258,1-1 129,4-3 0,-1-2-129,1-3 0,-1 2-129,2-1 129,-3-4-129,-3 1 129,-2-4-129,-3-1 258,-8-1-258,-3-4 258,-8 0 0,-3-5-129,-8 3 129,-5-5-129,-10 1 129,-4-1-129,-2-2 0,-6 3 0,-8 0-129,-3-1 129,-7 4-129,-4 3 0,-2 4 0,-6 1 129,-7 4-258,-4 5 258,-8 1 129,0 4-258,-4 2 258,-3 4-129,1 1 0,-1 4 0,3 2-129,0 1-129,6 8-387,-6-5-1419,9 10-2580,-7 5-387,-8 5-516,-3-2 388</inkml:trace>
  <inkml:trace contextRef="#ctx0" brushRef="#br1" timeOffset="33">18278 10242 2322,'-17'4'4128,"17"-4"258,0 0-2709,0 0-645,0 0-258,8-12 0,7 5-387,0-3-129,8 0-129,4-2 0,3 2 0,3 1-129,3-6 129,2 5-129,-2-2 0,-1 1 0,-4 1-129,-2 7-645,-11-4-1806,-18 7-1935,25 0 129</inkml:trace>
  <inkml:trace contextRef="#ctx0" brushRef="#br1" timeOffset="34">18303 10522 3096,'0'37'4644,"14"-23"-258,-14-14 129,24-3-3612,-7-3-645,5-2-129,3-2-129,3 0-129,-1-4-258,5 3-258,-10-7-387,9 13-129,-14-7-258,4 9 129,-21 3-387,23-4-258,-23 4-1290,0 0-387</inkml:trace>
  <inkml:trace contextRef="#ctx0" brushRef="#br1" timeOffset="35">18341 10971 3225,'71'-13'4902,"-18"-3"-258,-6-12-387,3-4-3483,6 9-516,-3 3-387,-9 0-387,-4 17-1161,-17 3-2322,-12 0-516,-11 0-258</inkml:trace>
  <inkml:trace contextRef="#ctx0" brushRef="#br1" timeOffset="36">18528 11223 3225,'27'40'3612,"-6"-27"-2193,10-5-645,7-5-387,4-3-258,1-2 129,3-8-774,-2-2-1806,-7-18-1161,10 8 1</inkml:trace>
  <inkml:trace contextRef="#ctx0" brushRef="#br1" timeOffset="37">19448 10006 2709,'15'-21'4773,"4"13"-258,5-2-2064,-6-9-774,14 8-258,-12-4-387,11 3-516,-9-3-129,1 8-258,-5 0 0,-3 2-258,-3 2-258,-12 3-258,19-1-516,-19 1-645,10 0-1806,-10 0-1032,5 9-129</inkml:trace>
  <inkml:trace contextRef="#ctx0" brushRef="#br1" timeOffset="38">19657 10352 1548,'-2'17'4515,"2"-17"516,0 0-516,-3-9-2580,11 1-903,3-9-387,8 5-129,2-3-258,2 4-129,0 1-129,0 4-258,-1 1 0,-5 0-258,2 6-516,-19-1-258,20 7-774,-20-7-516,0 0-1032,0 0-903</inkml:trace>
  <inkml:trace contextRef="#ctx0" brushRef="#br1" timeOffset="39">19683 10526 2193,'-14'52'3096,"14"-37"129,9-2-645,6-13-645,12 5-387,0-7-387,10-5-258,-7-5-387,3 2-387,-5 2 0,-3-1-129,-5 5-516,-9-4-645,0 8-774,-11 0-2322,0 14-258,0 3 258</inkml:trace>
  <inkml:trace contextRef="#ctx0" brushRef="#br1" timeOffset="40">19624 11070 516,'15'16'3612,"1"-16"-1419,6 0-258,4-8-645,1-1-387,7-3-903,0-4-1806,9 8-1806,-12-14 0</inkml:trace>
  <inkml:trace contextRef="#ctx0" brushRef="#br1" timeOffset="41">21555 10196 3354,'0'0'4128,"-11"6"-516,11-6-2709,0 0 0,0 0 129,16-6-129,-5-5 129,9 4-129,-3-6-516,10-1 0,3-2-258,5-1-129,0 2-258,0-3 0,-2 7-129,-6-2-387,-2 6-516,-12-2-1548,-13 9-1419,0 0-387</inkml:trace>
  <inkml:trace contextRef="#ctx0" brushRef="#br1" timeOffset="42">21594 10337 1935,'-29'40'3612,"16"-26"-1548,13-14-516,-4 20-258,4-20 129,13 1-129,-1-7 0,16-1 0,-2-8-258,12 5-258,-3-6-645,5 1-258,-3 5-516,-8-3-258,3 9-774,-16-2-516,-2 4-1548,-14 2-1032</inkml:trace>
  <inkml:trace contextRef="#ctx0" brushRef="#br1" timeOffset="43">21655 10606 1548,'-20'60'2838,"20"-37"-1161,0-1-387,0-22-387,19 16 258,-8-16 258,11 0-129,-6-6 0,11-1-129,-3-9-258,0 2-903,2 5-774,-10-3-645,3 11-516,-8-1-1032,-11 2-1290,14 12 130</inkml:trace>
  <inkml:trace contextRef="#ctx0" brushRef="#br1" timeOffset="44">21733 10964 1806,'5'37'1290,"8"-26"-516,10-5-387,5-6-258,6-1 129,5-11-258,2-1-387,-1-2-774,2 6-1161</inkml:trace>
  <inkml:trace contextRef="#ctx0" brushRef="#br1" timeOffset="45">22095 11058 5160,'0'0'5031,"11"-12"-387,6 1-258,10 3-3870,-2-8-387,6-3-129,4-1-387,0 3 258,6 2-129,-7-3-129,2 7-645,-11-6-903,1 0-2580,-4 8-258,-11-6 258</inkml:trace>
  <inkml:trace contextRef="#ctx0" brushRef="#br1" timeOffset="46">22416 10811 1032,'-24'23'3225,"24"-23"-516,-2 17-1290,2-17 0,8 2 0,4-11 129,11-3 0,1-13-129,11 4-129,-1-9-1032,-1-1-387,2 4-516,-11-8-645,5 15-516,-14-6-516,1 6-1419,-5 8-645</inkml:trace>
  <inkml:trace contextRef="#ctx0" brushRef="#br1" timeOffset="47">22548 10549 3354,'0'0'3612,"3"-10"-129,11 3-516,-1-14-903,10 7-1290,-1-11-258,4 5-387,-2 0-129,-1 0-258,-1 2-774,-8 0-2451,-5-5-903,1 8 0</inkml:trace>
  <inkml:trace contextRef="#ctx0" brushRef="#br1" timeOffset="48">22423 10185 5289,'0'0'5031,"9"0"-903,13-7 129,2-10-4257,2 3-645,-3-6 0,2 6-258,-10-10-1419,-7 4-2064,4 12-258,-12-11 129</inkml:trace>
  <inkml:trace contextRef="#ctx0" brushRef="#br1" timeOffset="49">22096 9965 6063,'7'3'5031,"-7"-3"-387,31-7-645,-11-4-4257,6 4-258,-2-3-258,6 6-258,-9-8-1032,4 3-2193,-4 6-645,-21 3 516</inkml:trace>
  <inkml:trace contextRef="#ctx0" brushRef="#br1" timeOffset="50">22125 9903 2193,'7'12'2193,"10"-5"-129,8-4-516,8 2-1161,4 2-2451,-5-8-1290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06.197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55-1 212 0,'0'4'79'0,"0"-8"-42"0,0 8-26 15,0-4 21-15,0 0-8 16,0 3-2-16,-4 1-8 16,0 0-4-16,-4-1-5 15,0 1 1-15,-1 0 0 0,5 3 2 16,0 0 0-16,0 4 0 15,0 0 2-15,0 4-1 16,0 3 0-16,4 0-3 0,4 1-1 16,0 3-6-16,4 3 1 15,0 1-2-15,5 3 0 16,-1 0 2-16,4 1 2 16,5-5 1-16,0-3 1 15,-1-4-2-15,1-7 1 16,8-3-2-16,-5-8 2 15,9-4-2-15,-4-3-1 16,4-4 1-16,-4-4-1 16,8-3 0-16,-4-1 2 15,-1-2-10-15,5 2-2 16,-4 1-2-16,0-4 2 0,-4 0 4 16,0 0 1-16,-9 8 5 15,-3-1 4-15,-9 0 5 16,-4 4 2-16,-4 0-5 15,-8 0-4-15,-4 4-1 16,-5 0 1-16,-3 3-1 16,-1 4-1-16,-4 0-2 15,1 4 1-15,-1-1 1 16,0 5 2-16,5-1-1 16,-1 0-1-16,1 4 1 15,3 0-1-15,5 4 0 16,0 0 0-16,3-1 2 15,5 4 1-15,4 1 1 16,0 6 0-16,8 12 0 16,5-1 0-16,3 8 6 0,9 11 4 15,4-7-3-15,4-1-1 16,8 1-4-16,8-4 1 16,5-4-4-16,-1-7-2 15,5-4-20-15,-9-7-8 16,0-7-46-16,-3-8-20 15,-9-14-39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15.32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8 12 0,'12'3'5'0,"-12"-3"-2"0,4-7-8 0,-4 7 1 15,4 0 0-15,0-4 2 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16.25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1296 68 0,'12'-7'27'0,"-4"-1"-14"0,5 1-2 0,-1 3 12 0,-4 1-12 16,5-8-4-16,3-7-4 15,1 3-3-15,3 0-2 16,5-3 1-16,4 0-4 16,3-4-1-16,1 0 3 15,0 0 1-15,0 0 2 16,0 0 2-16,0 0 3 15,0 0 4-15,0 0-2 16,0 4-2-16,0 3-5 16,-5-3 0-16,9 3-2 15,0 1 0-15,0-8 6 16,5 4 2-16,3-1-7 16,0 1-4-16,0 3 7 15,1 1 5-15,-5-1-1 16,4 4 2-16,0-3-3 0,-4-1 0 15,0 0-1-15,1 4 0 16,-1 0 6-16,0 0 4 16,0 0-7-16,0 0 2 0,0-7 4 15,4-4-3-15,1 4 2 16,-1 0-5-16,0 3-2 16,5 0 0-16,3 1-1 15,-4-1-2-15,1 1-2 16,-5 3 1-16,0-4-1 15,0 4 0-15,5-4 0 16,3 1 0-16,5-1 2 0,4 1-1 16,-1-1 2-16,-3 0 0 15,-1 1 1-15,1-1-5 16,-5-3-1-16,1 3 1 16,4 0 0-16,3 1 1 15,5-1 2-15,25-3-3 16,-5 3 0-16,-8 1 1 15,0-1 2-15,-8 4-3 16,0-4 0-16,-4 1 7 16,0 3 4-16,4-4-1 15,0 4 0-15,-1-3-1 16,1 3 0-16,0 0-4 16,0 0-1-16,4 0-1 15,4 0-2-15,5 0 1 16,3 4 1-16,-4-1-1 0,-4 1-1 15,-4 0 1-15,-4 3 1 16,-4 0 3-16,-4 1 2 16,0-1 1-16,-1 0 2 15,1 1-1-15,0 3 0 16,-9 0-3-16,5-4 1 16,-5 0-4-16,1 4 0 15,-9 0-3-15,-4 0-1 16,-4 0 1-16,-8 0 0 15,-4 0 2-15,-9 0 1 16,-4 0-1-16,-3-3-2 16,-9 3-4-16,0 0-2 0,-5 7-33 15,-3 0-11-15,-8 1-63 32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17.63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 1648 132 0,'4'-4'49'0,"-4"1"-26"0,0 6-18 0,0-3 13 16,0 0-1-16,0 0-1 0,0 0-6 16,0 0-4-16,4 8-3 15,4-1-3-15,-4 0 1 0,5 4 1 16,3 0 1-16,0 0 3 15,1 4 1-15,3 3-1 16,5 0-1-16,12 1-1 16,8-1 0-16,8 0-2 15,9-3 1-15,3 3-2 16,-3 0-1-16,4 1 1 16,3-1-1-16,5 0 0 15,13 1 0-15,3 2 0 16,4-2 0-16,1-5-3 15,-1 1 0-15,5-4-3 16,12-4-1-16,8-3 1 0,-4-4 2 16,-4-4-1-16,0 1 1 15,4-1 5-15,0 4 1 16,0 0 0-16,-8 4 1 16,-4-4 0-16,-1 0 1 15,5-4 2-15,8-3 1 16,0-8 5-16,0-3 3 15,-4-4-6-15,0-4-3 16,8-7 3-16,1 0 4 16,-9-3-3-16,-5-1 0 15,-3-7-6-15,-8-3-3 0,-5-4-3 16,9-11 1-16,-9-1 3 16,-4 5 1-16,-8-1-4 15,-4 1 1-15,-4 3-5 16,-4-3 1-16,-5-8-9 15,-3-4-4-15,-5-3 6 16,0 0 6-16,-3 4 4 16,-5 3 1-16,-4-4 4 15,-4 12 2-15,0-8 0 16,0 4-1-16,-1 0-10 16,1-4-2-16,0 0 2 15,0 0 0-15,0 11 3 16,0 12 1-16,-12 2 1 15,-1 1 0-15,-3 7 2 16,-5 11 1-16,0 4-4 0,-4 3-1 16,1 4-13-1,-1 4-5-15,-4 0-9 0,-8 3-5 16,-4 4-43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19.73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486-1 64 0,'4'-4'27'0,"0"4"-14"0,-4 0-4 0,0 0 9 16,0 0-8-16,0 0-3 0,0 4-2 15,-4 0-1-15,-5 3 2 16,-3 0 3-16,-4 4 7 16,-9 0 2-16,-12 7 2 15,-8 4 0-15,-9-3-3 16,-3 3 0-16,-1 0-9 16,5-1-3-16,3 1 1 0,13-7-1 15,13 0 0-15,11-4-3 16,9-4-2-16,12-7-4 15,17-4-2-15,16-3-6 16,13-4-3-16,7-4-2 16,-3 4-3-16,-5-3 7 15,-7-1 5-15,-5 4 5 16,-8 4 4-16,-9 0 0 0,-3 3-1 16,-5 0 1-16,-3 8-1 15,-9 3 0-15,-4 8 0 16,-8 3-3-16,-9 11 2 15,-12 12 3-15,-12 10 1 16,-12 7 1-16,-9 1 0 16,4-4 0-16,9-4 0 15,4-7-7-15,16-8 0 16,13-3-8-16,12-7-1 16,12-4-11-1,16-11-25-15,13-8 6 16,13 1 6-16,-5-8 5 15,4 1 55 1,5-5-21 0,-5 5-5-16,-12 3-11 15,-8 3-6-15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19.90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148 0 144 0,'-98'62'55'0,"69"-36"-30"0,8 10-29 15,21-21 8-15,9-4-7 16,7 0 2-16,13 0-6 16,12-4 0-16,4-3-6 15,-4 7 1-15,5 3 4 16,-5 5 4-16,-4-5 3 0,-4 8 3 16,-5-3-47-1,5-1-22-15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21.19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300 12 176 0,'4'-4'68'0,"0"4"-36"0,-4-3-29 15,0 3 17-15,0 0-17 16,-4-4-3-16,-4 4-6 16,-4 0 1-16,-5 0 3 15,-3 4 3-15,-5 3 2 0,-8 4 12 0,0 11 5 16,-4 0 5-16,0 3 4 15,0-3-4-15,8 0-3 16,13-3-12-16,16-8-6 16,20-8-3-16,13-6-1 15,21-5-5-15,16-6-1 16,12-1 0-16,-8-3 2 16,-12 3 4-16,-5 1 4 15,-12 3 3-15,-8 3 3 16,-8 1-5-16,-8 7-1 15,-5 4-4-15,-8 10-1 0,-8 4-4 16,-8 4-1-16,-4 4 3 16,-9 3 1-16,-7 8 2 15,-9-1 2-15,-9 5 5 16,1 2 4-16,4 1-2 16,8-3 0-16,4-9-5 15,13-2-3-15,8-8-7 16,8-8-4-16,12-3 1 15,17-7 0-15,4-8-3 16,4 1-3-16,0-5 6 16,0 5 5-16,0-1 3 15,-4 4 3-15,-9 0-1 16,1 4-1-16,-5 3-6 16,-7 11-4-16,-5 4 1 0,-12 11 0 15,-8 7 1-15,-9 8 2 16,-8-1 13-16,-4 4 7 15,0-3 2-15,9-8 0 16,11-7-4-16,5-4-2 16,8-7-2-16,8-3 2 15,9-8-5-15,3-4-1 16,1 0-7-16,0 1-2 16,-1 2-7-16,1 1-3 15,-1 4 6-15,1 0 3 16,-5 7-5-16,1 0-1 15,3 3-97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36.43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81-2 44 0,'-9'0'19'0,"5"4"-10"0,0 0-6 16,0-1 7-16,0 5-8 16,0-1-3-16,-4 4 0 15,-1 0 0-15,5 3-4 16,0 5 1-16,-4 3-5 0,4-4 1 16,0 15 4-16,0-8 2 15,-1 23-5-15,1-4-3 16,8-4-1-16,1 0-1 15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37.11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1824 148 0,'33'-15'57'0,"-17"8"-30"0,1-4-25 0,-5 7 12 16,9 1-9-16,-1-1-3 15,5 1-8-15,4-1-1 16,4 4-17-16,0 0-4 16,-5 0 12-16,5-4 8 15,4 1 6-15,-4-1 2 16,4-3 0-16,0-4 2 16,0 0-3-16,4-4 0 15,5-3-1-15,-1-1-2 16,0 1 3-16,5-4 2 0,3 0 24 15,-4-3 11-15,9-5-10 16,-5-6-4-16,5-12-9 16,0-3-3-16,3-7-6 15,5-1-3-15,12-3 0 0,0-4-6 16,5-7 1-16,-1-4-5 16,-4-10 1-16,-8-8 2 15,-8 7 3-15,-5 0 2 16,-3 4 3-16,-9-4-1 15,0 4 2-15,1-11-11 16,-5 0-2-16,0 11-28 16,-4 7-44-1,0 8 11-15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37.27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279-2 140 0,'-8'3'52'0,"4"12"-28"0,-13 3-26 0,9-10 9 15,0 3-12-15,-4 7-4 16,-1 0-20-16,-3 4-6 16,-5 7 7-16,1 1 4 15,-5 3 14-15,0 10 6 16,1 9-2-16,-1 2 2 16,-4 9-16-16,5 2-4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4:02.82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2490 29 216 0,'-46'11'82'0,"34"-4"-44"0,-17 0-27 16,17 1 21-16,-9-1-19 16,-8 0-5-16,-12 1-5 15,-12-1 0-15,-9 0-2 0,-4 1-3 0,1-1 1 16,-5 4-6-16,-13 11-3 16,-15 0-8-16,-13 3-1 15,-5 8-1-15,1 7 2 16,-20 8 8-16,-9 7 3 15,8 11 7-15,4 7 4 16,1 7 1-16,-1-3 2 16,4 0-2-16,13 7 2 15,12 11-4-15,13 0 0 16,16 4-1-16,16-4-2 16,17 0 5-16,17-7 1 0,11-1-2 15,17 5-1-15,21-5 3 16,24-10 1-16,25-7-3 15,13-5-1-15,16-10 1 16,12-11 0-16,25-11-2 16,-1-11 1-16,10-4-2 15,23-10-1-15,1-16-2 16,0-6 1-16,16-12 3 16,-4-18 3-16,-8-14 7 15,4-8 4-15,4-7-2 16,-8-4 2-16,-17-14-3 15,-12-15 0-15,-4 0 1 16,-16 0 4-16,-21-11 1 16,-25 7 1-16,-24-7-5 0,-26 7 1 15,-27 4-3-15,-30 4 0 16,-20-4-7-16,-25 7-2 16,-33 0-18-16,-33 8-7 15,-8 11-8-15,-28 17 0 16,-18 19-39-16,5 23-18 15,-16 10-37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36:37.90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4192 3154 124 0,'-91'73'46'0,"33"-44"-24"0,-32 8-26 16,53-19 10-16,-12 0-3 15,-9 4 1-15,-12 0 2 16,-12-3 1-16,-13-5 8 15,1-7 2-15,-5-3-8 16,-8-4 6-16,-12-7 2 0,-9-4-7 16,5-7-1-16,4-4-3 15,3 0-1-15,-3-11-3 16,-4 4 1-16,8-8 2 0,8 4 2 16,0 0 1-16,4-7 2 15,-4-4 4-15,-4-3 1 16,4-5-4-16,4 1 1 15,4-7-3-15,5-12 0 16,-9-14-8-16,-8-15-2 16,4-7 2-16,0 4 3 15,12-8-3-15,5-10-1 16,12-8 0-16,-4 0 0 16,7 0-3-16,6-7 0 15,3-8-3-15,0 8-1 16,4 3-3-16,9 0 1 15,3 8 3-15,5 3 3 0,8 15 2 16,8 8 1-16,9 10-5 16,7 8 1-16,9-8-3 15,8 7 0-15,9 8-1 16,-1 11 2-16,5 15 2 16,-1 6-1-16,0 8 4 15,-3 4 2-15,-5 11 0 16,0 3-1-16,-4 4 5 15,1 4 4-15,-5 3-5 16,0 1 0-16,0 3-4 16,0 0-3-16,0 0-3 15,0 7-1-15,4 4-7 16,4 0-2-16,0 4-18 16,9 7-5-16,-1 7-37 15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26:43.23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13880 14570 2322,'0'-9'3354,"0"9"-1419,0 0-645,10-11-129,-10 11-129,0 0 129,-5-14-129,5 14 0,0 0-129,-12-7-129,2 0 0,10 7-129,-18-5-258,18 5 0,-25-3 0,11 3-258,-4 0 0,0 0-129,-3 6 0,1 0 129,-2 5-129,1-2 0,-2 3 0,1 2 0,1 4-129,0-4 129,4 5-129,1-6 129,3 4 0,5-1 0,1 1 129,6-2-129,1-3 0,2 2 129,7-2-129,4 3 0,2-1 129,2-2-129,5 1 0,3 0 0,2-2 129,-2-2-129,6-2 0,-3 1 129,2-6-129,-1 2 0,-1-4 129,-2 0-129,-2 0-129,-4-2 0,-1 0-258,-19 2-774,28-11-1806,-14 5-1419,-14 6-258,10-19-129</inkml:trace>
  <inkml:trace contextRef="#ctx0" brushRef="#br0" timeOffset="459.026">14042 14176 3483,'0'0'4515,"0"0"-258,0 0-387,10-1-2322,-10 1-1548,8 12-129,-6-2 0,0 10 0,1 1 129,-3 6 0,0 3 258,0 2-129,0 3 258,0 4 129,0 3-258,0-2 129,2 3-129,1-1 0,2 2-129,1-4 0,4-1-129,-3-5 129,1-4-258,-1-2-129,0-11-258,4 0-1032,-11-17-1806,0 0-1032,17 0-516,-13-17 516</inkml:trace>
  <inkml:trace contextRef="#ctx0" brushRef="#br0" timeOffset="1044.059">14313 14545 3225,'-12'-7'4257,"12"7"-516,0-20-129,0 20-3225,4-23-1161,-4 23 258,19-16-129,-7 9 258,-2 1-129,4 6 516,-1 0 0,-1 0 516,4 9-129,-3-4 129,4 5-129,-2 1-129,2 4-129,2-1 0,-1 4 0,1 2-129,-3-1 0,3 2 258,-6 1-258,-2-2 258,-4-1 0,-5-1 0,-2 0 0,-3-6 129,-4-2-129,-9-3 0,1 3-129,-4-8-129,-1-2 129,-1 0-129,0-9 0,-2 1 0,4-2 129,1-6-258,-1-1 129,6 0-258,4 2 129,3-1-129,4 1 129,2 0-258,2 2 258,10 5-129,1-4-129,5 9-516,-3-3-774,6-2-2193,9 8-387,-10-3 258</inkml:trace>
  <inkml:trace contextRef="#ctx0" brushRef="#br0" timeOffset="1540.088">14939 14472 1806,'13'0'4128,"-13"0"-129,-13-11-516,13 11-1806,-25-6-2193,7 6 129,-5 0 0,2 2 129,-5-1 258,0 4 258,3 3 129,-2-3 129,7 6 0,1-3-258,6 1-129,11-9-129,-9 21 0,9-9-129,8 0 0,5-2 0,5 1 0,3 3-258,0-2 129,6 4 0,-2-2-129,2 1-129,-5-3 258,-1 2 129,-3-5 129,-5 4 258,-2-2 129,-11-11 258,6 17 0,-6-17 0,-7 8-258,-6-4-258,3 0-129,-4 0-387,-4-4-387,5 4-129,-7-4-645,7 0-387,-2 2-1677,-2-2-258</inkml:trace>
  <inkml:trace contextRef="#ctx0" brushRef="#br0" timeOffset="2052.117">15297 14451 5805,'-9'15'4515,"-7"-13"-258,3 6-645,-1-6-3612,-4 3-258,-2-5 0,3 5-129,-7-1 129,4 1 258,0 2 0,2-2 258,0 3-129,3 0 129,2 3-129,0-1-129,9 2 0,4 0-129,0-12 0,9 22-129,5-7 0,5-1-258,2-3-129,6 4-387,-4-4 0,5 6-258,-7-6 0,4 6 258,-7-9 258,-2 4 516,-3 4 387,-13-16 774,9 25 258,-9-25 0,-8 22 258,-8-16-129,2 6-387,-7-8-258,2 2-516,-1-2-903,-2-4-1161,4-3-2193,18 3-258,-25-15 129</inkml:trace>
  <inkml:trace contextRef="#ctx0" brushRef="#br0" timeOffset="2599.148">15477 14102 4257,'6'40'4257,"7"-10"-258,-11-7-258,7 11-3870,1 4 0,4 11-129,-3 4 129,2 9-129,-4 4 129,2 5-258,-5 3 129,1 1 258,-2-4 0,-1-4-129,0-4 129,0-9 0,-3-10-129,0-6-1032,-1-10-2064,0-28-903,-6 13 258</inkml:trace>
  <inkml:trace contextRef="#ctx0" brushRef="#br0" timeOffset="2852.163">15356 14616 4386,'0'0'4644,"12"2"-387,-1-2-129,6 1-3612,7 3-387,6 1-129,7 0 0,-1 2 0,2-2 0,-1 0-129,-4-2 0,0 5-258,-8-8-1161,0 0-1935,1 3-774,-13-5-258</inkml:trace>
  <inkml:trace contextRef="#ctx0" brushRef="#br0" timeOffset="3376.193">15822 14457 4902,'-11'44'4515,"8"-13"-516,-7-8 0,-1 6-3612,4 1-516,6 1 129,1 0 129,0-6 129,8-4 258,3-9-258,8-5 129,3-7 0,8-9-129,2-10 0,7-7-258,-2-3 129,1-4-258,-2 2 129,-5 2 0,-4 0 0,-6 7 0,-8 5 0,-2 3 129,-11 14-129,11-15 0,-11 15 129,0 0-129,0 7 0,-5 6 0,-1 6 0,-1 6 129,-1 6-258,1 8 258,-1 4-129,0 3 0,2 2 0,1 3 0,0 0 0,3 0 0,0-6 129,2 0-258,0-8 0,0-7-129,6 0-516,-6-16-1419,7-2-2193,3-4-387,-10-8-129</inkml:trace>
  <inkml:trace contextRef="#ctx0" brushRef="#br0" timeOffset="3735.213">16400 14514 6321,'9'16'4386,"-9"-16"-387,8 11-258,-8-11-4128,8 14 0,-8-14 258,5 22 0,-4-9 129,-1 8 258,0 4 129,-1 0 258,0 5-129,-6 1 0,6 2-387,-4-2 0,3-5-387,2 1-774,-3-13-2193,3-14-1290,3 15-387,-3-15 0</inkml:trace>
  <inkml:trace contextRef="#ctx0" brushRef="#br0" timeOffset="4163.237">16599 14575 7611,'0'41'4515,"0"-15"-516,-2 1-1032,-1-2-3096,3 1 129,0-2 129,0 3-129,1-11 258,5 2-129,-6-18 258,24 10 0,-4-13-129,8-12 0,2-9-129,6-2 129,1-4-258,4-1 0,-2-1 0,-6 6 0,-5 5 129,-7 5-258,-2 12 129,-8 4 0,-2 10 0,-6 4 0,-3 11 129,0 1-129,0 5 129,0 1-258,0-2 0,-1-8-1032,5-7-3096,5-1-387,4-14-129,5-6-387</inkml:trace>
  <inkml:trace contextRef="#ctx0" brushRef="#br0" timeOffset="4788.273">17311 14672 8514,'27'43'4644,"-9"-27"-645,-4-16-258,4-2-4257,-3-13-129,5-4 258,-6-9 0,-3 1 258,-6-4 129,-5 0 387,0 6 0,-9 1 0,-3 9 0,-7 6-258,0 5-258,0 4 0,-2 11-129,3 3 0,0 3 0,7 7 129,-1-1 0,7 6 0,3-3 129,2 8-129,5 2 0,3 4 129,2 5-258,4 3-258,-1 4-129,10 7-129,-9-2-516,8 5 258,-8-7 258,4 2 387,-7-4 387,-3-5 0,-1-5 387,-7-11 258,-2-3-129,-8-6-645,-6-7-129,-5-3-258,-4-8 129,-4-5 129,-1-3 258,-2-9 0,2-1 387,-3-13 516,8 2 258,2-13-129,11 4-258,5-9-258,7-2 129,11-6-258,14 0 0,7-2 0,16 4-258,1 0 129,9 4 0,-1 2-129,1 8-258,2 9-903,-13 5-2838,-6-2-387,-5 4-258,-14-4-387</inkml:trace>
  <inkml:trace contextRef="#ctx0" brushRef="#br0" timeOffset="5867.335">13457 15686 1419,'-4'25'3483,"1"-7"258,3-18-903,-6 12-2580,6-12-129,9 11 258,1-5 129,3-3 0,4 4 129,1-7-129,4 0 129,1-5-129,7 0-129,-6-5-129,7-2 0,-5-5 0,1 0-258,-4-2 129,-2-3 129,-4 1-129,-8-1-129,-2-1 0,-6 2 0,-1 4-258,-8-2 129,-7 10-258,-3-2 0,-4 6 129,-4 2 129,-2 3 129,-1 6 0,2 4 129,0 6 0,-2 0 129,2 2-258,4 4 387,2 2-516,2 1 258,5 1-129,1 1 129,6-2-129,3 4 129,4-1 0,0-1 0,10-3 0,5-1-258,6-2 129,5-3-129,3-7-258,8 1-774,-2-10-1161,4-2-1935,8 0-258,-5-16 130</inkml:trace>
  <inkml:trace contextRef="#ctx0" brushRef="#br0" timeOffset="6423.367">14085 15476 4773,'-15'3'4386,"15"-3"-516,0 0-258,0 0-3612,0 0-774,0 0 258,9 5-258,6 3 258,-2-1 258,5 5-129,0 3 516,3 1-129,1 1-129,3 3 0,-4 1 0,3 4-129,-2-5-129,-4 5 258,2-3-129,-6 3 129,-6-2 258,-2-2-129,-4-2 0,-2 0 129,0-5-129,-5-3 258,5-11 0,-23 10-129,11-10 0,-8-7 129,6-4 0,-7-10 0,4 6-129,-1-11-129,3 7 0,0-9 0,4 7-129,4-2-129,2 5 258,4 1-129,0 2 258,1 15-387,4-17 129,-4 17-258,20-2-903,-3 2-1677,9 11-903,-9-8-129</inkml:trace>
  <inkml:trace contextRef="#ctx0" brushRef="#br0" timeOffset="6799.388">14798 15455 5160,'-15'15'4386,"-7"-12"-129,6 7-774,-8-3-3612,1 4-387,-7-2-129,0 3 387,0 4-129,-1-2 387,3 8 0,-1-8 387,9 11-129,0-4 0,11 1-258,3 0 0,6-5-258,6 5 0,8-8 0,9 7-129,2-12-258,11 3-258,-2-12-645,8 2-1161,2-2-1290,-7-14-129</inkml:trace>
  <inkml:trace contextRef="#ctx0" brushRef="#br0" timeOffset="7271.415">15009 15151 1806,'-3'-25'4257,"3"25"387,-10 8-774,9 16-1806,-7-5-1290,8 15-387,-3 0-129,3 9 129,0 6-129,2 12-258,-2-4 387,3 4-258,-3-5 129,5-5-129,-4-5 0,6-10 0,0-12-129,10-16 129,2-8-258,5-14 0,9-14 0,-3-4 129,7-2-258,-3-4 258,-4 2 0,-4 10 258,-5 5-129,-4 11 129,-17 10 129,16 6-129,-16 8 129,0 8-258,-4 5 129,3 9-129,-6-2 258,5 7-387,-3-2 129,5 2-258,0 1-129,0-14-903,7 1-3354,2-7-516,1-14-258,6-8-129</inkml:trace>
  <inkml:trace contextRef="#ctx0" brushRef="#br0" timeOffset="8167.467">16060 15552 2193,'12'-5'4515,"-12"5"-258,0-18-129,-9 7-3096,9 11-903,-15-10-129,15 10 0,-24-4-129,6 4 0,0 1 129,-6 6-129,3 9 129,-6-1 0,0 1 129,0 2 0,3 0 0,6 2-258,0-5 129,10 0-129,3-1 0,5-14-129,12 19 129,6-11-129,8 1-129,1-1 258,9 1 0,-3-1 0,1 3 0,-1-1 0,-5 3 0,-4-3 129,-6 1 129,-3 0 0,-8 0 129,-2 1 258,-5-12-258,-8 19 0,-7-8 0,-1-2-129,-5 0-258,-2-7-258,4 7-387,-6-9-387,9 2-258,-4-2-516,20 0-645,-20-5-387,14-10-774</inkml:trace>
  <inkml:trace contextRef="#ctx0" brushRef="#br0" timeOffset="8595.491">16266 15539 1677,'16'0'4386,"-5"18"0,-11-8-387,-9 9-2451,7 3-903,-6 7-387,3 3-258,-2-1 258,5-2-258,-4-2 387,6-1 0,0-10 129,5-3-129,5-13-129,9-9-387,7-10 0,2-6 0,4-6-129,1-2 0,-1 1 129,-2 0 258,-6 10-258,-4 5 516,-8 3-129,-12 14 129,14-6-129,-14 6-387,5 8 258,-5 4-258,0 2 258,0 3-258,-2 3 258,-1 1-258,1 3 258,0 0 0,0 1-258,2-5-258,2 5-1290,-2-9-2580,0-16-387,18 11-258</inkml:trace>
  <inkml:trace contextRef="#ctx0" brushRef="#br0" timeOffset="9171.524">16701 15673 1548,'4'90'3354,"-1"-35"-258,-8-20-258,4 16-3483,-3-3 0,4-5 516,-5-2 129,1-7 129,0 0 387,-1-12 387,1 2-129,1-12-516,3-12-129,-8 12-129,8-12-129,-4-7 0,3-8 258,0-4 129,1-5 0,0-10 258,0-8-129,1-4 258,10-3-387,-3-5 129,7 1-258,3-1 129,3 4-129,1 4-129,5 14 129,-1 1-129,0 14 258,-2 7-129,0 10 0,-3 0 129,-3 17-129,-7 3 258,0 8-387,-9 6 258,-2 1 0,-3 1 0,-7 7 387,-9-8-129,4 1 0,-7-8-129,6-1 0,-4-12-258,5-4 0,-1-6-258,3-14-258,13 9-774,-11-37-1677,8 7-1677,3 1-516,0-8 387</inkml:trace>
  <inkml:trace contextRef="#ctx0" brushRef="#br0" timeOffset="10075.576">17084 15700 3354,'16'12'4257,"-3"-8"129,-13-4-516,0 0-3483,18-4-387,-5 4-258,1-3 258,4 1-129,2-1 129,0 1 0,0-2 129,0-6 0,1 5 0,-3-7 258,1-2-258,-5 2 0,1-3 0,-3 0-129,-4 0 129,-3 1-129,-5 0 0,0 4 0,0 10 0,-24-14-129,8 11 129,-5 3-129,-2 0 0,0 0 0,-3 7 129,3 4 0,-2 6-129,4 2 129,-3 0-258,8 5 516,1 3-258,5 2 258,6 0-258,2 0 129,6-2 129,6-2-129,10-4-129,2 0 0,3-13-258,6-3-129,-2-5 0,5-1 0,-2-16-129,4-1 0,-6-7 129,1-2-129,-1-3 0,-2 4 129,-7 1-129,0 0 258,-3 5 0,-6 5 0,-12 15 0,17-7 129,-17 7 129,9 10 0,-6 2 0,-2 5 129,1 7-129,-1 5 516,1 1-129,-2-2 258,1 3-129,-1-6 129,0 0-129,0-4 0,0-3-129,0-18-129,0 14 0,0-14 258,1-7-258,2-13 0,7-2 0,-2-9 0,4-1 0,1-3 0,2 3 0,2 2-129,1 2 0,4 6-129,-2 7 129,0 3-258,4 7 129,2 3-516,-7-1-774,3 1-3096,3 5 129,-7-1-516</inkml:trace>
  <inkml:trace contextRef="#ctx0" brushRef="#br0" timeOffset="11079.633">18013 15956 774,'-9'100'3225,"9"-45"-387,0-6-2193,-4-8 129,4-5 0,0-7 129,0-7 0,0-5 0,0-2-387,0-15 129,0 0 258,0 0-387,-5-11 387,-4-5-258,9 16 387,-16-34-258,13 15 258,-7-10-129,6 9-129,-2-10-129,5 2-129,1-7 0,0-1-387,5-1 0,7-2-129,3-2 129,2-1-129,5 4 0,1 1-129,3 11 129,-3 6-129,5 6 0,-2 7 129,0 7-129,-1 3 129,-2 6-258,-4 9 258,-3 1 0,-2 2 0,-6 3 258,-4 2-258,-4 4 0,0 1 129,-9-2-129,-3 2 129,-4-6-129,0 1 258,-5-6-258,2-3 258,-3-7-129,0-4-129,5-2-129,-3-5-258,20 1-387,-24-24-258,24 12 0,-6-12 0,10 7-129,-1-12 129,17 9-129,-4-11 0,11 9 258,0-5 129,3 7 387,0-1 387,-2 4 258,2 10 387,-8-5 129,0 10 129,-5-1 258,-2 8-129,-15-5-258,17 17-258,-14-3 0,1 8-258,-4-3 129,1 13 129,-1-4-129,0 7 129,-1-7-129,1 5 0,-3-9-387,2-3-129,1-4-645,0-17-1806,0 0-1806,1-12-516,4-14-258</inkml:trace>
  <inkml:trace contextRef="#ctx0" brushRef="#br0" timeOffset="11292.645">18553 15623 8256,'0'46'4773,"0"-35"-903,3 11-1032,-3-22-4902,12 15-903,-12-15 258,13 10-129,-13-10-774,0 0-1032</inkml:trace>
  <inkml:trace contextRef="#ctx0" brushRef="#br0" timeOffset="11555.66">18617 15733 5547,'-2'36'4902,"0"-21"-516,2 12 0,0 1-2838,2-5-1548,1 0 0,6 8-129,-1-1 258,4 0-129,-1-1 0,3-3 0,1-1 0,1 2-129,-3-8-258,5 2-1677,-3-6-2322,-15-15-258,20 15-258</inkml:trace>
  <inkml:trace contextRef="#ctx0" brushRef="#br0" timeOffset="11816.675">18466 16152 7224,'3'13'5289,"15"-13"-129,6-7-516,5-11-2193,4-2-2451,5-2-129,0-6-387,1 8 129,-4-3 0,0 1 129,-6 0 0,1 12-129,-6-7 0,7 17-1290,-11-7-2064,3-2-1032,3 6-129,-4-8-387</inkml:trace>
  <inkml:trace contextRef="#ctx0" brushRef="#br0" timeOffset="12275.702">19044 16037 7482,'10'19'3741,"11"-13"-516,-21-6-1032,29 1-3483,-15-8 258,13 0 258,-7-11 258,5 4 387,-4 1 387,-1-5 516,-1 3-129,-8-4 129,-1 0-387,-7 4-516,-3 2 0,0 13-258,-18-24-129,-3 24 129,-2-1 0,-4 4 0,1 11 258,-3 1 129,2 7 258,1-4 387,4 11 0,2-6 0,8 10 129,0-9 0,9 7-129,0 0-258,5 2 0,5-2-387,7-3 0,3 1-387,1-7-258,10 0-1161,-4-3-2580,5-16 0,8 3-258</inkml:trace>
  <inkml:trace contextRef="#ctx0" brushRef="#br0" timeOffset="12575.719">19585 15691 6966,'-3'49'5031,"-1"-19"-387,2 4-258,2 5-3483,-1-3-774,-5 8 0,-4 7-129,-3 4 129,0 1-258,-5-5-387,9 9-2064,-1-9-2193,-2-8-129,8-2-258</inkml:trace>
  <inkml:trace contextRef="#ctx0" brushRef="#br0" timeOffset="13634.779">13498 16777 5160,'10'14'4773,"0"1"-258,-10-15-258,0 0-3225,7 14-1032,-3-1-129,-1 3 258,-3 4-129,1 9 258,-1 3 0,-1 5-129,-5 2 0,1 10 0,-2 2-129,-1-5-258,7 0-903,-9-8-2064,8-16-1290,2-10-258,0-12-129</inkml:trace>
  <inkml:trace contextRef="#ctx0" brushRef="#br0" timeOffset="14046.803">13734 16796 4386,'9'40'4257,"1"-10"0,-10-7-387,0 3-3870,2 8 0,2-3 0,1 7 516,-1-11 0,2 10 516,-6-20-387,8 3 129,-8-20 129,20 1-387,-5-8 0,7-15-516,6-4-129,4-8-258,4 9 258,-3-2-129,0 7 0,-6 9 129,-3 7 129,-7 7 0,-6 15 0,-3 9 258,-5 0-129,0 6 129,-3-1-129,0 3-129,0-5-387,-5 2-1161,5-13-2838,0-19-645,14 3-129,-2-11 1</inkml:trace>
  <inkml:trace contextRef="#ctx0" brushRef="#br0" timeOffset="14415.824">14462 17089 3225,'18'101'3741,"-13"-57"-387,17 0-774,-7-16-3999,12-6-129,-6-19 516,13-5 516,-4-21 645,-5-10 645,5-3 774,-14-8 516,7 0-129,-19 3 129,8 5-774,-14 0 0,-2 6-903,-9 6 0,1 3-258,-4 7-129,-5 4-129,0 7-129,-4 3 0,5 9-129,-7 6-258,8 7-645,-9 4-645,11 4-1290,-1 3-1290,-1-7-129</inkml:trace>
  <inkml:trace contextRef="#ctx0" brushRef="#br0" timeOffset="14739.843">14874 16379 8127,'11'17'5031,"-11"-2"-516,0 5 0,-3 4-4773,0 10 0,-4 4-258,1 9 387,-2 10-129,-1-1 0,-2 5 516,3 9-258,-3 6 129,-2-4-129,0-2 258,3-2-516,-1-13-387,11-2-1806,0-16-2064,-1-21-387,1-16-258</inkml:trace>
  <inkml:trace contextRef="#ctx0" brushRef="#br0" timeOffset="15199.869">14957 16937 5934,'6'53'4773,"-2"-35"-387,11-3-516,-15-15-3999,33 10-774,-12-12 258,8-5 258,2-16 129,1 2 387,4-5 0,-6-4 387,6-4-129,-10-4 258,-2 10-387,-5-2 0,-5 5-258,-7 1 0,-7 2-258,0 7-258,-12 6 129,-3 9 0,-6 0 0,-1 12 129,-4 2 0,0 6 0,-3 5 258,2 3 0,1 7 258,0-4 0,4 3 0,1 3-129,7 6 258,0-5-258,8 4 258,2-5-387,4 3 387,10-9-258,5 9-258,5-10-258,1-10-903,9-13-2967,6-7-258,-8-8-129</inkml:trace>
  <inkml:trace contextRef="#ctx0" brushRef="#br0" timeOffset="15782.902">15466 16831 3999,'0'13'4515,"2"11"-516,-2-24 129,2 10-3612,-2-10-774,3 19 258,-2-6 129,-1 4 258,0 5 0,-3-5 516,3 5-129,-7-6-258,6 6 258,-4-8-516,3 4 129,2-18-516,-3 12 258,3-12-129,0 0 129,0 0-129,0 0 0,5 0 0,-2-13-129,-3 13-129,8-24 0,-8 24-129,4-27-129,-1 15 129,-3-3-129,0 15 129,1-13 129,-1 13 258,0 0 0,0 0 129,0 10-129,0 11 129,0 8 0,0 5 0,0 12 129,0 10-387,-1 16 129,0-2 258,-3 9 258,-3-1 0,1 0 0,-2-20 0,2-2-258,2-10-258,-3-20-387,7-7-1290,0-19-2193,0-19-1161,3-18-516,3-1 388</inkml:trace>
  <inkml:trace contextRef="#ctx0" brushRef="#br0" timeOffset="16123.922">15494 17108 516,'0'-60'4128,"0"42"129,0-4-258,-4 4-1806,8 6-1419,-4 12 258,14-12-387,-14 12 258,30-8-129,-12 4-258,10 4 0,-2-1-387,6 1 129,-2 0 0,2 5-258,-5 3 129,-3 2-129,-4 2 129,-3 9 129,-9 0-129,-3 4 258,-5-1-129,-7 8 258,-10-1-129,1 1 0,-10-4-258,1-3 129,-2-4-258,0-8-258,6-1-258,-7-12-645,28 0-1290,-27-9-2580,21-13 0,5-7-387</inkml:trace>
  <inkml:trace contextRef="#ctx0" brushRef="#br0" timeOffset="16927.968">15924 17016 2322,'29'25'4644,"-12"-14"-129,-17-11-258,25-4-2193,-7-4-1677,0-4 0,4-4-258,2-4 387,2 3-258,-2-5 258,7-2-129,-9-3 0,4 6 0,-8-5 0,0 4 0,-7 3-258,-3-1 0,-8 3 0,-2 2 0,-9 10-258,-6 0 129,-6 5-129,-1 2 0,-6 13 0,0 2-258,2 3 129,-3 9 129,3 4-129,3 4 258,2-1-129,4 8 129,2-4 0,5 0 258,1 6-129,7 2 0,0-9 0,4 0 387,1-3-516,8-4 0,6-6 0,0 2 0,6-11 0,2-10 0,4-7 0,2-4-258,3-10 258,1-10 258,1-11-258,-1-5 0,2-2 0,-2-1 0,-1 4 0,-4 3 0,-4 1 0,-5 9 129,-3 14-129,-2 8 0,-14 4 129,9 12-129,-9 5 129,0 8 0,-6 3 129,3 8 0,-5-5 0,4-6 129,3-9-387,1-4 258,0-12-258,29-4 0,-3-13-129,2-5 0,5-6 0,-1 3 0,1 6 258,-4-1-129,-7 14 129,-4 7 0,-6 14 0,-7 8 129,-2 7-258,-3 2 129,0 4-258,-4 0-129,4-3-774,-4-13-2193,4-5-1548,0-15-516,15 0 0</inkml:trace>
  <inkml:trace contextRef="#ctx0" brushRef="#br0" timeOffset="17299.989">16865 17231 5805,'-2'13'4386,"2"-13"-387,-3-32-387,3 1-3870,10 2-387,8-3 258,-1-2-129,6 5 516,0 8 258,-2 5 258,3 14 129,-8 2-129,4 11 258,-8 8-258,1 10 129,-10 2-387,1 10 258,-6-1-129,-3 8 129,-11-13 0,0 6-129,-5-13-129,-4-3-258,-1-9-129,-2-14-387,8 0-774,-11-17-1548,12-8-1806,0-12-387,7-3-129</inkml:trace>
  <inkml:trace contextRef="#ctx0" brushRef="#br0" timeOffset="17571.005">17114 16586 2967,'48'-26'4644,"-35"18"-258,0 10 129,1 12-3096,-14-14-387,5 30-516,-5-11-129,-2 19 129,-8 3-258,3 12 258,-4 6-258,5 14 258,-4-5-258,5 9 129,0-2-387,3 0-129,4-10-1032,-2-13-3096,9-21-387,3-24-387,0-9-129</inkml:trace>
  <inkml:trace contextRef="#ctx0" brushRef="#br0" timeOffset="18307.047">17307 17111 7224,'14'38'2838,"7"-27"-1032,-21-11-1161,30-4-2967,-16-20 774,11 3 645,-4-13 516,-3-3 645,4 3 1161,-13 1 1032,4 4 0,-9 0-645,1 5-774,-5 6-903,-8 2-258,8 16-129,-26 0-129,8 2 258,-2 11 0,-3 3 129,-1 6 129,-2 3 0,6 13 387,-1-7-129,4 8 0,-1-5 0,3 12-129,5-3-129,4 6 258,2-6-258,3 3 129,1-3-258,2-4 129,7-5-258,4 0 258,4-19-129,1-3 0,7-12-129,1-11-129,3-15 129,2-7 0,-2-7 129,2-14-258,-4 10 258,-1-2-129,-4 7 129,-4 5 387,-5 11-129,-2 7 0,-11 16-129,11-7 129,-10 17 0,-1 12-129,0 8 129,-6 11 129,1 1-129,2-1 0,-2-4-129,5-6 0,0-14-129,0-17-258,32-9-387,-10-20-258,14-3 258,-4-12-258,8 6 516,-5 1 129,-2 9 258,-5 11 387,-10 9 129,-2 19 258,-11 5-129,-2 21-129,-3 2-129,0 4-387,-1-1-645,-6 2-1548,7-12-1935,0-13-645,0-19 0</inkml:trace>
  <inkml:trace contextRef="#ctx0" brushRef="#br0" timeOffset="18607.064">18147 16670 6708,'15'67'4515,"-7"-27"-129,-8 3-258,-4-1-3741,1 13-258,-3 4-129,0 6 258,-4 9-129,5 11 129,-3-13-129,1-2 129,3-8 0,-2-12-774,6-9-258,-10-16-1677,10-25-1806,-7-21-387,-2-8-258</inkml:trace>
  <inkml:trace contextRef="#ctx0" brushRef="#br0" timeOffset="18797.075">18020 17152 3999,'-11'-37'4902,"9"25"-387,2 12-1290,0 0-1032,0 0-774,7 5-516,8 7-129,2-1-258,8 0-258,4 1-258,4 3-129,4-1-774,-4-8-645,12-4-2580,-5-2-774,-2 0-387,-2-5 129</inkml:trace>
  <inkml:trace contextRef="#ctx0" brushRef="#br0" timeOffset="19503.115">18541 16707 7353,'0'17'4773,"0"-17"-258,1 16-387,7-3-3870,-8 1-516,0 10 129,0 11-129,-4 7 0,-2 9 0,-1 14 387,-4 5-129,-2 12 258,2-7-258,0-2 129,2-2-387,-1-14-516,10-10-2580,-1-15-1290,-3-18 129,4-14-516</inkml:trace>
  <inkml:trace contextRef="#ctx0" brushRef="#br0" timeOffset="20071.148">18701 17108 3612,'9'61'4128,"-6"-28"-387,-3 1 387,0-2-3870,0 6 0,3-3 387,6 3 0,-2-9 0,7-1 258,-4-10-129,10-3-129,-3-6-387,6-9-258,0 0-129,2-12 0,2-2 129,1-1-129,-2-4 0,-2-8 0,-1 6 0,-2-4 129,-5 2 0,-1 3-129,-6 1 129,-2 1 0,-4 6 0,-3 12 0,0 0 0,0 0 0,0 0 129,-6 0-129,0 8 0,-2 6 129,0 1 0,-1 6 0,0-1 0,1 7 0,1 6-129,1 13 129,0-4 129,1 14-129,-5 3 129,1 18-258,-2-2 258,1 18-129,-4-11 258,1 3-1161,5-3-2064,2-12-2193,-5-8 258,11-62-774</inkml:trace>
  <inkml:trace contextRef="#ctx0" brushRef="#br0" timeOffset="31587.806">20671 14434 258,'-8'-9'2322,"8"9"-516,0 0-258,0 0-129,0 0-516,0 0-129,0 0-258,0 0 258,0 0 129,0 0 0,0 0-129,0 0-129,0 0-129,0 0-258,0 0-129,0 0-129,0 0 0,0 0 0,0 0 0,0 0 129,0 6 129,2 5 0,-2-11 0,9 24-129,-4-10 0,1 8 0,0 1-129,2 1 129,0 4 0,-2 2 129,0-4 129,1 6-129,-4-4 0,4-1 129,-4-5-129,3 0 129,-2-11 0,-4-11-258,17 9 0,-6-10-129,3-16 129,4-2 0,2-8-129,0-3 129,3-5 0,-1 0-129,-2 2 0,-2 5 0,-2 5 0,-5 3 0,-1 8 0,-10 12-129,0 0 129,14-3-129,-13 10 129,1 6 0,0 7 0,1 0 0,1 2 0,1 2 258,-1-5-129,5 3 258,-2-5-129,4 0 129,-11-17 0,25 11 0,-14-11-129,8-6 129,-3-7-129,3-6-129,0-4 0,2-5-129,-6 2 129,2-4-258,-3 3 0,-3-5-129,4 11-516,-9-4-645,9 12-1677,-2 3-1548,-7-1-129,-6 11-258</inkml:trace>
  <inkml:trace contextRef="#ctx0" brushRef="#br0" timeOffset="31980.829">21448 14455 5160,'0'0'4386,"0"0"-129,0 0-645,0 0-3096,0 0-903,-4 13 258,2 3 0,-2 4 0,-3 2 258,0 3 129,4 4 129,-4-5-129,5 5 129,0-3-258,2-6-258,2-3 0,5-5-774,10 0-1419,-2-3-1935,-1-9 0,7-4-258</inkml:trace>
  <inkml:trace contextRef="#ctx0" brushRef="#br0" timeOffset="32339.849">21898 14149 5676,'7'31'4644,"-4"-7"-258,-3-2-387,-2 9-3612,2 7 0,0 7-258,0 5-129,0 2 0,-1 3 129,0 2 0,1 0 0,-1-9 0,1 0-129,0-9 0,1-8-129,6-7-129,-7-24-516,25 13-1419,-11-19-2322,-3-15 0,6-6-129</inkml:trace>
  <inkml:trace contextRef="#ctx0" brushRef="#br0" timeOffset="32596.864">21708 14415 6063,'-2'17'5031,"15"-10"-516,0-7-258,6 0-3483,12 0-516,5-2 0,9-1-129,5 0-387,3-8-1032,5 5-2967,4 5-387,-8-10-258,2 4-129</inkml:trace>
  <inkml:trace contextRef="#ctx0" brushRef="#br0" timeOffset="34158.953">22187 14192 2580,'-3'-14'3225,"3"14"-2064,0 0-645,0 0 258,-11 0 0,11 0-258,0 0 387,0 0-258,0 0 0,0 0-258,0 0 0,0 0-129,0 0-129,1 7 129,-1-7 0,5 15 258,-5-3-387,3 5 129,-1-1-129,1 6 129,4 5-258,-1 5 129,1 1-129,1 3 258,1 0-129,-2 4 129,-1 1 0,0 2 129,-4-6 0,2-1 0,-4-7 0,0 3 0,0-13-129,0 0 258,0-19-258,1 12-129,-1-12 0,19-16 0,-3-2-129,4-8 0,7-3 0,1-3-129,4-2 129,-3 8-129,1 2 129,-6 7 0,-1 7 0,-7 7 129,-3 3-129,-6 10 129,-1 8-129,-4 3 0,-1 4 0,-1 1 129,0 6-129,0-1 129,-1 3-129,0-2-129,0 0-129,-1-10-1032,4-4-2838,10 2-258,-12-20-387,28 12 388</inkml:trace>
  <inkml:trace contextRef="#ctx0" brushRef="#br0" timeOffset="34862.994">23171 14501 1806,'0'0'3483,"-3"-6"-258,3 6-2193,0 0 387,0-15-129,0 15 258,15-8-258,1 8-129,-4 0-258,10 7-129,-2-3-129,8 5-387,2-1-129,0 4 0,0 2-129,0 1-129,-2-1 0,-3 1-129,-3 4-129,-8-1 129,0 0 0,-6 1 0,-5 2 258,-3-1 129,0-2 0,-5 5 129,-6-7 258,-2 1-258,-4-5 129,-2-4-129,0-4-129,-1-4 0,-2 0-129,1-5-129,5-7 0,-2-5 0,5 2 0,1 0-129,3 0 129,5 0 0,2-1 129,2 2-129,0 14 129,23-17 129,-4 11-129,6 3 0,6-1-129,3 3-645,9 1-2064,2 9-1548,-9-6 0,4 7-258</inkml:trace>
  <inkml:trace contextRef="#ctx0" brushRef="#br0" timeOffset="42367.423">21032 15537 1,'0'0'2579,"0"0"1,-8 10-2193,8-10-129,-15 15 645,15-15 0,-18 17 129,13-8 258,5-9-129,-14 11 0,14-11 0,0 0-129,-15 0-258,15 0-387,-8-13 0,7-1 129,-3-1-258,4-5 0,-2-6 0,2-2-258,0-3 0,0-3-258,0-1 0,3 0 129,4-2-387,-3-2 387,2 7 0,1 0 129,0 1 258,1 6 129,-3 2-129,3 2 129,-5 0 0,6 7 0,-7-1-129,-2 15 0,9-17-258,-9 17 0,0 0 0,0 0 0,12 0 0,-12 0 0,4 24 129,-1-7-129,-3 3 258,2 7-129,-2 2 0,2 5 258,-2-1-129,6 0-129,-2-7 129,8 1 0,3-13-258,8-5 129,5-9-129,2-9 0,7-13-129,0-5 0,0-4 129,-3 4 0,-5-4 129,-3 5-129,-9 3 258,-3 4-129,-7 8 129,-7 11 0,0 0 0,9-13 129,-9 13-258,0 0 0,0 0 0,0 0-129,0 13 129,0-13-129,0 22 129,0-4-129,-2 6 0,0 4 0,1 5 0,1 0 0,0 8 0,0 6 129,1 3-258,5-1 129,-2 0 129,4-1-258,-1-10 129,2 1-258,3-9-387,-5-18-645,13 2-2322,-5-14-1290,2-4-258,1-12 0</inkml:trace>
  <inkml:trace contextRef="#ctx0" brushRef="#br0" timeOffset="42963.457">21683 15330 4386,'0'0'4902,"0"-15"-129,0 15-774,0 0-1677,0 0-2451,11 0 0,-11 0-129,20 5 129,-5 5 0,3 0 0,3-1 258,-2 3-129,2 1-129,-1 1 129,-4 2-129,2-3 129,-7 4 0,-1-3-129,-3 6 0,-6-4 129,-1 2 0,-7 0-129,-5-1 129,-5 1-129,-2-5 129,-2 1-129,-1-5 129,0-1-129,2-3 129,2-5 0,5 0-129,13 0 258,-14-13-129,14 1 129,2-8 0,7 3 129,6-3-129,2 3 129,2-1-129,1 0 0,-2 3-129,-2 5-129,0 4-258,-16 6-387,25-2-516,-25 2-1032,15-2-129,-15 2-387,15 0 129,-15 0-129,18 0 516</inkml:trace>
  <inkml:trace contextRef="#ctx0" brushRef="#br0" timeOffset="43527.489">22003 15325 5031,'-5'12'4773,"5"-12"-645,0 0-129,0 0-3741,0 0-258,0 0 0,0 0 0,0 0 0,7 5 258,-7-5-258,16 19 129,-9-4 0,1 3-129,2 0 0,-2 4 129,-1 5-129,0-1-129,1 3 129,-2-2-129,-1-3 129,-1 0-129,-4-2-129,0-3 129,0-6 258,0-1 129,0-12 0,-6 12 0,6-12 0,0 0 0,-12-15 0,12 1 258,-2-13-258,2 1 129,2-4-387,2-4 258,6 1-129,1-2 129,1 3-258,1 7 0,3 3 0,-1 5-129,-2 3 129,1 1-129,1 8-129,-2 3 129,5 2-258,-4-2 0,8 2-387,-5-3-903,10 3-1806,-1 0-1161,-4-12-129,1 3 1</inkml:trace>
  <inkml:trace contextRef="#ctx0" brushRef="#br0" timeOffset="44027.518">22496 15019 4902,'0'0'4386,"0"0"-129,0 0-645,-12 1-3096,12-1-129,0 17-258,1 3 258,0-4 0,3 13 0,-4-1 0,3 14 0,-3 2 0,0 9-129,0-5 0,0 4 0,-1-2-129,1-1-129,-1-7-129,1-7-129,0-3 0,0-13-258,5-3 129,-5-16-129,12 1 0,-3-11 387,3-10-129,1-11 258,4-5 129,-1 0 387,1-7-258,1 4 129,-4-5 129,4 8-129,-4-3 129,4 8-258,-3-1 0,5 3 0,0-3-129,6 3-129,5 4-129,2 1-129,2 8 0,-2-3 0,-1 8 0,-6-1 0,-2 12-129,-10-3-129,-5 9-387,-9-6-1032,-9 12-1806,-5 8-774,-11-5-258</inkml:trace>
  <inkml:trace contextRef="#ctx0" brushRef="#br0" timeOffset="44240.53">22674 15263 4128,'5'24'4773,"18"0"-387,-10-12 0,-4-1-3096,11 14-516,-7-4-258,3 5-258,-4 3 0,0 2-129,0 1-516,-5-14-1677,-1-1-2451,8-3-387,-4-11 0</inkml:trace>
  <inkml:trace contextRef="#ctx0" brushRef="#br0" timeOffset="44642.553">22994 15545 6708,'-11'-32'4644,"11"6"0,2-13-387,2-1-4128,9 1-129,4 0 0,-1 8 129,3 7-129,-3 8 129,0 12 129,-5 4-129,-1 11 129,-4 7-129,-5 6 0,-1 5 0,0 0 129,-7 3 0,-6-6 0,2-1 129,-6-4-129,3-1 0,-5-9 129,5-1-258,-3-5-129,5-5 0,12 0-387,-20-12-258,20 12-1032,-2-34-2193,2 13-1032,9-3-129,2-3-387</inkml:trace>
  <inkml:trace contextRef="#ctx0" brushRef="#br0" timeOffset="45011.574">23248 15242 3999,'23'17'4386,"-23"-17"-258,9 20-1032,-3 0-2193,-6-4-516,0 5-129,0 0 0,0 1 0,0 3 129,0 0 129,0-2 0,3 5 129,-1-7-129,6 1-129,-2-5-129,6 1 0,-12-18-129,19 17 129,-8-15-129,1-2-258,-1-1 258,1-9 258,-2-6-129,-1-1 129,1-9 0,-1 0-129,-2-7 0,4 0 129,-2-2-258,0-1-387,5 3-258,-8-13-2193,7 9-2064,0-3-387,-1 5-387,-4 0 388</inkml:trace>
  <inkml:trace contextRef="#ctx0" brushRef="#br0" timeOffset="45568.606">21317 16021 5160,'20'17'4644,"-20"-17"-516,23 23-516,-13-14-3999,4 11-258,-4 0 0,4 11 258,-6-5 258,-2 6 0,-4 0 258,-2-1 0,0 2 129,-7-3 0,-2-10-645,0-7-774,-6-9-1806,1-5-1032,14 1-387</inkml:trace>
  <inkml:trace contextRef="#ctx0" brushRef="#br0" timeOffset="46095.636">21363 16073 3483,'16'-36'4644,"-3"24"-516,-1-3-1548,1-4-1290,9 3-516,-1-1-516,3 0-129,5 1 0,1 4-129,-2 2 258,0 3 0,-5 4 258,-1 3-258,-8 3 129,-1 12-129,-10-1 129,-1 5-129,-5 0-258,-8 9 258,-4-4-129,-7 2 0,-2-4 0,-3 2 0,0-5-258,-1-5 129,1-1-129,4-7-258,2-4 129,2-2 0,6 0 0,13 0 0,-17-15 258,17 15 0,0-22 129,0 22 0,10-14 129,0 9-129,2-1 0,3 6 0,1 3 0,0 6-129,3 4 129,-2 6-129,3 6 0,1 6 129,-2-2-258,4 4 258,-2-3-129,0 1 0,-1 0 0,0-6-258,-4-5 258,-1-8-129,-1 0-129,-14-12-516,26 12-1677,-15-12-2193,-11 0 0,17-18-258</inkml:trace>
  <inkml:trace contextRef="#ctx0" brushRef="#br0" timeOffset="46567.662">21926 16150 3096,'0'0'4515,"0"0"-129,0 0-387,10 7-2967,-10-7-903,16 0-129,-16 0 129,20 1 0,-8 9-129,-1 1 129,0 4 129,3 2-129,-2 5 0,0-1 0,-1 1 129,-1 2-258,0-3 0,-4 3 0,0-7 0,-5 1 0,-1-2-258,-2-1 258,-7-3 0,-2-2-129,-2-2 129,-2-4-129,-3 1 258,1-2 0,0-4 129,1-3-129,2-6-129,2-1 258,4-8-258,8 3 258,0-1-516,7-9 0,9 10-258,-1-8-258,14 10-387,-8-7-774,9 15-1290,-1-3-1419,-7-4 129</inkml:trace>
  <inkml:trace contextRef="#ctx0" brushRef="#br0" timeOffset="46967.686">22280 16139 5934,'17'26'4386,"-17"-26"-129,5 15-1806,-4-2-2193,-1 0 0,0 6 129,0-3 129,0-1 0,0-15 0,0 24-129,0-24 0,22 0-258,0-11-258,5-7 0,9 0-129,-1-4 0,5 4 129,-3 0 129,-2 3 129,-5 10 0,-9 5 129,-1 8 0,-12 8 129,0 3-129,-5 3-129,-1 4-129,-2 2-258,0-11-1161,0-1-2580,5-2-903,-5-14 0,12 0-387</inkml:trace>
  <inkml:trace contextRef="#ctx0" brushRef="#br0" timeOffset="47351.708">22880 16326 3354,'-13'3'3999,"0"-11"-129,13-3 0,2-13-3612,0-5-258,7 7 387,-3-10 129,8 10 129,-2-2 129,6 12 0,-6 0-129,5 12-258,-4 0-129,0 0-129,-3 20-129,-3 0 129,-2 5-258,-4 2 0,-1 2 129,-2 0 0,-8-2 0,-4-1 129,-2-11-129,-5 4 129,-3-11-129,-1-7-387,5 2-1032,-6-7-2451,4-13-645,10-6-516,-2-8 259</inkml:trace>
  <inkml:trace contextRef="#ctx0" brushRef="#br0" timeOffset="47596.721">23034 15862 5934,'26'-9'5031,"-23"22"-516,2 8-258,-5 7-3483,0-5-903,-5 7-129,2 7 129,-4 4 0,1 0 129,-1 3 129,2 0-129,0 1 129,1-2 0,1-6 0,2-1-258,-1-11-1290,2-9-2838,6-3-387,-6-13-258,17-4-128</inkml:trace>
  <inkml:trace contextRef="#ctx0" brushRef="#br0" timeOffset="47966.743">23140 16344 6321,'-19'14'4773,"19"-14"-774,0-14-129,8-6-4257,7-13-387,15 5 258,-3-2 0,9 2 387,-2 3 129,-1 8 387,1 15 129,-11 2 0,0 13 129,-12 9-258,1 7 0,-11 1-129,-1 5 129,-1-5 0,-7 6-129,-6-14 129,0 4-258,-3-11 129,1-3-258,-2-6 129,2-5-387,2-1 129,-3-10-129,17 10-516,-23-30-1032,19 9-2838,2 2-129,2-1-258</inkml:trace>
  <inkml:trace contextRef="#ctx0" brushRef="#br0" timeOffset="48715.786">23571 16367 2709,'0'0'5031,"0"0"-516,1-17 129,9-2-2709,1 1-1548,0 0-258,1-2-129,5-1 0,2-2 129,-1 3-129,2-2 0,0 5 258,-1 6-129,-3-2 129,0 8-129,-16 5 129,20-5 0,-20 5-129,7 12 129,-7 6-129,0 5 258,-2 2 0,-1 3-129,-3-1-129,2 2 129,0-10-258,4-2 0,0-17-129,16-3-258,10-11-258,-1-14 0,12 1 0,-1-6 258,5 1 387,-2 3 0,-6 4 129,-5 16 258,-11 4 129,-2 12 0,-12 7 0,0 13 0,-7 0-387,1 4 129,-6-4-129,5 4 0,-2-7 0,5-10 0,1-14-129,10 11-258,11-14 0,0-13 129,8-4 0,-2-5 0,1-1 129,2 3 129,-9 1 129,2 9 0,-11-3 129,-1 10-129,-11 6-129,11 8 129,-11 6-258,3 3 0,0 4 0,-2-1-129,5 6 0,-3 3-387,7 7-1806,-10-6-2193,1-6-774,-1-7 0,-1-5-129</inkml:trace>
  <inkml:trace contextRef="#ctx0" brushRef="#br0" timeOffset="49439.827">21994 16959 3999,'12'13'5031,"-12"-13"-258,9 12-645,-7-1-1806,0 0-2322,0 4-129,1 12 0,-2 6 129,0 10 129,-1 14 129,0 3-258,0 5 258,-4-4 0,1 2-258,3-7-516,-6-15-1806,6-24-1806,0-17-774,12-10 0</inkml:trace>
  <inkml:trace contextRef="#ctx0" brushRef="#br0" timeOffset="49723.844">21956 16860 6321,'0'0'4773,"16"-11"-129,7 5-645,8-14-3741,11 3 0,6-3 129,9 1-129,0 4 129,4 8 0,-7 0 0,-6 5-129,-8 6-387,-10 0-645,-2 13-774,-21-5-2838,-5 2-774,-6 0-129,-14 1 259</inkml:trace>
  <inkml:trace contextRef="#ctx0" brushRef="#br0" timeOffset="49956.857">22001 17062 7353,'40'12'4902,"-8"-12"-387,2-5-258,4-5-4128,3-1-129,3-1-129,-2-1-129,-4 8 0,-9-2-516,4 8-1935,-11 5-1806,-8 4-258,-2 3-387</inkml:trace>
  <inkml:trace contextRef="#ctx0" brushRef="#br0" timeOffset="51658.954">22417 17261 3999,'3'14'5031,"-3"-14"-645,4 13 258,-4-13-3096,0 0-903,0 0 0,0-7-258,0 7 258,0 0-387,0 0 129,0 15-129,0 5-258,0 2 129,0-1-129,0 6 0,1-5-129,0 0 129,3 2-258,-4-8-645,8 0-903,-8-16-2838,0 0-258,13-3-387,-6-9 387</inkml:trace>
  <inkml:trace contextRef="#ctx0" brushRef="#br0" timeOffset="52150.982">22722 17273 1935,'19'28'4386,"-8"-15"-258,-11-13 129,0 0-2967,21 2-645,-21-2-258,18-4 0,-18 4-129,16-15 0,-10 2 0,0-3-258,-2 3 258,-4 13-258,2-26 0,-2 9 0,0 3 0,-2 2 0,2 12 0,-11-17 0,11 17 0,-15-17 0,15 17 129,-18 0-129,9 0 258,9 0 0,-21 10-129,13 4 129,-4-1 0,6 6 129,-2-3-129,4 12 0,1-3-129,3 0 258,0 3-258,4 1 129,6-5-129,2-2-129,3-2 0,1-5-387,8-3 0,-4-3-1419,8-9-2193,0-7-903,-3-5 0,0-5-129</inkml:trace>
  <inkml:trace contextRef="#ctx0" brushRef="#br0" timeOffset="52519.003">23062 16926 5160,'0'0'4902,"0"0"-258,7 5-258,-7-5-3225,0 0-1161,0 0 0,8 15-129,-7 0 129,1 8 129,-1 6-129,1 3 258,-1 2-258,1 7 258,0 1-258,-1 3 129,3 1-258,-2 0-258,10-12-1419,-6 0-2580,2-7 0,5-13-774,-13-14 517</inkml:trace>
  <inkml:trace contextRef="#ctx0" brushRef="#br0" timeOffset="52983.03">23371 17299 3870,'11'38'4257,"2"-21"-387,-13-17 129,14 20-3741,1-8-387,0-7 129,1 3 129,3-3-129,-1-5 258,-1-4-129,0 0 258,-3-9-129,0-4 387,-6-7 0,1 4 0,-8-5 0,2 3 0,-4-1-129,-3 3-129,-6 3 258,-1 2-516,-2 3-129,-1 5 0,1 0-129,-1 2-258,14 5 0,-23-3-387,23 3-774,-22 7-1290,22-7-1548,-16 17-645,16-17 129</inkml:trace>
  <inkml:trace contextRef="#ctx0" brushRef="#br0" timeOffset="53375.052">23589 16808 8127,'0'-17'5160,"-5"5"-516,5 12 0,0-14-4386,0 14-258,-2-13-258,2 13 0,0 0 129,0 0 0,0 17 129,0 5 129,0 3-129,0 2 258,0 4 0,0 8-258,0 7 387,0-3-258,0 9 258,0-2-516,0-2 258,0 6-903,0 1-2580,0-10-1290,8-6-387,-1-8-387</inkml:trace>
  <inkml:trace contextRef="#ctx0" brushRef="#br0" timeOffset="55403.168">24368 16876 1677,'-1'-11'4257,"1"11"258,0 0-129,0 0-2580,-2-16-774,2 16-129,0 0-129,0 0-129,0 0 0,0 0-129,0 10-129,0 7 0,0 1-387,0 5 129,0 4 0,4 5 129,-3 6-258,3 6 258,1-3-258,-3 8-129,3 1-516,-7-2-3354,2-4-516,-1-3-516,-3-7-129</inkml:trace>
  <inkml:trace contextRef="#ctx0" brushRef="#br0" timeOffset="55664.183">24309 17816 7611,'24'28'5418,"-24"-28"-774,0 0 387,19-12-2580,-19 12-2709,0 0 129,0 0-387,0 0-516,0 0-3483,0 0-129,0 17-774,0-17-903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0:37.96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541 1891 100 0,'0'-4'38'0,"4"-13"-20"0,1 0 3 15,0 9 17-15,0-1-5 16,-1-7-2-16,6-5-6 16,4-13-4-16,0-4-11 15,10-4 0-15,4-4 1 0,1-5 0 16,-1-3 1-16,5-1-4 16,0-8-3-16,0 0 2 0,-4-4 2 15,-1-1-2-15,0 1 1 16,1 0-5-16,-1 12-2 15,-4 5 2-15,0 7 2 16,-5 6-2-16,-1 3-2 16,-3 13 0-16,-1 0-1 15,0 4-3-15,-5 4 2 16,1 5-1-16,4 4-2 16,-14 4 0-16,10 8 0 15,-10 9 5-15,4 8 1 16,-4 13-3-16,0 13-1 0,-4 8 3 15,4 8 1-15,-5 13-3 16,0 0 1-16,0 4 0 16,5 17 0-16,0 8-3 15,5-4 0-15,0-8-1 16,4-13 0-16,1-8 3 16,4-17 0-16,5-5 1 15,-10-12 0-15,1-8-7 16,-15-17-27-1,-4-9-4-15,-15-12-49 16,5-9-34 0,-5-8 50-16</inkml:trace>
  <inkml:trace contextRef="#ctx0" brushRef="#br0" timeOffset="1307.99">1766 1256 228 0,'-14'17'85'0,"14"-4"-46"0,-10 8-32 0,6-9 18 16,-1 1-13-16,0 4-2 15,0-5-8-15,1 5-2 16,4-4 0-16,0-1-20 0,0 1-7 16,9-5-79-1</inkml:trace>
  <inkml:trace contextRef="#ctx0" brushRef="#br0" timeOffset="2673.006">2159 1672 196 0,'0'0'74'0,"5"0"-40"0,-1-4-22 16,1 4 19-16,4-4-12 15,6 0-1-15,-1 0-8 16,5-1-4-16,0 1-3 15,4-4 0-15,1 4 0 0,0-1 5 16,4 1 5-16,0 0-3 16,6 4 0-16,-6-4-9 15,0 4 0-15,-4 0-30 16,0 0-13-16</inkml:trace>
  <inkml:trace contextRef="#ctx0" brushRef="#br0" timeOffset="256.66">578 1521 208 0,'-9'4'79'0,"18"0"-42"0,6 1-28 0,-6-1 19 15,5 0-12-15,5 0-4 16,5-4-3-16,4 0-1 16,5 0-4-16,10-4-5 0,0 0 0 15,-1 0-1-15,1-1-2 16,-1 1 0-16,1 0 0 0,4 8-11 15,-4 0-5-15,-1-4-27 16,1 0-10-16,9 5-27 16</inkml:trace>
  <inkml:trace contextRef="#ctx0" brushRef="#br0" timeOffset="2433.256">2320 1626 148 0,'0'-8'55'0,"0"8"-30"0,0-4-12 16,0 4 19-16,0 0-9 15,0 0-4-15,0 8-8 16,0 9-3-16,0 4-4 16,0 8-3-16,0 5 2 0,0 8-2 15,0 4-1-15,0 5 1 16,0-1-1-16,0-4 0 16,0 5 0-16,0-1 0 15,-5 1 2-15,-5-1 1 16,1 1 1-16,-5-5 0 15,0-8 2-15,-5-4-3 16,0-5-2-16,-5-8 0 0,0-8 1 16,-4-9-10-16,0-8-4 15,4-9-10-15,0-12-3 16,5-5-34 0,0-12-44-16,10-4 23 15</inkml:trace>
  <inkml:trace contextRef="#ctx0" brushRef="#br0" timeOffset="1110.132">1416 2076 96 0,'5'0'38'0,"-1"9"-20"0,1-9-8 16,-5 0 12-16,0 0-4 0,5 0 2 15,0-5 2-15,-5 5 1 16,4-4-4-16,1 0 1 15,0 0-11-15,4-5 3 0,1-3 2 16,4-5-3-16,5-8-1 16,0-5-6-16,4 5-3 15,1-4 2-15,0-1 0 16,-5 1-1-16,0-5-2 16,-5 9 3-16,-5 4 0 15,1 4 3-15,-1 4 1 16,-4 5-1-16,0 4 1 15,-5 4-2-15,0 8 0 0,0 5-1 16,0 4 2-16,0-1-1 16,0 10 0-16,0-1-3 15,0 9 1-15,-5-5-2 16,0 9-1-16,5-5 1 16,-5 5 1-16,5-4-12 15,0-5-6-15,0-3-11 16,5-10-4-16,5-7-21 15,-1-18-6-15,1-7-27 16</inkml:trace>
  <inkml:trace contextRef="#ctx0" brushRef="#br0" timeOffset="1832.671">1951 2051 128 0,'-5'8'49'0,"0"-3"-26"0,0-1-18 16,5 0 13-16,0 0-10 15,0 5-4-15</inkml:trace>
  <inkml:trace contextRef="#ctx0" brushRef="#br0" timeOffset="1952.628">1932 2110 236 0,'-5'21'2'0,"0"0"1"0,-4 4 5 15,-1 5 3-15,-4 7-4 16,0 1-2-16,-5 4-2 16,5 0-3-16,0-4-24 15,-1 0-9-15,6-8-36 16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0:43.735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1099 5525 156 0,'-28'-4'60'0,"13"-1"-32"0,-13 5-28 0,19 0 10 15,-10 0-2-15,-15 0 0 16,-8 0 2-16,-15 5 1 15,-4 3-5-15,-6 5 9 0,1 4 5 16,0 4-2-16,-10 12 2 16,-4 5-2-16,-5 8-2 15,-15 17-6-15,-4 9-4 16,5 8-1-16,9 0-1 16,0 0-5-16,10 4 1 15,9 0 0-15,-5 13 0 0,10-1-3 16,9 5 0-16,10-4 2 15,4-5 0-15,10 1 1 16,9-5 0-16,10 5 0 16,9-1 0-16,15-3 0 15,13-5 0-15,6-4 4 16,9-5 2-16,4-3-2 16,6-1-3-16,8-3 0 15,11-1-1-15,13-4 4 16,5 4 2-16,14-4 2 15,-4-4 0-15,0-8 0 16,9-9 2-16,14-4-5 16,5-5-1-16,0-7-2 15,5-1 1-15,28 0-4 16,10 0 0-16,9-4 1 0,-19-4 2 16,-14-4-1-16,-10-13-1 15,10-9 5-15,0 1 1 16,-5-13 2-16,-14-17 2 15,-9-17 1-15,-10-4 1 16,-5-12-6-16,10-9-2 16,-5-17-2-16,-4-12-2 15,-10-30 1-15,-15-4-1 16,-13 0-3-16,-15-8 0 16,-14-13-9-16,-9 0-5 15,-15 4-2-15,-9 4 1 16,-9-3-1-16,-10-1-1 15,-14 13 9-15,-10 20 4 0,-14 14 5 16,-14 3 1-16,-4 5 7 16,-1-4 4-16,-9 12-5 15,-5 9-1-15,-14 16-7 16,-29 18 0-16,6 12 1 16,-1 12 3-16,-5 13 0 15,-18 17 2-15,-15 21-2 16,10 26-1-16,0 20-2 15,0 17 1-15,-14 4-8 16,14 1-4-16,14 12-22 16,14-5-10-16,19 5-62 15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0:36.978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1435 3 100 0,'-10'0'38'0,"6"17"-20"0,-6-26-8 0,5 18 12 15,1-9-4-15,-1 4 0 0,-4-8-6 16,-1 8-2-16,-4 0-6 16,0 0-1-16,-5 0 1 0,0 1-2 15,0-1 1-15,-5 4 2 16,-4 1 2-16,-1-1-3 16,1 1-1-16,-5 3 1 15,5 1 0-15,-6-1-2 16,1 5 1-16,-4 4 0 15,-6 4 3-15,0 5-1 16,-4-1 0-16,0 1 1 0,-1-1 1 16,1 9 1-16,0 0 0 15,4 4-4-15,1-8-1 16,4-1 1-16,0 1 0 16,5 4-2-16,0 0-2 15,-5-1-2-15,5 6 1 16,0-1 5-16,-1 4 5 15,-3 9-3-15,-1-1-1 16,0 1 0-16,5 0-1 16,0 3 0-16,4 1 0 15,1 0-2-15,4-8-2 16,1-1 1-16,8 1-1 16,1-5 0-16,5 0 0 15,4 5-3-15,0 3 2 0,5 5 1 16,5 0 0-16,0 0 0 15,4 0 0-15,1-5 0 16,4-7 2-16,0 3-1 16,5-8 2-16,5 4-2 15,-1-3 2-15,6-6-4 16,-1-3-2-16,0 0 4 16,6-5 1-16,-1 1 0 15,5-1 1-15,-1 5-2 16,6-1 2-16,4-3-2 15,5-1-1-15,10 1 3 16,-1-5 0-16,6 0 1 16,-1-4 2-16,-5-4-3 0,6 0 0 15,4-5-3-15,0 1-1 16,9-5 1-16,10-3 2 16,4-1-1-16,1-13 2 15,0-3 0-15,-1-9 1 16,-4-9-2-16,10-8-2 15,8 1-2-15,1-5 1 16,-5 0 1-16,0-5 2 16,-9-3 1-16,-5-1 3 15,9-16-1-15,1-4 0 16,-6-14-1-16,1-7 0 16,-10 12 0-16,10-17 0 0,-15 5-2 15,-14 3 1-15,-14 1-4 16,-9 0-2-16,-15-9-1 15,-4-4 3-15,-10 13-2 16,-14 4-1-16,-9 4 0 16,-5 4 3-16,-10 9-5 15,-14-5 2-15,-4 1-3 16,-15-1 2-16,-14 5 1 16,-5 0-1-16,0 8 1 15,-4 8 3-15,-5 5-2 16,-10 8-1-16,-9 9 0 15,-19-5 3-15,9 5-5 16,6 8 2-16,-1 8 0 16,0 0 2-16,-5 5 3 15,-4 8 2-15,5 0 1 0,9 8 0 16,9 5-2-16,14 4-2 16,1 0 1-16,4 8-1 15,5 9-7-15,0 8-3 16,5 8-3-16,5 1-2 15,4 3-14-15,10 5-4 16,-1 0-47 0,20-9-36-16,9-12 48 15</inkml:trace>
  <inkml:trace contextRef="#ctx0" brushRef="#br0" timeOffset="149921.805">3342 1016 180 0,'0'5'68'0,"14"-1"-36"0,0 0-29 0,-5-4 17 15,1 0-6-15,4 0 2 16,0 0-5-16,5 0-1 15,0 0-6-15,5 4-1 0,-1 0 3 16,1 1-3-16,0-1-2 16,-5 4-3-16,0-4-1 15,0 5-12-15,-1-5-5 0,1-4-36 16,10-4-55 0,-10-9 18-16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0:45.026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261 7485 136 0,'-4'4'52'0,"-1"0"-28"0,-4 0-11 0,9-4 17 16,-5 5-2-16,0-1 1 16,5-4-8-16,0 0-2 15,0 0-11-15,0-9-1 0,0 1 3 16,0-9-6-16,5-8 0 16,4-9 0-16,5-8 0 15,5-4 0-15,5-13 0 16,0-4-7-16,4 0 0 15,5-13 3-15,0-8 4 0,5-13 1 16,5 5 0-16,-1 8-3 16,1 4-2-16,0 8 1 15,-6 5 1-15,1 8-1 16,-5 4-1-16,-4 13 1 16,-6 5 1-16,-4 11 1 15,-4 1 1-15,-6 12 0 16,0 1 0-16,1 8-2 15,-10 4-2-15,9 12-2 16,1 5 1-16,-1 8-1 16,1 5 0-16,-1 3 0 15,1 5 0-15,-1 13 2 16,1 12 2-16,-1 8 1 16,1 9 1-16,-1 0-2 15,0 0-2-15,-4 4 1 0,0 4-1 16,0-3 0-16,-1-6 0 15,1-7 0-15,0-13 0 16,-5-9-3-16,0-8 0 16,0-12-9-16,0-9-3 15,-5-13-12-15,0-12-3 16,1-9-24-16,-1-8-10 16,0-12-15-1</inkml:trace>
  <inkml:trace contextRef="#ctx0" brushRef="#br0" timeOffset="298.616">356 7018 184 0,'-19'17'71'0,"14"-17"-38"0,1 12-30 16,4-3 17-16,0-9-10 15,9 4-3-15,1-4-2 16,4-4-1-16,5-5-2 16,4 1 3-16,6-5 1 0,9 1 6 15,4-1 3-15,10 0-4 16,0 1 1-16,5-1-5 16,0-4-2-16,0 5-2 15,-1 8-3-15,-4-1-15 0,1 1-7 16,-1 0-25-16,-5 4-7 15,5-4-36 1</inkml:trace>
  <inkml:trace contextRef="#ctx0" brushRef="#br0" timeOffset="2655.353">1402 7081 108 0,'0'0'41'0,"0"4"-22"0,4 0-22 16,1 5 32-1,0 3-10-15,0-3-3 16,-1-5 0-16,-4 4-9 0,0 1 2 0,0-1 4 16,0-8-5-16,0 0 0 15,0 0-2-15,10-4 3 16,-1 0-1 0,1-9-1-16,4 1-2 15,0-5-3-15,5-4 1 16,0 0-2-16,5-9-1 15,-1 1 1-15,1-1-1 16,-5-3 0-16,0 3 0 16,-5 5 0-16,0 4 0 15,-4 0 0-15,-1 4 2 16,1 0 1-16,-6 1 1 16,1 3-2-16,0 0-2 15,0 1 1-15,-1 3 1 0,1 1-1 16,0 4-1-16,-5-1 1 15,0 1-1-15,0 4 4 16,0 0 2-16,0 9 0 16,4-1-1-16,-4 5-6 15,0-1 1-15,0 5 0 16,0 8 0-16,0 1-3 16,0-1 2-16,0 4 3 15,0 1 3-15,0 3 2 16,0 5 1-16,0 0 2 15,0-4 1-15,0-5-1 16,5-4-1-16,0-4-5 16,0-4-3-16,4-4-5 0,5-9 0 15,1-4-5-15,3-13 1 16,-3 1-9-16,4-5-4 16,-5-4-14-16,-5 0-5 15,1 0-31 1,-10-4-35-16,0-5 39 15</inkml:trace>
  <inkml:trace contextRef="#ctx0" brushRef="#br0" timeOffset="2867.211">1752 6236 372 0,'5'8'-42'0,"-1"0"-22"16,1 1-7-16,0-9-1 16,9 4 1-16</inkml:trace>
  <inkml:trace contextRef="#ctx0" brushRef="#br0" timeOffset="2791.167">1766 6185 268 0,'-9'17'101'0,"4"-13"-54"0,5 17-55 16,0-21 16-16</inkml:trace>
  <inkml:trace contextRef="#ctx0" brushRef="#br0" timeOffset="3482.372">1917 6972 140 0,'0'-5'55'0,"0"5"-30"0,0 0-27 16,0 0 9-16,0 0 1 15,0 0 5-15,0 0 8 16,0 0 7-16,0 0-15 15,5 0 6-15,5 0 4 0,-1 5-8 16,1-5-3-16,4 4-3 16,5-4 1-16,0-4-7 0,4 4-4 15,6-5 6-15,-1 1 4 16,0-8-2-16,-4 7-2 16,-5-3-2-16,0 4 0 15,-5 4 0-15,-4 0 3 16,-6-4-1-16,-4 4 2 15,0 0-9-15,0 0-3 16,0 0-11-16,0 0-4 16,-4 0-15-16,4 0-2 15,0 0-129 1,0-17 71 0</inkml:trace>
  <inkml:trace contextRef="#ctx0" brushRef="#br0" timeOffset="4879.12">2499 6665 108 0,'-4'4'41'0,"8"-4"-22"0,-8 4-9 0,4-4 12 16,0 4-1-16,0 5-1 16,-5-1 1-16,0 0-1 15,1 5-11-15,-1 0-3 0,5-1 0 16,-5 1 1-16,5 0 3 15,0 3-1-15,-5-3 0 0,5 0 1 16,-4 3 1-16,-1-3-3 16,5 0-3-16,0-1 0 15,-5 1-1-15,5 0-5 16,0 3 1-16,0-3 0 16,0 4 2-16,0-5 1 15,0 5 1-15,0-4 2 16,0-1 1-16,0 1-6 15,0-5-2-15,0 1-7 16,0-5-2-16,0 4-2 16,0-8 2-16,5 9 1 15,-5-9 1-15,0 4-4 16,0-4 0-16,-5 0-38 16,5 0-56-16,0-8 13 15</inkml:trace>
  <inkml:trace contextRef="#ctx0" brushRef="#br0" timeOffset="5794.076">1719 7590 132 0,'4'0'52'0,"-4"0"-28"0,0-17-24 15,0 13 10-15,0 4 2 16,0 0 5-16,0 0-3 16,0 8 0-16,-4 1-8 15,-1 3 9-15,0-3 5 0,1 3 5 16,-1 5-13-1,5-4-5-15,0 4-6 16,0 4-4-16,0-5 2 16,5 1 0-16,-5 0-2 15,4 0 0-15,-4 0-1 16,0 4 0-16,5 0 3 16,-5 0 0-16,0 0 1 15,-5 4 2-15,1 0 1 16,-6 1 1-16,1-1 4 0,-6-4 3 15,1-4-2-15,-5-5 0 16,-4-3-5-16,-1-9-3 16,0-5-3-16,-4-3 1 15,0-5-4-15,4 1-1 16,0-1-2-16,1 1 0 16,4-1-4-16,4 0 0 15,1-4-7-15,5-4-3 16,4 0-8-16,5-4-4 15,5 0-39-15</inkml:trace>
  <inkml:trace contextRef="#ctx0" brushRef="#br0" timeOffset="6219.665">1525 7514 144 0,'9'-4'55'0,"-4"4"-30"0,0 0-29 16,9 4 49-16,0 5-17 16,0-5-10-16,0 0-9 15,5-4-6-15,0 0 0 0,0-4 2 16,5 0-2-16,0-1-2 16,-6 1 2-16,1 0 2 15,0 4-2-15,-4 0 0 16,-1 0 1-16,-5 0 2 15,1 0-1-15,-6 0 2 16,-4 0-6-16,5 8-3 0,-5 1-17 16,0 3-7-16,0-7-71 15</inkml:trace>
  <inkml:trace contextRef="#ctx0" brushRef="#br0" timeOffset="140714.802">3256 6993 160 0,'0'0'63'0,"0"0"-34"0,5 0-32 0,-5 0 11 16,0 0 9-16,5 0 6 16,0 0 6-16,-5 0 5 15,9 4-19-15,5 0 9 0,0 0 4 16,5-4-13-16,0 4-6 15,5 1-10-15,4-5-2 16,6 0-17-16,3 0-4 0,6 0-28 16,0 0-9-16,-1-5-34 15</inkml:trace>
  <inkml:trace contextRef="#ctx0" brushRef="#br0" timeOffset="140819.666">3947 6972 16 0,'14'-9'8'0,"1"5"-4"0,-6-4-12 16,1 3-1-16</inkml:trace>
  <inkml:trace contextRef="#ctx0" brushRef="#br0" timeOffset="141107.117">4435 6980 296 0,'18'29'110'0,"-13"-20"-60"0,14 3-50 0,-5-3 21 16,1-1-19-16,-1-3-3 15,5-1-7-15,0 0 0 16,0-4 4-16,-5 0 2 0,5 4 2 15,-5-4 0-15,5 4 0 16,-5-4-3-16,0 0 0 0,0 0-14 16,1-4-4-16,3-8-88 15,-13-10-49 1,-5-3 72-16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2:08.017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5299-1434 192 0,'-9'9'74'0,"9"-5"-40"0,5 0-38 15,-5-4 13-15,0 0-10 16,0 0-1-16,0 0-10 16,0 0-3-16,0 0-23 15,0 0-10-15</inkml:trace>
  <inkml:trace contextRef="#ctx0" brushRef="#br0" timeOffset="-197.131">4930-727 160 0,'0'4'60'0,"5"0"-32"0,-5-4-31 0,0 0 13 0,0 0-9 16,5 0-3-16,0-4-2 16,-1-4 0-16,6-1 3 15,-1-8 2-15,5 0 2 0,1 1 5 16,4-1 5-16,4 0-7 15,1-4-3-15,0 0-2 16,-1-4 1-16,1-1-1 16,0 5 2-16,-6-4 4 15,1 4 4-15,-4 4 2 16,-1 1 3-16,0 3-3 16,-5 5 0-16,-4-1-5 15,0 5-3-15,-5 4-7 16,0 13 1-16,0-1 2 15,0 5 0-15,0 4-1 16,0 0 1-16,0 4-1 16,0 0 4-16,0 1 2 15,0-1 0-15,0-4 1 16,0 0-4-16,0 0-2 16,0-4-9-16,5-5-3 15,-1-3-12-15,1-5-3 16,5-4-15-16,-1-8-6 15,5-5-33 1</inkml:trace>
  <inkml:trace contextRef="#ctx0" brushRef="#br0" timeOffset="404.392">5493-908 148 0,'10'-4'55'0,"-5"4"-30"0,4 0-12 15,1 0 19-15,-1 4-7 16,5-4 0-16,0 0-14 15,5 0-7-15,0 0-2 16,0 0-2-16,0 0 2 0,0 0-6 16,0 0 1-16,0 0-4 15,0 4 2-15,-5-4-6 16,0 4-1-16,-4 1-4 16,-1 3-1-16,1-4-28 15,-10-4-43 1,9 0 13-16</inkml:trace>
  <inkml:trace contextRef="#ctx0" brushRef="#br0" timeOffset="704.654">5976-1043 140 0,'-5'5'52'0,"10"-10"-28"0,0 14-28 16,-5-9 10-16,0 0-5 15,5 8-1-15</inkml:trace>
  <inkml:trace contextRef="#ctx0" brushRef="#br0" timeOffset="810.672">5990-1009 215 0,'0'17'9'0,"0"0"8"0,-4 4 3 15,-6 0 3-15,1 4-13 16,-1 0-6-16,1 0-31 15,-1-4-12-15,1 0-36 16</inkml:trace>
  <inkml:trace contextRef="#ctx0" brushRef="#br0" timeOffset="1606.279">5058-304 192 0,'10'0'74'0,"4"5"-40"0,0-5-24 16,-5 0 20-16,1 0-9 15,-1 0-2-15,6 0-7 16,-1 0-2-16,0 0-6 15,-5 4-3-15,1 0 2 0,-1-4-2 16,1 0-1-16,-1 4-10 0,1 1-6 16,-5-1-14-16,4 0-4 15,-4 0-64 1</inkml:trace>
  <inkml:trace contextRef="#ctx0" brushRef="#br0" timeOffset="1394.129">5124-206 160 0,'5'17'63'0,"0"-4"-34"0,0-1-32 0,-1-3 13 16,1 3-3-16,-5 1 1 15,0 4 2-15,0 0 4 16,0 4-8-16,-5 0 3 0,1 4 2 16,-6 9 5-16,-4 3 2 15,0-3-3-15,-5 0-1 16,0-5-6-16,0-4-3 15,0-4 0-15,-5-4-1 16,1-4-7-16,-1-5 0 16,0-8-4-16,1-8 0 15,-1-13-5-15,5-9-3 16,5-3-9-16,5-1-3 0,4-8-18 16,5 4-7-16,0 4-21 15</inkml:trace>
  <inkml:trace contextRef="#ctx0" brushRef="#br0" timeOffset="3798.046">6747-2119 176 0,'0'12'68'0,"5"-8"-36"0,-10 5-26 0,5-9 17 0,0 8-5 15,0 1-1-15,0-1-7 16,0-4-4-16,0 5-3 16,0-9 0-16,0 8 0 0,0 1 1 15,0-1 2-15,0 0-3 16,0 5-2-16,0 0 0 16,0-1-1-16,0 5 0 15,5 0 0-15,0 4 0 16,4 0 0-16,1 4-3 15,-1 0 0-15,1 5-3 16,-1-1 1-16,1 1 1 16,-6-9-1-16,1 0 6 15,-5-4 3-15,5-5 3 16,-10 1 3-16,0-5-1 16,1-4 0-16,-6-4-5 0,1 0-1 15,4-4 1-15,-5 0 0 16,1-4 0-16,4-1 2 15,-4-8 8 1,-1-4-3-16,1 0-2 16,-1 0-2-16,1-4 0 15,-1 4-4-15,6 0 0 16,-1-4-1-16,5 0 1 16,0-1-4-16,0 1 0 15,9 0-1-15,6 0 0 16,4-1 0-16,4 5-2 0,10 0-4 15,5 5 0-15,9-6 4 16,6 6 4-16,-1-1-1 16,0 4 0-16,-10 5-1 15,1-1-2-15,-5 5 0 16,-10 0 0-16,-9 4 0 16,-5 0 0-16,0 0-8 15,-14 4-36 1,-4 0-7-16,-6 5-45 15</inkml:trace>
  <inkml:trace contextRef="#ctx0" brushRef="#br0" timeOffset="4368.206">7287-1707 192 0,'-10'0'74'0,"5"0"-40"0,1-4-42 16,4-5 12-16,-5-8-11 15,0-4-3-15,1-4 6 16,-1-13 1-16,0 5 3 16,5-1 6-16,0 5 6 0,10-1 0 15,-1 5 1-15,5 4-3 16,0 0 1-16,5 4-4 15,0 0 1-15,0 5-7 16,0-1-1-16,0 5 0 16,0 3 2-16,-5 5-3 15,0 5 0-15,-4 7-1 16,-5 9 0-16,-1 9 4 16,-4 3 1-16,-4 1-4 15,-6 4 1-15,1 0 6 16,-6-5 6-16,1-3 7 0,0-1 3 15,-5-8-5-15,5-4 0 16,-5-9-12-16,0-3-3 16,5-10-18-16,0-11-6 15,4-5-22-15,5-9-10 16,5-4-46 0</inkml:trace>
  <inkml:trace contextRef="#ctx0" brushRef="#br0" timeOffset="7535.141">7121-151 192 0,'-5'-4'74'0,"1"8"-40"0,-6-4-18 16,5 4 22-16,-4 0-18 15,-1 1-3-15,-4-1-11 16,-5 0-4-16,0 0-1 15,-4 9-4-15,-1-1 2 0,0 5-1 16,1 0-2-16,4 0 3 16,-5 8 0-16,1 5 5 15,-1 7 2-15,5 5 9 0,0 0 2 16,5-4-2-16,0 0-1 16,4-4-6-16,5-1-3 15,1-7 0-15,4-1 1 16,4 0-3-16,-4-4-2 15,10 0 2 1,4 0 0-16,0-8 3 16,5-1-3-16,5-7-2 15,4-1-5-15,5-4 0 16,5 0-5-16,-5-9-1 16,1 5-13-16,-1-8-5 0,-5-5-14 15,0-4-4-15,1 4-59 16</inkml:trace>
  <inkml:trace contextRef="#ctx0" brushRef="#br0" timeOffset="4893.7">7623-2132 212 0,'-10'8'79'0,"10"-8"-42"0,0 0-45 15,0 0 10-15,0 0-6 16,0 0 0-16,0 0 0 16,0 0 3-16,5 5 0 15,4-1 7-15,6 4 6 0,3 5 5 16,1 0 4-16,5 3-7 16,4 5-3-16,1 5-9 0,-1-1-1 15,1 0-6-15,-6 0 1 16,-4 1 2-16,-5-5 1 15,-4 0 1-15,-5 4 0 16,-5 0 2-16,-5 0 3 16,-9 1 7-16,-5-5 2 15,-10 0-3-15,1-5-1 16,-5 1-6-16,0-4-3 16,0-5 0-16,4 1-1 15,6-5-3-15,-1-4 0 16,0-4 2-16,5-5 0 15,10 1-2-15,4-9 2 16,5-4-4-16,5 0-1 0,0 4-2 16,4 0 2-16,5 0-3 15,5 5-1-15,5-1-11 16,4 1-4-16,5 3-13 16,5-3-6-16,-5-1-38 15</inkml:trace>
  <inkml:trace contextRef="#ctx0" brushRef="#br0" timeOffset="5313.128">8048-1825 124 0,'10'8'49'0,"-1"5"-26"0,1 4-14 0,-1-13 16 15,5 5-5-15,1-5 0 16,-1 0-9-16,5-4-2 16,4-8-5-16,1-5 6 0,0-4 5 15,-5 0-3-15,0-4-2 16,-5-4-3-16,-5 0 0 15,-4 0 0-15,0-1 1 16,-5 1 0-16,-5 0 0 0,-4 0 2 16,-6 4 4-16,1 4-6 15,0 4-2-15,0 5-8 16,-5-1-1-16,5 5-8 16,-5 8-1-16,0 5-9 15,-5 3-1-15,0 5-2 16,6 4 2-16,-6 0-28 15,5-4-51 1</inkml:trace>
  <inkml:trace contextRef="#ctx0" brushRef="#br0" timeOffset="5718.207">8299-2346 172 0,'14'-38'66'0,"-9"21"-36"0,0-21-13 0,0 21 20 16,-5-4-10-16,0-4-1 16,0-13-9-16,0 4-2 15,0 1-9-15,0-1 3 0,0 5 1 16,4 3-3-16,1 5 1 16,0 0-1-16,-1 9 1 15,1-1-2-15,0 5-1 16,0 4-3-16,-5 4 1 15,0 12 0-15,0 9 3 16,0 9-1-16,0 3 0 0,-5 9-6 16,0 9 1-1,-4-1 0-15,-1 9 2 0,-4 4-1 16,0 0-1-16,-5 13 1 16,0 8-1-16,5 4 0 15,0-3 0-15,9-6 0 16,5-3 2-16,5-13-1 15,4-4-1-15,1-13-8 16,4-12-3-16,5-13-25 16,4-8-9-16,6-13-78 15</inkml:trace>
  <inkml:trace contextRef="#ctx0" brushRef="#br0" timeOffset="8150.326">7353-134 208 0,'0'8'77'0,"0"-4"-42"0,5 5-28 0,-1-5 18 15,1 4-9-15,0 1-1 16,4-1-5-16,1 1 1 16,-1 3-6-16,1-3-1 0,4 3 0 15,0 1 0-15,0-1 2 16,5 5-5-16,0 0-1 0,0 4-7 16,-5 4 0-16,0 9-2 15,1 0 1-15,-6-5 2 16,1 1 2-16,-6-5 2 15,-4 0 1-15,-4 0 5 16,-6-4 5-16,-4 0-3 16,0-4 2-16,-5-4-5 15,-5-1 0-15,0 1-1 16,-4-5-2-16,0 1 1 16,4-5 1-16,0-4 1 15,1 4 1-15,4-4 0 16,5 0 0-16,4-4-2 15,5-4 1-15,5-1-2 16,10-3-1-16,-1-5-4 16,6-4 0-16,3 0-7 15,6 0-1-15,-5 0-2 0,5 0-1 16,-1 0-8-16,1 4-2 16,0 0-27-16,-5 0-9 15,4 0-17 1</inkml:trace>
  <inkml:trace contextRef="#ctx0" brushRef="#br0" timeOffset="8661.471">7712-80 208 0,'-4'0'79'16,"4"5"-42"-16,0-5-41 0,0 0 15 0,0 0-15 15,0 0-2-15,0 0-4 16,4 4 1-16,6 0 5 16,-1 4 0-16,1 1 2 0,-1-1 13 15,1 1 7-15,-1 3 4 16,1 5 4-16,-1 4-12 16,1 4-5-16,-1 5 0 15,1 3 2-15,-1 1-13 16,0-4-3-16,-4-5 2 15,0 0 1-15,-5-4 4 16,0 0 1-16,0-4 5 16,-5 0 5-16,0-9-5 15,-4 1 0-15,0-5-2 0,-1-4 1 16,1 0 0-16,-1-4 3 16,1-9 1-16,-1-8 1 15,6-9-6-15,8-7-4 16,6-1-1-16,4 0 1 15,5 4-3-15,0 5-2 16,4-1 2-16,1 9 0 16,4 0-2-16,6 0 2 15,-1 9 3-15,5-1 1 16,-1 5-1-16,6-1 1 16,0 5-13-16,4-4-6 0,0 8-31 15,5-5-15-15,-4-3-55 16</inkml:trace>
  <inkml:trace contextRef="#ctx0" brushRef="#br0" timeOffset="36135.815">10641-475 128 0,'0'-8'49'0,"5"3"-26"0,0 1-7 0,-5 4 16 0,0 0-4 16,0 0-2-16,0 0-6 16,4 4-2-16,1 5-10 15,-5 3-1-15,0 1 3 0,0 4 0 16,0 4 2-16,-5 4-6 15,1 5-4-15,-6 3 10 16,1-3 4-16,-1-1-6 16,1 1-1-16,-1 7-5 15,-4 1-3-15,5 4 0 16,-6 9-1-16,1 3 2 16,5 5 1-16,-1 0 3 15,1 0 1-15,-1-17-1 16,1 4-1-16,4-4-1 15,1-8 2-15,-1-9-3 16,0-4-2-16,0-4-3 16,5 0 1-16,0-9-1 0,0-3-2 15,0-5-6-15,0 0-4 16,0-5-17-16,5-7-7 16,5-18-79-1</inkml:trace>
  <inkml:trace contextRef="#ctx0" brushRef="#br0" timeOffset="29378.736">13877-765 152 0,'-4'-4'57'0,"4"4"-30"0,-5 4-16 16,5-4 15-16,0 0-10 15,0 0-2-15,0 0-6 16,0 4-3-16,0-4-2 15,0 8 4-15,0-3 3 0,0-1 1 16,0 0 3-16,0 5 2 16,-5-5-1-16,5 0-3 15,-4 0-2-15,4 5-2 16,0-1 0-16,-5 0 0 16,5 1 0-16,0 3-2 15,-5 5-1-15,5 4-1 0,0 4 0 16,0 5 0-16,0 4 2 15,-5 3-1-15,1 5 0 16,-1-4-3-16,0 4-2 16,0 0 5-16,1 5 1 15,-1-9 0-15,0-1-1 16,0-3-3-16,5-5-2 16,0-3 1-16,0-5-1 15,0-4 0-15,-4-5 0 16,4 1-3-16,-5-5 2 15,5 1 1-15,0-1 2 16,0-4-3-16,0 0 0 16,0-4-8-16,0 0-2 15,9-8-38-15,6-9-57 16,4-8-53 0,4-9 57-16</inkml:trace>
  <inkml:trace contextRef="#ctx0" brushRef="#br0" timeOffset="30205.488">14370-597 208 0,'-15'21'77'0,"11"-4"-42"0,-11 12-30 15,11-12 17-15,-6 4-8 16,1 4 2-16,-5 9 2 16,-1 4 1-16,-4 4-10 15,5 4 3-15,0-8 2 0,5 4 1 16,4-8 4-16,5-1-11 0,9-7-2 15,6-5-4-15,3-4-2 16,6-5-2-16,0-8 1 16,-1-4 1-16,1-8 0 15,-5 0 0-15,0-5 2 16,-5-4 5-16,0 0 6 16,0-4-1-16,1-4 3 15,-6 0-8-15,1-5-4 16,-6-3 0-16,1-5 0 15,-5-13-6-15,0 1 0 16,0-1-6-16,5 5 1 16,-5 4-3-16,0 9 2 15,0 3 3-15,-5 9 3 16,0 4 4-16,1 5 2 0,-6 3-4 16,-4 9 1-16,0 4-2 15,-5 9 0-15,-5 4-3 16,1 4 1-16,-1 0-7 15,0 4-3-15,1 0-10 16,-1-4-3-16,5 0-34 16,10-8-15-16</inkml:trace>
  <inkml:trace contextRef="#ctx0" brushRef="#br0" timeOffset="30971.874">15013-483 140 0,'-5'-5'52'0,"5"1"-28"0,0-4-24 15,0 8 10-15,0-4 11 16,0 4 6-16,5-5 4 15,-5 5 1-15,0 0-17 16,0 9 6-16,0-1 3 0,-5 5-4 16,1-1 1-16,-6 5-10 15,1 4-4-15,-1 5-2 16,-4 3-1-16,0 5 0 16,0 4 2-16,-1-5 1 15,6 1 3-15,-1-1-5 16,6 1-1-16,4-4 0 15,4-1 0-15,6-4-7 16,4-4-2-16,10-8 2 0,4-5 1 16,5-4-1-16,5-4 2 15,0-8-1-15,0-5-2 16,-5-3 3-16,0-5 0 16,0-5 5-16,-4 1 5 15,-6 0-3-15,-4-5 2 16,0-3-1-16,-5-1 3 15,0 1-1-15,-9-5 0 16,-5 0-1-16,-5 0 0 16,-4-4-7-16,-5 0 0 15,0 0-1-15,-10 4 2 16,0 4-3-16,1 5-2 16,4 8-1-16,0 0 3 0,0 4-2 15,0 0-1-15,5 5-6 16,0 3-2-16,4 1-6 15,1 3-4-15,-1 5-8 16,1 0-4-16,-6 0-6 16,-3 5 0-16,-11 3-64 15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0:55.73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786-3221 240 0,'-10'-21'90'0,"10"21"-48"0,-4-13-49 15,4 13 16-15,0 0-8 16,0 0-1-16,-5 17-2 15,0 8 1-15,0 17 1 16,1 13 2-16,4 8 3 0,4 34 2 16,1 25 1-16,0 25-4 15,0 46-3-15,-5 30-3 16,-10 25 1-16,1 22-1 16,-1-1 0-16,5-4 2 0,5-21 0 15,5-34 0-15,5-29 2 16,-6-17-12-16,1-17-6 15,-5-25-9-15,0-25-2 16,0-22-15-16,0-16-3 16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0:56.05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38 442 208 0,'-38'17'79'0,"38"0"-42"0,-4-13-48 16,4-4 13-16,4 8-4 15,6 1 1-15,4-9 9 16,5-5 5-16,9-3-6 16,10-5 7-16,14-3 5 0,19-10-1 15,19-3-1-15,14-5-5 16,0-4-2-16,5 0-11 0,9-4-4 16,10-4-4-16,0 0-2 15,-10 0-21-15,-9-5-9 16,-10-8-60-1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2:20.52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0 54 256 0,'9'9'96'0,"6"-5"-52"0,4-4-43 0,-10 0 21 15,10-4-12-15,9-5-3 16,5 1-7-16,15-5 0 16,8 1 0-16,6 3 0 0,0 1 0 15,-1 4-11-15,1 4-3 0,-1 0-22 16,-4 4-9-16,-5 4-58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18:57.913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16532 10585 903,'-18'-3'1419,"18"3"-645,-15-2 0,5 2-387,-3 0 129,1 0-129,-2 0 258,-1 0-129,0 5 129,-1-1-129,-2 4-258,1 0 129,-1 4-129,0-1 0,-1 3 129,-2 1-258,2 3 129,-3 1 129,4 0-258,-2 5 129,0 3 0,3 2 0,1 2 0,0 2-129,2 7-129,1 1 129,1 5 0,2-1 0,0 2 129,4 3 0,3 2-129,1-4 129,2 2 129,0-4-129,5 2 129,3-6 0,3 0 0,-1-6-129,4 2 0,-4-6 129,6 0-129,-2-9-129,1 1-129,-1-6 129,1 1-129,-1-7 129,-2 0-129,3-4 129,-3-3 0,1-3 129,-3 1 0,-10-3 0,13 4-129,-13-4 129,0 0-258,12 0 129,-12 0-129,0 0-258,0 0-516,0 0-1548,0 0-1806,0 0-516,-7-6 258</inkml:trace>
  <inkml:trace contextRef="#ctx0" brushRef="#br0" timeOffset="1">16442 11572 2580,'-8'-3'1548,"8"-16"129,4 1 516,5 1-1032,-4-7-129,8-3-129,-1-4-129,6 1-129,-3-6 0,6-1-387,-1-1-129,1-1-129,4 0 0,-1 2 258,2-1-258,1 4-258,-2 3 258,-2 4 0,1 1-129,-1 6 129,-5 4 0,1 2 0,-1 3-129,-4 1 129,0 3 0,-3 2 0,0 5-129,-11 0 129,17 0 0,-17 0 0,12 12 0,-7-2 0,0 2 0,-1 2 129,0 1 0,0 2 0,0 2 258,-1 2-129,1 1 0,3 5 129,-3 5 0,4 1-129,-1 2 0,5 5 0,-1-1-129,5 1 0,-1 1-129,1-3 0,-1-7 0,3 2 258,-4-4-516,-1-4 258,-3-2 0,-3-8 0,-1 1-258,-6-16-129,8 21-516,-8-21-645,0 0-2322,0 0-516,-16 0 258</inkml:trace>
  <inkml:trace contextRef="#ctx0" brushRef="#br0" timeOffset="2">16651 11309 1548,'37'12'3741,"-7"-4"258,-8-8-129,7 0-3870,6 0 129,7 0-129,1-2-129,0 2 129,1-2 0,0 2-387,-2-3-903,-2-4-2193,5 9-516,-15-6 129</inkml:trace>
  <inkml:trace contextRef="#ctx0" brushRef="#br0" timeOffset="3">17693 11005 516,'0'0'3870,"0"0"0,0 0-129,0 0-3354,0 0 0,0 0 0,0 0-129,0 0 258,0 0-258,0 0 0,0 0 0,0 16 129,0-16-129,0 21-129,1-2 0,0 5-129,0 3 129,3 4 0,-1 6-129,-2 2 0,2 2-129,-1 3 258,-1-5-258,3 3 129,-2-5-129,0 2 0,3-3-258,-5-10-387,5 2-645,-5-10-1677,0-18-1032,-4 25 0</inkml:trace>
  <inkml:trace contextRef="#ctx0" brushRef="#br0" timeOffset="4">17467 11486 1,'-4'19'3998,"5"-1"1,-1-18-258,16 6-2193,-2-4-1806,4 2 129,1-3 0,7 1 129,-1-2 0,6 0 129,0 0 129,2-6 0,4 4 129,-1-2-129,4 1 0,-4-1-129,1 2-129,-6-1 0,-1 0-129,-3 3-258,-8 0-387,2 0-516,-8 6-2064,-13-6-516,14 9-129</inkml:trace>
  <inkml:trace contextRef="#ctx0" brushRef="#br0" timeOffset="5">18613 11022 1032,'-38'-1'1419,"16"1"0,-1 1-129,0 5-129,0 1-129,1 4-258,-1 1-387,2 1 129,-1 4-129,4 5 129,-1 3-258,4 3 0,-2 2 258,6 0-129,-2 2 129,6 6 0,0-5 129,6 3-258,1-6 258,2 3-258,9-8 0,7 3 129,5-8-129,9 1 0,4-8 0,5-1-129,4-4-129,5-2 129,-1-4-129,0-2 0,-4 0 0,-4-2-129,-4-3 129,-4 0 129,-7 0-129,-5 0 0,-4-3 129,-4 4-129,-13 4-129,16-7 0,-16 7-129,0 0-387,0 0 0,1-15-645,-1 15-903,0 0-2193,0 0-516,0-10 387</inkml:trace>
  <inkml:trace contextRef="#ctx0" brushRef="#br0" timeOffset="6">19632 10578 645,'1'21'3225,"3"6"129,-4-10-1677,0 7-1677,2 4 129,2 7 0,-1 8 129,-2-1 258,2 8-129,-3 4 516,0 10 0,0-4 0,0 11 129,0-7-258,0 4 129,0-5-129,5-1-129,-3-11-387,6 0 129,-2-10-129,5-7 129,-6-9-258,5-2 0,-3-6-129,-1-7 129,-2 2-258,-4-12 129,6 11-129,-6-11-258,0 0-387,0 0-1032,0-13-2322,0 13-387,-3-20 0</inkml:trace>
  <inkml:trace contextRef="#ctx0" brushRef="#br0" timeOffset="7">20212 10993 2451,'14'63'3096,"-10"-29"-1935,1 2-516,-1 2-387,2-4 258,-2 3-387,-1-4 129,-1-9 129,-1-2-258,-1-6 0,0-6-1032,0-10-2322,0 0-129</inkml:trace>
  <inkml:trace contextRef="#ctx0" brushRef="#br0" timeOffset="8">20099 10834 1806,'0'0'3354,"0"0"0,0 0-2709,5-15-774,10 10 0,8-4 258,2 1 129,7-3 258,6 3 129,2-2 129,3 2 0,3 0 0,-2 5-258,-1 1 0,0 2-258,-8 6 0,-2 5-129,-6 3 0,-1 2 0,-12 2 0,3 4-129,-7-5 387,-5 4-387,-5-3 258,0 1-129,-8-4 129,-8 4-129,-3-4 129,-5 2 0,-5-3-258,-2-2 129,0 5-258,-2-3 129,4-2-258,3-4 258,4 0-129,4-3 0,7 4-129,11-9 258,0 0-129,0 0 0,3 12 0,14-9 0,5 6 0,1-3-258,4 5 129,-1-1-129,5 7-129,-3-1 129,-1 6 0,-3-1-129,-4 4 258,-3-1 129,-7 1 0,0 4 258,-10-6 129,0 1 129,-10-4 129,-6-1 0,-10-4 0,-2-1-129,-7-4 0,-2-3 0,-2-1-258,-3-6-129,3 0 0,0 0 0,9-3-129,2-4-258,10 2-387,-1-6-903,19 11-1677,-1-12-903,1-3 258</inkml:trace>
  <inkml:trace contextRef="#ctx0" brushRef="#br0" timeOffset="9">21161 10911 1419,'11'47'2967,"-11"-29"387,4 14-2838,0 4-258,2 5 387,2 2 129,-7-2 129,5 5 0,-6-4-258,6 2 258,-5-10-129,3-1-516,-3-8-387,1-6-903,-2-19-2193,13 15-1032,-13-25 387</inkml:trace>
  <inkml:trace contextRef="#ctx0" brushRef="#br0" timeOffset="10">20964 10843 1806,'31'16'3870,"-10"-16"-129,14 9-129,0-2-3612,5 0-129,1 1 0,4 2 258,-1 1 0,0 4 129,-2 5 258,-1-4-129,-3 5 0,-5-1-129,2 5 129,-7 1-387,-4 1 0,-1-1 0,-8 3-129,-1 0 129,-6 0 0,-5-2 0,-3-1 129,-5-4 0,-6 2 129,-10-2 129,1-2 129,-10-3-129,3 3 0,-9-7 129,3 0-258,-5-4 129,4 2-129,1-7-258,3 2-129,5-2-387,0-4-129,11 4-645,-2-4-1677,5 0-1290,11 0-516,0 0 646</inkml:trace>
  <inkml:trace contextRef="#ctx0" brushRef="#br0" timeOffset="11">21622 10493 1032,'13'2'3225,"-13"-2"129,14 7-2580,2 6-258,1 3 0,3 6 258,1-2-129,7 7 258,-1-8-129,5 12 0,-4-7 0,6 9-258,-2 0 0,3 5-387,-2 0 258,1 6-387,-4 3 258,-2 6-258,-3 4 0,-5 2 0,-3 4-129,-8 0 258,-5 2-129,-4-2 258,-11-1-129,-1 1 387,-10-14 0,2 5 0,-10-18 129,1 3-258,-5-13 0,3-2-387,0-4-258,-6-11-645,10 5-1290,0-6-1935,-6-7-774,9 1 258</inkml:trace>
  <inkml:trace contextRef="#ctx0" brushRef="#br0" timeOffset="12">16386 12281 774,'0'0'258,"0"0"129,0 0 0,0 0 258,0 0 258,-12-2 387,12 2 0,-18 0 129,18 0 129,-23 2-387,11 6 0,-6-6-258,4 7-129,-7-2-387,6 4 129,-7 1 0,5 5-258,-6 0 258,3 4-387,-2 2 258,3 5-129,-2 1 129,3 5-129,-2 0 0,1 3 0,4 3-129,2 4 258,0 2-258,5 1 258,-1 0-258,5-1 387,2-3-258,2 2 0,3-5-129,9-2 129,0-6-129,5 0 129,0-3-129,5 1 0,1-5 0,1-3 0,1-2 0,-1-4-129,0-3 129,-1 1 0,-2-8-129,-2 0 129,-5-4 0,0-1-129,-14-1 0,16 0 129,-16 0-129,0 0 0,0 0-258,0 0-387,12 0-645,-12 0-2322,0 0-1161,0 0-258,-9-20 129</inkml:trace>
  <inkml:trace contextRef="#ctx0" brushRef="#br0" timeOffset="13">16578 12529 1161,'0'0'3096,"9"16"-516,-9-16-2451,13 12 129,-13-12 258,14 19 258,-5-7 129,-4 0 0,2 6 0,-4-2 129,3 11 0,-6 1-129,1 8-258,-1 1 0,0 7-258,-4-3-129,2 5 129,-5-7-258,3-2 0,0-5-258,-1-7-258,4-3-516,-4-7-2709,5-15-645,0 0-258</inkml:trace>
  <inkml:trace contextRef="#ctx0" brushRef="#br0" timeOffset="14">16553 12468 2193,'21'-13'3354,"2"13"258,-12-1-2709,11-5-903,3-1 0,5 0 129,3-1 129,-1 2 258,7 0-129,-6 0 258,3 5-258,-4-2 258,2 3-129,-5 3-129,0 6 0,-6 4-258,-4 4 0,-4 3 129,-4 1 0,-8 3 0,-3 3-129,-3-3 129,-10 3 0,-7-3-129,-2-1 387,-9-4-258,2-3-129,-4-3 129,1-1-129,2-3 0,1 0 0,3-4-129,4-2 0,6 0-129,1-2-129,15-1 0,-17 0 0,17 0-258,0 0 258,6-1 129,7 0-129,3 1 129,6 0 0,1 0 129,6 2 0,1 5 0,-2 3 0,1 5 0,-4 2 0,-1 4 0,-4 1 0,-5 6-129,-4 2 258,-6 1-258,-5-1 129,0-3 0,-6 1-129,-7-6 258,-2-1 129,-5-5-129,-1 0 129,-3-8 129,1 4 0,-6-8-129,2 4 129,-4-6-258,4-2 0,0 0 0,1-5-129,4-2-258,-2-7-387,12 7-1032,1-6-2580,2-9-258,9 3-129</inkml:trace>
  <inkml:trace contextRef="#ctx0" brushRef="#br0" timeOffset="15">17499 12467 2967,'20'3'3741,"-10"-1"-129,-10-2-3096,12 10-387,-12-10 129,13 9 258,-13-9-258,14 13 258,-14-13 0,14 17 258,-4 0-129,-4-1 258,4 10-258,-5 2 0,1 8-129,-3 3 0,2 7-258,-4 0 0,0 0 0,-1-2-129,0 0-129,-1-7-129,-2-6-129,3-4-258,-6-12-258,6 5-1032,0-20-2322,0 0-387,0 0-129</inkml:trace>
  <inkml:trace contextRef="#ctx0" brushRef="#br0" timeOffset="16">17323 13029 2451,'0'0'4257,"0"0"-129,12 2-387,1-2-3225,11-2-774,3-1 258,8 0 258,3 2-258,0-2 258,4 1-129,-1 1 258,0 1 0,-2 0 129,1 0-129,-6 0 0,2-2 0,-5-1 258,-1 3-387,-7-2 0,0 2 129,-4-4-258,-3 3-129,-5-2-129,-11 3 129,15 0 0,-15 0 0,0 0-129,0 0 0,0 10 0,0-10-387,-6 12-387,6-12-516,0 0-1290,-12 13-1677,12-13-387,0 0 388</inkml:trace>
  <inkml:trace contextRef="#ctx0" brushRef="#br0" timeOffset="17">18352 12380 1032,'0'0'3999,"0"0"-129,0 0-903,0 0-2451,0 0-129,0 0 0,-6 12-129,5 0 258,1 9-129,-4 2 387,3 12-258,-4 0 129,5 12 129,-8 1-129,6 7-129,-5-1 129,5 1-258,-4-3-129,3-2 129,-1-10-258,2-6-129,0-7 0,0-10-129,2 0-516,0-17-645,0 0-1032,0 0-1935,-7-12-387,6-10-387</inkml:trace>
  <inkml:trace contextRef="#ctx0" brushRef="#br0" timeOffset="18">18203 12344 129,'15'0'3999,"2"-1"-129,-17 1-129,24-6-2967,-4 8-774,2 5 258,4 2-129,4 4 258,3 2-129,3-1 129,4 7-129,-1 2 0,2 3-129,0-2 129,-1 4 0,-4 0-129,-2 1-129,-6 4 129,-2 1 0,-7-1 0,-6 0-129,-3 1 129,-7-2 0,-3-1 0,-7 0 129,-9-6 129,-2-5 0,-9-3 0,0 2 129,-11-12 0,3 4-129,-5-7-129,1 2 0,-4-5-129,4 3 0,0-4-258,3 0 0,6 0-129,1-3-645,13 3 0,-4 0-774,20 0-1806,0 0-1161,0 0-129</inkml:trace>
  <inkml:trace contextRef="#ctx0" brushRef="#br0" timeOffset="19">19394 12264 645,'-2'-14'3999,"2"14"258,0 0-1419,0 0-1806,0 0 0,0 0 0,0 0-129,0 18 0,-1 2-258,1 12 0,0 2 129,0 9-258,-5 6 0,4 9-129,-6 2 0,0 12 0,-4-1-129,2 5 0,-2-1-129,1 1 0,1-6 129,1-7-129,3-9-129,0-9 0,3-10 129,1-9-387,1-2-258,0-24-516,4 20-903,-4-20-2580,0 0-387,0 0-516</inkml:trace>
  <inkml:trace contextRef="#ctx0" brushRef="#br0" timeOffset="20">19967 13058 2451,'0'0'3483,"3"-7"129,-3 7-2322,15-28-774,-3 6 258,0-8 0,4-2-129,0-7 258,4-2-258,-4-7 0,6 2-129,-4-7 0,4 5-258,0 1 0,1 3 0,-1 3 0,2 5 0,-2 3-258,-3 8 129,-1 7-129,-2 5 0,-5 6 258,1 7-258,-12 0 129,14 10 0,-12 5 129,2 3-129,-4 5 258,1 3-258,-1 3 0,0 3 0,0 4-129,1 0 129,2 4-129,1 1 129,1 4-258,1-1 129,3-1 0,0-2 0,0-3-129,1-7 0,0 1-129,-5-10-258,6-1-387,-11-10-387,0-11-2322,11 16-1032,-11-16 0</inkml:trace>
  <inkml:trace contextRef="#ctx0" brushRef="#br0" timeOffset="21">20009 12782 4902,'45'12'4644,"-16"-12"-129,17-2-1290,3 2-2838,4 0-129,5 0-129,2 4-516,-7-4-645,2 0-2451,-2 5-774,-14-5-516,2 6 646</inkml:trace>
  <inkml:trace contextRef="#ctx0" brushRef="#br0" timeOffset="22">21047 12478 1032,'7'22'3741,"1"7"0,-8-17-129,0 11-3225,3 6 0,-2-2 129,6 9 387,-7 0 0,6 7 0,-6-3 129,4 6-129,-4-8-258,5 3-129,-2-5-516,-2-8-387,4-2-903,-5-9-2451,0-17-774,0 0-516,0-10 775</inkml:trace>
  <inkml:trace contextRef="#ctx0" brushRef="#br0" timeOffset="23">20961 12418 645,'15'-9'3612,"-6"-4"387,18 9-387,-9-3-2967,10-2-387,6 4 129,6 0-129,0 5 258,-1 0-129,4 0-129,-6 6 516,3 2-387,-7 2-129,0 2 0,-9 2 129,-1 1-129,-10 2 0,-3 1-129,-7-1 0,-3 6-129,-13 0 129,-6 2 129,-6-1-129,-4 1 0,-4-5 258,0 0-129,-1-2 0,4-3 0,4-4-129,7-4-129,5-1-129,14-6 0,0 0 0,0 0-129,18 0 0,2-3-129,10 3 258,1 0 0,2 7 0,-2 6 129,-3 4 0,-1 7 0,-9 5 0,0 7 129,-9 0-258,-5 1 258,-4-1-129,-3-2 129,-7-5-129,-3 2 258,-9-11 0,-1-3 0,-6-4 129,0-2-129,-7-5 0,2 2-129,1-4 0,-1-3-129,1 1 0,3-2-387,8 0-387,-6-4-1161,12-6-2451,16 10-258,-16-19 0</inkml:trace>
  <inkml:trace contextRef="#ctx0" brushRef="#br0" timeOffset="24">21600 12163 3225,'0'0'3612,"21"12"0,-21-12-2838,20 14-258,-1 1 0,0 2 258,4 6 0,0 1-129,7 9 258,0-2-258,6 8 0,-5-1-129,2 8-258,-1 0 129,1 6-258,-9 2 387,1 3-387,-7 3 0,-5 0 0,-9-2 129,-3 1 129,-3-6-129,-9 2 258,-8-5-129,0 0 0,-9-9 0,1 0 129,-6-5-258,3-4-129,-2-1 0,0-5-258,4-6-258,-5-6-645,12 5-1161,-6-6-2322,-1-6-387,7-3-258</inkml:trace>
  <inkml:trace contextRef="#ctx0" brushRef="#br0" timeOffset="25">16167 14666 774,'3'16'3354,"-3"-16"129,0 0-1161,0 0-2064,7 11 0,-7-11 516,3 15 0,-3-15 129,2 19 0,0 0 129,-2-4 0,0 12-129,0-7-258,0 13-129,0-4 129,0 14-129,-5-6-129,5 7-129,-1-2 129,1 0-129,0-1 129,0-1-129,0-7-129,2-6-129,2-3 0,-1-8 0,3-4-387,-6-12-387,12 0-1677,-12 0-2064,9-26-258,-5 3-258</inkml:trace>
  <inkml:trace contextRef="#ctx0" brushRef="#br0" timeOffset="26">16093 14595 1032,'0'0'3741,"0"0"129,10 4 0,-10-4-2967,0 0-129,14-5-129,-14 5 258,14-11-129,-14 11 0,23-15-129,-11 6 0,9 4-387,0-1 0,4-1-129,2 4 0,1 1-129,1 2-129,1 0-129,-1 5 129,-3 5 129,-3 5-258,1-1 258,-3 7-129,-2-3-129,-5 4 258,0-1 258,-7-1-129,-1 3 0,-5-5 0,-1 3 0,-6-5 0,-6 3 0,-3-5 0,-4 2-129,-3-1 129,-4-2-129,-2-2 129,-1 0-129,-1-3 258,2 0-129,0-3 0,3-1 0,2-1-129,5-2 0,3 1-387,1-2-387,14 0-516,0 0-645,0 0-2580,0 0-129,8-11-258</inkml:trace>
  <inkml:trace contextRef="#ctx0" brushRef="#br0" timeOffset="27">16874 14517 903,'12'4'3096,"-12"-4"129,0 0-516,0 0-2709,0 0 0,0 0 258,-10 12 258,0-7 0,0 7 387,-6-4 129,1 9 0,-7-3-129,1 6-258,-2 4-258,-1 5 129,0 4-387,-2 4-129,1 3 0,3 3 129,1 1 0,3 4-129,4-2 258,6 0-258,1-1 129,7 1 129,4-3 0,10-1-129,6-9 258,5 1-258,4-10 0,8-3 0,0-8 0,3-2-129,4-9 129,-2 0-129,-2-2 0,-3-3 129,0-4 0,-8 2 0,-5-1 0,-6 0 0,-5 2 0,-13 4-129,17-2-258,-17 2-387,0 0-1161,0 0-2451,0 0-258,0 0-387</inkml:trace>
  <inkml:trace contextRef="#ctx0" brushRef="#br0" timeOffset="28">17141 15141 129,'-6'-1'3096,"6"1"0,0-14-1806,0 14 0,1-17-129,-1 17 0,10-23 0,-10 23 0,14-26 0,-2 13-129,-5-9-516,8 1-129,-3-8-129,5 1-129,0-6-129,4-2 258,-2 0-387,1-3 387,0 5-258,-2 3 129,0 5-129,-1 4 0,-2 5 129,-4 4-129,2 4 129,-13 9 129,17-5 129,-17 5-129,0 0 0,16 9 0,-16-9 129,5 13-258,-5-13 129,8 22-129,-7-8-129,6 3 129,-1-1 0,0 5-258,1 5 258,6 3-129,-1 0 0,0 5 0,3 3 129,1-1-129,-2-1 129,1 1-129,-1-8 129,-1-2-129,-3-4-129,-3-5 0,1-6-645,-8-11-1677,0-6-1935,0-6-258,-11-7-258</inkml:trace>
  <inkml:trace contextRef="#ctx0" brushRef="#br0" timeOffset="29">17137 14884 4128,'32'15'4257,"0"-15"-258,-5-2-774,12-4-2838,10 2-129,-1 0 0,4 0-516,1 4 0,-4-2-1161,-3 2-2322,8 6-258,-17-6-387</inkml:trace>
  <inkml:trace contextRef="#ctx0" brushRef="#br0" timeOffset="30">17986 14673 1,'18'17'3353,"-18"-17"259,0 0-774,0 0-1548,14 0 129,-14 0 0,0 0-129,0 0 0,0 0-258,2 10-387,-1 1 258,-1-11-387,0 26 0,0-11-129,0 11-258,0 1 0,0 6-129,4 1 129,4 5-129,-1 0 0,4-2-129,-3-4 129,3-4 129,-2-5-129,-1-4-129,0-7-516,-8-13-1290,0 0-2193,6-12-387,-6-6-258,-2-4 129</inkml:trace>
  <inkml:trace contextRef="#ctx0" brushRef="#br0" timeOffset="31">17939 14621 2709,'-14'-1'4128,"14"1"-258,9-7-129,-9 7-2580,13-9-1161,0 1 258,2 2 0,4 3 129,-2-1 0,6 3 0,-4-2 129,7 3-129,-4 0 258,6 3-387,-4-2 0,3 3-129,-3 1 0,1 2-129,-3-2 0,-2 4 0,-3-1 0,-1 3 0,-3 2 0,-4 0 0,-2 3 129,-1 0 0,-4-1 129,-1 2 129,-1-3-129,-2 4 129,2-18 0,-20 23 0,5-17 0,2 3-387,-5-4 129,0 2 0,-2-4-129,2 4-129,1-5 129,1 1-129,4 2 129,12-5 129,-17 2-129,17-2-258,0 0 129,0 0 129,7 11 0,6-7-129,6 0 129,2 1-387,3 0 258,2 2 0,5 3-129,-2-2 129,-1 6 0,-2-1 0,-1 3 129,-6-1 0,-2 6-129,-6 2 129,-2-1 129,-5 1 0,-4-3 0,-4 2 0,-7-4 129,-1-1 0,-6-9 129,0-2-258,-5-3 129,2-1-129,-2-2-129,0 0 0,1-7-129,-2-4-258,8 7-516,-5-10-516,21 14-2064,-16-18-1161,8 6 0,8 12-258</inkml:trace>
  <inkml:trace contextRef="#ctx0" brushRef="#br0" timeOffset="32">19063 14669 3354,'0'0'3999,"-1"-11"-129,1 11-258,0 0-2967,-24-3-258,9 3 258,-7 0-129,2 2 129,-6-1-129,4 6 129,-7 3-129,5 0-129,-3 5-129,1 3-129,-1 1 0,1 3-129,2 2 0,-1 5-129,4-4 258,4 5-129,2-3 0,5 2 129,4-2 0,6 5 0,0-7 258,9-1-258,5-5 129,8 0 0,0-5-258,7-2 387,2-2-387,3-4 0,2-4 0,2 2 0,-1-3-129,-2 4 129,-2-3-258,-3-2 129,-2 0-129,-7 0-129,-2 5-258,-19-5-645,24 0-2322,-24 0-903,12-6-387,-12 6 387</inkml:trace>
  <inkml:trace contextRef="#ctx0" brushRef="#br0" timeOffset="33">19382 14650 3354,'0'0'4386,"10"27"-387,-10-27-129,0 14-2451,0 3-1161,0 2 0,0 4 129,-3-1 129,3 8 0,-3-3 0,3 3 0,0-1 0,3 4-129,1 0-258,4 0 129,-3-1-129,2-7-129,0-4 0,-1-3-129,3-1-258,-9-17-516,8 12-1290,-8-12-2064,0-12-258,0-8-258</inkml:trace>
  <inkml:trace contextRef="#ctx0" brushRef="#br0" timeOffset="34">19245 14570 5031,'0'0'3999,"7"-3"-129,-7 3-774,12 0-2838,2 0 0,1 1 129,6 10-129,-1 0 129,7 7 129,-2 0-129,5 4 0,0 0-129,3 2-129,-3 2 0,2 0-258,-2-4 129,0 2 0,-4-4 0,-1 0-258,0 1 258,-5-4-258,0 4 129,-7-5 129,0 3-129,-6-2-129,-3-1 258,-2 1 387,-4-2-258,-5-2 129,-6-6 129,0 5 0,-8-6 0,4 5 129,-11-9-129,3 6 0,-6-4 129,2 2-129,-4 0-129,2 3 0,-1-5-129,3 4-258,2 0-129,1-5-387,10 11-1032,-4-4-2709,9-6-387,11-4-387,-12 0 258</inkml:trace>
  <inkml:trace contextRef="#ctx0" brushRef="#br0" timeOffset="35">19757 14447 3225,'14'-1'3483,"-14"1"-129,3-12-2193,-3 12-516,11 0-129,-11 0 387,15 3 0,-2 7 129,-13-10-129,23 21 0,-13-9-129,10 10-129,-4 0-258,5 4-258,3 2-129,-2 3 0,5 5-129,-3 1 0,1 1 0,-2 2 129,-2 4-129,-2 0 129,-5 4-258,-5 1 129,-5 0 129,-4-3 0,0 2 0,-6-2 0,-4-5 129,-4-3 258,-2-4-129,-1-6 0,-3-5 0,4-1 0,-5-8-129,4 1 0,0-6-129,0-1-129,6 0-129,0-3 0,11-5-258,-15 1-516,15-1-774,0 0-2322,0 0-129,13-9-516</inkml:trace>
  <inkml:trace contextRef="#ctx0" brushRef="#br0" timeOffset="36">20336 15162 3612,'18'0'4128,"7"-4"-387,-25 4-129,24-11-3354,-5 7 0,6-1-129,-1 5 129,1-1-129,3 1 258,-6 0-258,4 0-258,-4 4-516,-4-4-774,-2 0-1806,2 6-1032,-18-6 0</inkml:trace>
  <inkml:trace contextRef="#ctx0" brushRef="#br0" timeOffset="37">20288 14962 2709,'11'3'4128,"16"-3"-129,-15-11-258,6 4-2967,6 2-516,-2-1 0,0 3 0,3 0-129,0 3 129,-1 0-645,-4 0-1032,-1-1-2322,9 1-516,-8 0-129</inkml:trace>
  <inkml:trace contextRef="#ctx0" brushRef="#br0" timeOffset="38">21172 14497 903,'0'0'3483,"0"0"258,0 0-1548,0 0-1161,10 5 0,-10-5 0,0 0 129,0 0-129,18 14-129,-18-14-129,6 17-129,-6-17-129,5 26-129,-5-10-129,1 1-129,-1 2 0,0 3-129,0 0 0,-1 2 129,-2 2-258,2 0 0,0 1-129,-2-2-129,3 4-387,-1-6-387,1 0-2064,5-1-1032,-5-22-258,6 16 0</inkml:trace>
  <inkml:trace contextRef="#ctx0" brushRef="#br0" timeOffset="39">20941 15109 258,'0'0'3870,"16"10"258,-16-10-1677,12 0-387,3 4-387,-15-4-387,27 1-129,-16-4-129,12 3-129,-8-8-129,12 7-258,-4-4 0,8 4 0,-3-7-129,8 5 0,0 1-258,5-1 129,0 0-258,3 2 129,-2-2-129,-1 2 0,-1-2 0,-5 3 0,-3 0 0,-8 0 0,-3 0 0,-5 0 0,-5 0-258,-11 0 0,0 0-774,0 0-903,0 0-2580,-6 0-129,-6-1-516,1-1 517</inkml:trace>
  <inkml:trace contextRef="#ctx0" brushRef="#br0" timeOffset="40">21118 15262 903,'-18'-3'2064,"18"3"-1419,-15 0 387,15 0-129,-12 0 387,12 0 0,0 0-129,-11 0 0,11 0 129,0 0-516,0 0 0,10 0-516,1 4 0,-2-1-129,7 3 0,0-3 129,5 1-129,0 1 0,3-1 129,-1-1 258,6 2-387,-2-5 258,3 2-258,-5 0 129,5 2 0,-5-1 0,0 1-129,-5 0-129,2 1 129,-6 3 0,-2 1-129,-14-9 0,16 20 0,-10-11 0,-6-9 0,0 22-129,0-22 129,-8 18 0,8-18-129,-21 16 129,6-6 0,0-2 0,-3 3 129,-2 0-129,-2 0-129,-3 3 129,1 1 0,-3 1 0,-1-1-129,-1 2 129,1-1-258,-3-3 387,2 3-258,2-2 129,-2 2-258,3-4 258,1 0-129,3 0 129,2-4 0,2 4 0,5-2 0,1-1 0,12-9 0,-8 19 0,8-19 129,3 17 258,7-7-129,5-4 129,5 0 129,1-3-129,8 5 387,-2-2-387,9 2 129,-4-5-129,7 4 0,-2-3-129,4 1-129,-3-1 129,3-4-129,-2 0-129,-1 0 0,4-1 0,-4 0 0,-2-1-258,-4-2-258,2 6-774,-15-2-2580,0 0-903,-3 0-258,-16 0 0</inkml:trace>
  <inkml:trace contextRef="#ctx0" brushRef="#br0" timeOffset="41">21228 15554 1419,'-20'-9'903,"5"0"-258,15 9-903,-14-8-129,14 8-258,0 0 0,-14-15 387,14 15 258,-7-9 258,7 9 387,0 0 258,-5-14 387,5 14-258,0 0-645,0-13-516,0 13-774,0 0-258,0 0-129,0 0 129,-1-11 517</inkml:trace>
  <inkml:trace contextRef="#ctx0" brushRef="#br0" timeOffset="42">21228 15554 516,'-91'-95'516,"91"95"0,-16 0-387,16 0-387,-10 0-387,10 0 129,-11 5 259,11-5 257,0 0 257,-13 11 388,13-11 258,0 0 258,0 0 258,0 0 0,0 0 129,0 0-258,0 0 0,0 0-129,0 0-129,0 0 0,0 0-258,12 0-129,-12 0-129,19 0-258,-9 0 129,5 5-129,-1-1 258,4 3-258,-1-3 129,2 5 0,-1-9-129,2 5 387,0-2-387,4 3-129,-3-5-129,0 1 0,1 1-129,-1 1 129,-2-2-129,1 1 0,-4-2 129,-3 2 0,-2-2 129,-11-1-129,15 7-129,-15-7-258,0 0-129,0 0-387,0 0-1677,0 14-1935,0-14 0,0 0 0</inkml:trace>
  <inkml:trace contextRef="#ctx0" brushRef="#br0" timeOffset="43">22190 14759 1,'-27'-17'1160,"4"2"1,8 8 0,0 1 258,-1-3 0,2 5 258,-2-4-387,3 6-129,-3 1-258,3 1-387,2 0-258,-1 0-258,12 0 0,-18 12 0,18-12-129,-15 18 129,9-6-129,0 2 129,2 2-129,-2 1-129,1 1 258,2 2-129,-1 1 0,1 3 129,0 1 0,1 0-129,2 1 258,0 1-129,0-1 0,6 1-129,0 2 0,4-4 129,5 1-258,0-2 258,3-2-258,1-4 129,2 0 129,-1-4 0,3 1 0,2-4 0,-1-2 129,3-1 129,-1-3-258,1 0 129,1-5 0,1-2 129,2-13-129,-1-3 387,1-10-258,1-3 0,-1-6 129,-1 0-129,-4-9 258,-2 7 0,-10-3 0,0 6 129,-11-1 0,0 5 0,-7 1 0,-4 8-129,-6 0-258,-1 3 0,-5 4 0,-3 5-129,-1 2-129,-2 3 0,0 0-129,-1-1-129,0 5 129,-1 0-258,3 2-258,-3 0-1032,5 0-2322,5 2-516,-4-2 129</inkml:trace>
  <inkml:trace contextRef="#ctx0" brushRef="#br0" timeOffset="44">22006 14185 3225,'0'0'3225,"13"0"258,-13 0-3096,0 0-387,16 12 129,-9 0 387,0 5 0,-2 5 129,3 5 0,-4 2 0,6 4 0,-5 6-387,1 7 0,0 0-258,0 6 0,2-2-129,0 8 0,-1-1 0,3 0 0,-2 3 0,-1-1 129,-1 4 0,0-3-129,-3 6-129,-3-4 129,0 3 0,-3-2 129,-1-2-258,-1-4 129,2-3 0,-2-5-129,3-6 129,2-4 0,0-3 0,0-7-258,1 0 0,1-8-129,2-1 129,-1-7 0,1-2-129,-4-11 0,0 0-1290,10 17-1806,-12-24 258</inkml:trace>
  <inkml:trace contextRef="#ctx0" brushRef="#br0" timeOffset="45">21920 15711 1032,'13'16'3870,"-13"-16"-258,26 0 0,-11-5-3225,5-2 0,1 4 0,-3-2 516,7 5 0,-7-4 0,8 6 129,-6-2 0,8 0-258,-3 0-516,6-3-129,-1-1-129,1-4-129,-1-1 129,1 1-129,-2 1 0,-5-1-129,1 7-387,-11-9-516,4 10-2322,-5 0-774,-13 0-645</inkml:trace>
  <inkml:trace contextRef="#ctx0" brushRef="#br0" timeOffset="46">21667 14179 1419,'0'0'1161,"0"0"258,0 0 258,0 5 387,13-1 129,-1-4 0,11 3-258,0-7-258,14 4-387,-3-8-387,11 4-129,-3-5-387,5 2-129,-2-2 0,1 0-129,-6 2 0,-4 6 0,-6 1-129,-6 0 0,-6 4 0,-4 3 0,-7 7-258,-7-14-387,4 32-1290,-4-14-2193,0-18-387,-7 21-387</inkml:trace>
  <inkml:trace contextRef="#ctx0" brushRef="#br0" timeOffset="47">22588 15344 774,'1'13'3483,"-1"-13"0,3-8-129,-3 8-2967,0 0-387,13-1 0,-13 1 387,0 0 0,16 17 387,-16-17 0,7 28 129,-7-12-129,5 7-258,-5-2 0,2 2-258,-2 2-129,0-4-129,0-3 0,0 0 0,0-6-387,0-12-387,0 0-1548,6 10-1806,-6-15-129,0 5-129</inkml:trace>
  <inkml:trace contextRef="#ctx0" brushRef="#br0" timeOffset="48">23076 14336 2451,'12'-16'3870,"-12"4"0,0 12-1677,0 0-1290,6-11-387,-6 11-129,0 0-129,0 0 129,-13 2 258,13-2-258,-21 15 0,10-3 258,-6 2-258,1 7-129,-5 3-129,1 6 0,0 3-129,0 6 129,2-1-129,1 4 129,3 4-129,0 3 0,2 0-129,1 4 129,2 2 0,2 2 0,2 5-129,2 0 129,3 1-129,5-3 258,8-2-129,7-3 0,1-8 0,7-5 129,2-10-129,3-3 129,1-10-129,3-5 0,-3-6 129,-3-2-129,-1-4 258,-5-2-258,-4 0 129,-4 0-129,-4-2 129,-13 2 0,16 0-129,-16 0-129,0 0-129,0 0-645,0 0-1935,0 0-1548,-7-9-258,7 9 0</inkml:trace>
  <inkml:trace contextRef="#ctx0" brushRef="#br0" timeOffset="49">23260 15172 2709,'0'0'3741,"0"0"0,7-7-1419,1-6-1290,-6-10 129,8 3-129,-7-17 258,8 7-258,-7-17 258,9 9-258,-6-11-645,4 4 0,-1-3-258,3 4 0,-1 3-258,3 1 129,0 4 0,2 8-129,-3 4 129,2 5 0,-2 4 0,0 5 0,-3 7 0,1 3 0,-12 0 0,16 11 0,-10 3 129,1 5-129,-2 2 0,-2 4 129,2 4 0,-2 2 0,1 3 129,2 3-516,0 3 258,2 2 0,0 1 258,2-3-516,-1-2 258,0-6-129,1-2-129,-3-9-129,2 3-516,-9-24-1419,0 0-2064,0 0-387,-4-14-387</inkml:trace>
  <inkml:trace contextRef="#ctx0" brushRef="#br0" timeOffset="50">23279 14817 2967,'-3'20'4644,"14"-20"-258,13 2-258,3 0-2580,5-2-1419,10 0 129,-2-4-129,7 4 129,-4-2-129,4 2-129,-3 0-774,-7 4-1419,-3 0-2193,5 4-129,-11-8-258</inkml:trace>
  <inkml:trace contextRef="#ctx0" brushRef="#br0" timeOffset="51">23922 14672 3354,'5'82'3612,"1"-32"129,-2-1-2580,-4-5-258,5 4-258,-5-9 129,3 0-258,-3-8 0,0-3-645,1-4-1548,7-6-2193,-8-18-387,0 0 0</inkml:trace>
  <inkml:trace contextRef="#ctx0" brushRef="#br0" timeOffset="52">23892 14650 5934,'-14'-14'4773,"14"14"-903,-4-18 129,4 7-3870,0-4-258,6 2 129,2 0 129,5 1 0,2 4 129,3-1 129,5 5 0,-1 1-129,5 3 0,-2 2-129,2 7 0,-2-1-129,0 1 129,-7 5-258,0 1 258,-6 2-258,-3-1 258,-7 2-258,-2 3 258,-7-1-129,-3 1 258,-9-1 0,1 3-129,-5-6 0,0 0 258,0-2-258,2-3-129,4-4 129,2-3-387,15-5-129,0 0 0,0 0 0,12 5 0,9-2 0,2-2 0,5 5 129,-2 1 0,1 7 258,-4 1 0,-4 4 0,-5 3 0,-7 5 129,-4 2 0,-3 1 129,-7 3-129,-7-2 129,-3 3 0,-8-4 0,2-1 129,-6-6-129,4 1-129,-5-7 0,4-4-129,2-4-387,-2-9-516,12 0-1806,-1-5-1677,0-16-516,9-4-129</inkml:trace>
  <inkml:trace contextRef="#ctx0" brushRef="#br0" timeOffset="53">24198 14300 4644,'0'0'4515,"7"8"-129,-7-8-258,12 10-3354,1 5-516,-3 4-129,4 11 258,2 1-129,5 7 0,-4 4-129,7 3 129,-1 4 0,3 6-129,-2 1 0,3 4-129,-5 0 129,-2 2 0,-5 1 0,0-1 0,-10-2 0,0-4 129,-7-7 129,-5-3-129,-10-8 0,1 2-129,-6-14 129,-2 3-129,0-12-129,1-1-129,-2-4-258,2-6-129,6 2-645,-8-10-1677,10-4-1806,6-4-387,8-7 0</inkml:trace>
  <inkml:trace contextRef="#ctx0" brushRef="#br0" timeOffset="54">24808 15008 5805,'0'0'4386,"8"0"-258,-8 0-1161,11-29-2709,3 9-258,0-2 129,4 1 258,-4-5 129,7 4-129,-4-3 129,5 4 129,-8 1-258,4 4 0,-5-2-258,-1 2 0,-4 5-129,-8 11 0,13-19 0,-13 19 0,0 0 0,5-14-258,-5 14 0,0 0-258,0 0 129,-15-7-129,15 7 0,-24 7-129,11 7 129,-3 1 0,3 7 129,-4 2-129,5 5 387,0 2 0,4 1 0,-3-3 129,5 3 0,2-6 0,-1-6 129,4-2 129,-4-5-129,5-13 258,0 0-129,0 0 0,-8-10 0,5-2 0,-2-7 129,0 1-258,-2-8 387,1 5-258,-3-6 0,1 2 0,-3 4-129,1 1 129,-1 0-129,2 3 0,0 5-258,1 1 129,8 11-129,-15-7 0,15 7 0,0 0 0,-12 0 0,12 0 0,0 0 129,0 14-129,0-14 258,14 19-129,-1-7 0,2 0-129,2 1 129,0 2-129,4-1 129,2-1 0,0 3-129,0-7 0,3 4 0,-2-2 0,0-3-129,0 1 258,-3-1-129,-3 1 129,-2 3 0,-4-1-129,-4 0-258,-8-11-1161,1 18-2451,-1-5-387,-8-8-258</inkml:trace>
  <inkml:trace contextRef="#ctx0" brushRef="#br0" timeOffset="55">15373 16774 1,'-5'11'2321,"5"-11"-1547,0 0-387,0 0 0,0 0 129,-8-12 387,8 12 258,0-15 387,0 15-258,18-25-258,-1 15-258,2-11-387,8-1-129,2-4-258,4-1 258,1 2-129,0 2-129,-4 1 258,0 2 387,-10 1-129,1 10 129,-21 9-129,21-7 0,-21 7-129,0 0 0,0 0-516,0 0-516,0 7-645,-10-2-1677,-5-5-1548,15 0 258</inkml:trace>
  <inkml:trace contextRef="#ctx0" brushRef="#br0" timeOffset="56">15509 16486 1935,'-15'-4'4128,"15"4"-258,0 0-1032,0 0-2064,0 0 0,0 0-387,0 0 258,0 0-129,0 0 129,0 0-129,0 0-129,0 12-258,0-12-129,1 17 0,2-4 129,2 1-387,1 5 258,1 4 0,0-6 129,0 10-129,0-5 129,2 4 0,-4-4-129,3 0 0,-3-5 129,0 0-129,-3 0 129,3-5 0,-5-12-129,0 0 0,0 15 0,0-15 0,0 0-129,0 0-129,0 0-129,-9-11 129,9 11-129,-6-17 129,4 4-129,-2 2 258,0-6 0,1-1 129,-1 3 129,-2-4-129,-1 4 129,0-9-129,-1 3 129,-1-6-258,0 7 129,2-2 387,1-2-387,0 6 258,3 0-258,3 2 129,0 0-129,0 16 258,4-15-258,-4 15 0,9-10-129,-9 10 0,0 0 0,0 0-129,0 0-258,0 0 129,2 9 0,-2-9 0,-11 22 0,0-8-129,-1 1 387,-3-1-258,0 3 516,0-4 258,-4-6 129,6 4-258,-4-6 387,17-5 0,-23 3 0,23-3-129,-12 3-258,12-3 0,0 0-129,0 0 0,0-6 0,0 6-129,8-6 129,-8 6 129,17 0-129,-5 0 0,-1 0 129,7 6 0,0-6 0,6 6 0,1-5-129,7 2 129,-1-3-129,4 2 0,-1-2-129,3 3 0,-4-1 0,-2-1 0,-4 6 129,-2-3-129,-6 2 0,-4-2 129,-3 2 0,-12-6-129,10 9 129,-10-9 0,0 0-129,0 13 0,0-13-129,0 0 0,-7 5-258,7-5-387,0 0-1290,-13 3-2451,9-11-516,4 8 129</inkml:trace>
  <inkml:trace contextRef="#ctx0" brushRef="#br0" timeOffset="57">16077 16085 2709,'0'17'3612,"-11"0"-2193,11 4-516,-1 1-129,1 7 258,0 2 258,0 8-258,0 0 0,4 12-387,-4-2 387,3 8-387,-3-6 129,1 10-387,-1 0-129,0 3-129,0-6 129,0 1 0,0-6 129,0 0-129,0-7-129,0 0 129,0-17-129,0 7 258,0-12-258,2 2 0,-1-6-129,1 1 0,2-3-129,-3-3 0,4 0-129,-5-4-387,9 9-903,-9-20-2838,0 0-129,0 0-387</inkml:trace>
  <inkml:trace contextRef="#ctx0" brushRef="#br0" timeOffset="58">15802 17201 2451,'38'2'4257,"-11"-7"-516,2-3-1935,-4-4-258,10 7 0,-8 1-129,9 0-516,-9-4 258,10 7-258,-7-7-258,6 1-129,-1-2-258,3-4-129,-2-2-129,0 2 0,-1 3-129,-4-6-258,-1 11-258,-10-10-516,5 12-1677,-9-3-1806,-9-9-129,-1-2-258</inkml:trace>
  <inkml:trace contextRef="#ctx0" brushRef="#br0" timeOffset="59">15787 16062 1677,'0'0'4644,"0"0"129,0 0-387,7 0-2967,-7 0-645,17-8-387,-3-2 129,9 4-129,1-1-129,10 1 0,3 0 0,7 3-129,2 2-129,3 1 0,1 4-258,-5-1 0,2 8-129,-12-3-516,4 9-516,-16-2-2967,-4-2-258,-5 3-258</inkml:trace>
  <inkml:trace contextRef="#ctx0" brushRef="#br0" timeOffset="60">16043 16713 1806,'-16'24'3741,"13"-11"129,3-13-2064,-21 0-774,21 0 258,-16-8 258,16 8-387,-14-31 258,13 16-129,-9-11-258,10 2-258,-6-7-129,6 2-387,-3 0 0,3-3-258,0 6-387,0-1 516,3-4-258,5 1 258,5 5-387,1-5 387,6 8-387,1 1 387,3 3-258,2 2 0,2 5 0,0 6-129,1 5 129,-2 1 129,5 10-129,-5 6-129,1 4 387,-3 0-258,-4 7 258,-4 4-258,-2-3 258,-6 1-387,-3-4 387,-6 1-258,0 0 129,-6-1-129,-9-1 258,-2-1 0,-6-8 0,-3 6 129,-7-2-129,1-2 258,-6-11-129,1 6 258,-3-8-258,4-2 0,-2-3 0,3 0-129,4-6 0,5-9-258,7 4-129,1-11-387,18 7-645,-4-16-1677,8 7-1935,15-7-129,5 0-387</inkml:trace>
  <inkml:trace contextRef="#ctx0" brushRef="#br0" timeOffset="61">16518 16901 2580,'9'0'4257,"-9"0"-129,11-6-387,2 5-2967,-13 1-516,21-8 0,-8 5 387,2 3-258,-3-2 129,3 4 129,-2 1-129,4 9-129,-17-12 0,23 20-129,-16-6-129,1-2 0,-2 5 0,-2 4 129,-4-9 0,-2 5-129,-6-4 129,1 5 0,-5-6 0,1 8 129,-2-5-129,1-1-258,-3 3 129,4 0 129,-3 0-258,4-5 129,-1 1 0,1-2-129,1 0 129,9-11 0,-13 11-129,13-11 129,0 0-129,0 0 129,0 0-129,-10 11 0,10-11 0,0 0 0,10 4 0,-10-4 0,18 4 0,-4 2-258,4 4-258,-3-9-774,14 6-1806,-5-7-1806,0-3 0,2-12-387</inkml:trace>
  <inkml:trace contextRef="#ctx0" brushRef="#br0" timeOffset="62">17149 15940 3483,'12'-2'3999,"-12"2"-258,0 0-2580,0 0-258,-5 9 0,2 6 0,-11-9-129,4 14 258,-10-5-258,8 11 0,-13-6-258,7 10-129,-3 1-258,1 4 129,-1 10-258,5 2 129,-1 3 0,2 4-129,2 7 0,3 2 129,1-3 0,5 1-129,4-1 258,3 1-258,7-8 0,4 0 258,2-6-258,5 0 129,0-6-129,3 1 129,-1-8 0,3 0 129,-2-8-129,3 5 0,3-11 129,-1-3 129,0-3-387,-1-1 129,-3-4-129,-1-4 129,-5 0-258,-2-5 129,-4 3-129,-13-3-645,24 12-645,-24-12-3096,0 0-129,9-8-516,-9-7 129</inkml:trace>
  <inkml:trace contextRef="#ctx0" brushRef="#br0" timeOffset="63">17254 16251 3483,'0'0'4644,"10"8"-645,-10-8 0,0 0-3354,0-5-774,0 5 0,0 0 129,0 0 0,0 0 129,0 0 129,3 5 0,-3 6-129,0 6 129,0 1 0,0 6-129,0 0-129,0 8-129,0 2 258,-1-1-129,1 6 258,0 1-258,-3-3 0,1 0 0,-2-1 516,3 1-516,0-11-129,-3-7-258,4 2-903,0-21-2709,0 0-516,0 0 0</inkml:trace>
  <inkml:trace contextRef="#ctx0" brushRef="#br0" timeOffset="64">17277 16202 2709,'4'-6'3354,"-4"6"-1419,15-6-1548,-15 6-129,16-8 258,-5 0-129,4 3 387,-2-3 0,7 4 129,-3-3-129,7 2 0,-3-1-129,5 5-129,-7 1 129,8 0-387,-6 5 0,4 4-129,-7 0-129,1 4 0,-5 6 0,0-4 0,-8 4 129,1-3 258,-7 2-129,0-4 0,-10 4 0,0 1-129,-6-7 129,-3 3-129,0-5 0,-5 4-129,3-7-129,-5 2 129,8-5 0,-3 3-129,5-3 0,-2-2 0,6 2-129,-1-4-129,13 0 258,-15 4-258,15-4 258,0 0-129,-13 0 258,13 0-129,0 0-129,11 0 258,1 2-258,4 0-129,2 5 0,3-2-129,2 6-129,-1 1-258,1 5 0,-5-3-129,0 13-258,-5-8 129,-1 4-129,-8 0 258,-1 3 258,-3-6 645,-4-1 258,-5 4 516,-7-5 258,-1 1 387,-6-8 129,0 6-129,-5-11-258,5 2-258,-7-8 0,4 0-516,1-5 0,2-4-387,3 6 0,0-7-645,6 6-516,0-1-1677,-1-2-1161,15 7 516</inkml:trace>
  <inkml:trace contextRef="#ctx0" brushRef="#br0" timeOffset="65">17953 16220 3096,'0'0'4257,"0"0"-258,0 0-129,0 0-3225,0 0-645,-13 7 0,13-7 129,-14 1 129,2 4 0,1 2 129,-3-3-129,1 6 129,-5-1 0,2 6-258,-3 0 0,2 5 129,-1-2-129,0 1-129,-1 4 129,2-1-129,-1-1 258,5 6-258,-1 2 258,5-3-129,3 2 129,5 0 0,1-3 0,4 4-129,7-10 258,9 4-129,0-7 0,8-3 0,1-2 0,4-4 258,1-2-387,1-5 0,-4 5 0,-2-4 129,-3-1 0,-5 0-129,-4-4 0,-4 4-129,-13 0 129,15 0 0,-15 0-129,0 0-258,0 0-387,0 0-645,0 0-2064,0 0-1290,0 0-516,0 0 0</inkml:trace>
  <inkml:trace contextRef="#ctx0" brushRef="#br0" timeOffset="66">18048 15987 1548,'-9'-6'3225,"9"6"129,0 0-1935,0 0-1032,0 0-258,0 0 129,0 0 387,0 0 129,0 0-129,6 6 258,-6-6 0,6 13-258,-6-13 0,16 17-129,-16-17 0,21 21-129,-8-13-129,6 8 0,0-3-129,3 2 0,-2-3 129,3 5-129,-3 0 0,2 3-129,-4 3 258,0 0-129,-2 8 129,1 0-258,-5 2 129,1 1-129,-1 1 258,-2 6-129,0-3 129,0 2-129,-3-6 129,0 3-129,-2-4 129,-1 4 0,-4-7-129,0 1 129,-1-2-258,-4 4 387,-7 0-129,2-2 129,-7-1-129,1 1 0,-6 0-129,-2-4 129,0 0 0,-1-1-129,-2-7-129,1 2 129,1-1-129,1 1 0,3-5 129,3 0 0,2-6-258,3 2 129,1 0-129,1-2 129,11-10-129,-10 7-129,10-7-129,0 0-387,-3 13-258,3-13-1032,0 0-2580,6-13-387,0 0 0</inkml:trace>
  <inkml:trace contextRef="#ctx0" brushRef="#br0" timeOffset="67">18737 16644 3483,'-1'18'4515,"1"-18"-387,0 0-129,7 0-2967,-7 0-1032,16-13 0,-3 1 0,2-3 0,2-2 258,3 1-258,0 3 258,2-2-129,0-3-129,-2 3 129,1 1 0,-2 1-129,-1 3 0,-2 0-129,-2-1-129,-14 11-258,21-8-516,-21 8-903,4-13-1935,-4 13-516,0 0 0</inkml:trace>
  <inkml:trace contextRef="#ctx0" brushRef="#br0" timeOffset="68">18816 16353 2193,'0'0'4257,"0"0"-387,0 0 258,0-12-3096,0 12-774,0 0-129,8 5 0,-8-5 129,7 27 0,-5-13 129,1 13-129,-2-1 0,0 3-129,0 8 0,0-3-129,0 2 129,-1 0 0,2-4-258,-2-8 129,0-2 0,0-5 0,0 0-258,0-17 0,0 12 0,0-12 0,0 0-387,0 0 0,0 0-387,-9 8-258,9-8-387,-10-8 258,10 8-258,-13-5 258,13 5 0,-15-17-258,2 2-645</inkml:trace>
  <inkml:trace contextRef="#ctx0" brushRef="#br0" timeOffset="69">18736 16491 1161,'-26'-22'3483,"26"22"129,-21-9-1548,9-3-516,12 12-387,-16-8-645,16 8 129,0 0 0,0 0 258,0 0 0,0 0-258,0 0-129,21 10-129,-8-5 0,7 5-129,-1 2 0,4-2-129,-1-1 0,2 6 129,-3 1-129,1-5 0,-2 2 129,1-2 0,-2-2-258,-1-2 129,-2-1-129,-1-1 129,-4-4-129,-11-1 0,16 5-258,-16-5 129,0 0-258,0 0-258,1 10-903,-7-10-1935,6 0-1161,-17 2 0,4-2-257</inkml:trace>
  <inkml:trace contextRef="#ctx0" brushRef="#br0" timeOffset="70">19488 16320 774,'-4'-15'3354,"4"15"0,0 0-1806,0 0-774,-11-10 129,11 10 129,-12-9 0,-1 4 0,13 5 0,-23 0 0,23 0-129,-31 6-516,16 4-129,-5 1 0,2 6-129,-2-5 0,0 7-129,4-2 129,0 6 0,3-3 387,1 4-387,1-3 129,5 3-129,2-3 129,4 6 0,0 1-129,4 0 0,4-5-129,7 2 129,0 5-129,5-5 0,3 2 0,2-4 0,4-7 0,1-5 0,1-1 0,2-7-129,4-6 129,-3-11-129,-2-3 0,1-12 129,-2 0 0,-3-3 0,0 3-129,-4-5 129,-4 3 129,-5 4 129,-3-7-129,-5 5 129,-7 3 0,0 1 129,-10-6 0,1 5 129,-12-2-258,0 3 0,-6 3-129,2 3 0,-2 4-129,-3 7 0,2 3-258,-1 5 129,2 3-129,-1 4-258,6 8-129,-5-4-516,15 16-1032,-6-9-2580,3-4 0,8 5-516</inkml:trace>
  <inkml:trace contextRef="#ctx0" brushRef="#br0" timeOffset="71">19456 15831 3612,'-10'19'4386,"10"-19"-516,-3 17-1032,3 3-2451,0 1-387,0 8 129,0 2 0,3 11 129,-1 6-129,0 5 0,-2 5 0,0 8-129,0 4 129,-2 8-258,-4 4 129,0-5-129,-2 1 129,0-1-129,1-8 129,0-5 0,4-8-258,0-11-129,2-6-258,-4-12-516,5-4-1290,0-1-1677,0-22-129</inkml:trace>
  <inkml:trace contextRef="#ctx0" brushRef="#br0" timeOffset="72">19158 17077 2709,'39'21'4257,"-7"-15"-258,-8-6-258,13-6-2451,-3 2-1419,3 4 258,3 0 129,-5 0 258,3 5-129,-8-5-129,3 0-258,0 7-774,-8-2-1677,-3-5-1806,6-5-645,-11-6 387</inkml:trace>
  <inkml:trace contextRef="#ctx0" brushRef="#br0" timeOffset="73">19165 15812 3096,'-13'-8'4386,"13"8"-129,0 0 0,10 0-3225,-10 0-516,19 0 0,-5 0 258,9 6-129,-1-5-129,11 10 129,2-4-387,3 3 0,2 1-129,4 1-129,-3 5 0,-2-5-258,3 9-387,-10-11-645,7 8-2709,-9 3-645,-5-9-258,-3 2 0</inkml:trace>
  <inkml:trace contextRef="#ctx0" brushRef="#br0" timeOffset="74">19768 16869 516,'0'0'4128,"0"0"129,12 2-129,-12-2-1806,0 0-1677,7-10-129,-7 10 0,13-13-129,-13 13 129,14-4 0,-14 4 0,21 0-258,-21 0 0,22 12 0,-12 0 0,1 3 0,1 0-129,-2 0-129,-2-4 129,1 4 0,-3 0-129,-1-2 258,-5-13-129,2 20 0,-2-20 0,-2 19 129,2-19-129,-12 14 258,12-14-258,-16 6-129,16-6 0,-12 7 0,12-7-129,0 0 0,0 0 129,0 0-387,0 0 387,0 0-129,15 15 0,-15-15 0,21 17 0,-10-8 129,2 4-258,-4 6 258,0-5-258,-2-1 258,1 1 0,-5 1 0,1-1 0,-3 4 129,-1-7 0,0-11 129,-8 12-129,-3 2-129,-2-1 258,-2-8-129,-3 2 0,-1-2-258,0-1 0,-2 4-258,4 4-258,-5-12-516,22 0-1161,-22 2-2451,22-2 0,-13-15-387</inkml:trace>
  <inkml:trace contextRef="#ctx0" brushRef="#br0" timeOffset="75">20383 16191 2451,'7'-21'2322,"-7"21"-1419,0-12-258,0 12 258,0 0 0,0 0 0,-6-8 129,6 8 0,-11 0-387,11 0-129,-17 0 0,17 0-258,-18 0-129,18 0 0,-18 1 0,18-1 258,-21 6 129,21-6 0,-22 11 129,12 2 129,-4-7 0,3 9-129,-5-1-129,4 5 129,-4 1-387,3 5 0,-4 0 0,4 2-387,-3 2 387,6 4-387,-2 2 258,1 6-129,1-5 129,3 7 0,1 0-129,2-2 129,2 3 0,2 3 0,1-6-129,6-5 0,4 3 0,2-5 129,2-6-129,3 2 129,-1-6-129,0-7 129,1-2-129,1 1 129,0-8-129,1 0 0,-1-3-129,0 3 129,-1-1 129,0 1-258,-1-4 129,-1 3 0,-2 1-129,-4-3 129,2 5-129,-12-10-387,19 14-258,-19-14-1161,0 0-2580,0 0-129,0 0-387</inkml:trace>
  <inkml:trace contextRef="#ctx0" brushRef="#br0" timeOffset="76">20671 16313 1548,'20'0'3741,"-6"-6"129,-14 6-1677,0 0-1290,0 0-129,9-17 0,-9 17 129,0 0 258,0 0-129,0 0 0,0 0 0,5-11-258,-5 11-258,0 0-129,-6-3-129,6 3-129,-20 0-129,6 0 0,-2 4 0,-1-1 0,-5 9 0,1-3 0,-2 4 129,3-3-129,-2 7 0,1-3 129,1 1-387,0 3 387,3 2-387,2-2 387,1 2-258,3 4 129,1 2 0,4-5-129,4 8 258,2-4 0,0-4-129,5-1 0,5 6 129,1-9-129,3-1 129,0 2-129,2-3 0,1-3 0,3 2 129,-1 1-258,1-6 129,1 0 129,1-2-129,-1-3 0,1-2-129,-3-2 0,-4 0 0,3 0-387,-18 0-258,26-2-1032,-26 2-1935,0 0-1290,12-16 0</inkml:trace>
  <inkml:trace contextRef="#ctx0" brushRef="#br0" timeOffset="77">20997 16348 516,'12'10'3870,"-12"-10"387,15 12-387,-15-12-1677,8 20-1806,3-8-258,-4 2 129,2 1 0,-6 2 129,5 7 129,-8-1 0,3 5-258,-3-3 129,0 3-129,0 1 129,0-1-258,0-3 0,0-5-129,3-6-258,-3 1-258,5-2-129,-5-13-516,6 13-774,-6-13-2193,0 0-903,0-12 645</inkml:trace>
  <inkml:trace contextRef="#ctx0" brushRef="#br0" timeOffset="78">20945 16231 2193,'0'0'4128,"0"0"258,11 10-516,-11-10-2451,15 1-1161,-15-1 0,21 8 0,-4 4 0,-2-4 129,6 6 0,-2-3 0,4 11 129,0-6-258,0 6-129,-1-4 0,2-1 0,0 0 0,0 4-258,-2 0 0,1-3 0,-2 5 0,-2-2 0,-1 5 0,-4-4-129,-4 5 258,-1-1 0,-5-1-258,-3-4 516,-1 4-258,0-4 0,-7-6 129,-3 3 0,-5-7 129,1-2 0,-7-4 0,2 7 129,-9-9-129,4-1 0,-4 4 0,1-5-129,2-1-129,-2 0-129,5 3-129,-2-3-258,9 2-258,-8-2-1161,11 0-2838,2 0 0,10 0-258</inkml:trace>
  <inkml:trace contextRef="#ctx0" brushRef="#br0" timeOffset="79">21413 16167 1677,'13'13'3870,"-1"-4"-258,-12-9-1032,0 0-2451,19 19 0,-7-5 129,1 4 0,-1 3 258,4 5-258,-1 0 258,1 7-516,2 4 129,-3 0-129,3 5 0,-4 2-129,0 1 258,-3-3-258,-4 6 129,-5 1 0,-2-2 0,0 6-258,-8-6 129,-3 0 258,-5-5 129,0 2 129,-5-12 0,5 2 516,-5-13-258,6-1 129,-4-11-387,6 0 0,1 0-516,-1-1-129,13-8-258,-15 8-258,15-8-387,0 0-903,-15 8-2322,15-8 0,0 0 388</inkml:trace>
  <inkml:trace contextRef="#ctx0" brushRef="#br0" timeOffset="80">22020 16849 774,'27'-9'4128,"-8"2"258,-5-8-645,11-7-2322,-4 0-1290,0-4-258,3 2 258,-2-5 0,-2 7 0,-3 0 258,-2-2-129,-3 5-129,-4 6-129,-8 13-774,9-24-1290,-9 24-2064,0 0-258,-2-19 130</inkml:trace>
  <inkml:trace contextRef="#ctx0" brushRef="#br0" timeOffset="81">22091 16520 2580,'0'0'4902,"0"0"-516,0 0 0,0 0-2580,0 0-1419,11 11-258,-11-11 0,23 17 129,-11-3-129,5 7 129,0-1-129,2 10 258,1 0-387,0 1 129,0 1-129,0 2 0,1-5-129,-5 1 0,3-2-258,-8-7-129,7 2-387,-13-8 129,7 5-387,-12-20 0,6 22-645,-6-22-1677,-13 3-1032,13-3 387</inkml:trace>
  <inkml:trace contextRef="#ctx0" brushRef="#br0" timeOffset="82">22146 16852 6063,'0'0'5031,"8"0"-387,-8 0-387,19-24-3354,-3 4-1032,5 8 0,0-5-258,2 3 258,-5-2 0,2 7 0,-6-6-129,2 11-258,-16 4-387,15-9-258,-15-4-387,0 13-774,0 0-645,-14-14-774,0 8-516</inkml:trace>
  <inkml:trace contextRef="#ctx0" brushRef="#br0" timeOffset="83">22087 16612 1161,'-25'5'4386,"16"7"-774,9-12-774,0 0-645,0 0-516,15 10-258,-15-10-258,27 2-258,-10-2-129,8 3-129,-3 1-258,6 6-129,0-10 0,0 8 129,3-1-258,-3 3-258,2-2 0,-5 2-645,4 5-645,-15-15-2451,4 5-1032,4-2-258,-8-3 0</inkml:trace>
  <inkml:trace contextRef="#ctx0" brushRef="#br0" timeOffset="84">22752 16213 516,'21'-5'3483,"-21"5"-645,6-18-1032,-6 18-258,0 0-387,17-8-129,-17 8 129,0 0-258,8-14 129,-8 14 0,0 0-387,0 0 0,0 0 0,12 0-258,-12 0-129,6 12 0,-4 6-258,4 7 129,2 4 0,-1 6-258,2 7 129,4 4 0,-2 7 0,1 3 129,-2 0 0,0-1-258,-1 6 129,0-1 129,-3-6-129,-1 0 0,-2-2 129,1-8-258,-2-10 129,3 0 0,-2-8 0,0-7-129,2-4-516,-5-15-387,5 14-2451,-5-14-1032,0 0-258,0-8 258</inkml:trace>
  <inkml:trace contextRef="#ctx0" brushRef="#br0" timeOffset="85">22712 17147 2322,'0'12'4515,"-3"3"-129,3-15-129,0 0-2967,0 0-645,0 0-129,16-5 258,-16 5-129,29-9-258,-10 1 129,10 4-129,-3-4 0,6-1-129,1-3 129,3 4-387,-1-2 387,0 3-387,-4-3 129,-1 5-258,-3 0 0,-5 2-258,-2 3-129,-8-2-387,7 2-774,-19 0-2322,0 0-645,0 0-516,0-16 517</inkml:trace>
  <inkml:trace contextRef="#ctx0" brushRef="#br0" timeOffset="86">22588 16251 516,'0'0'4128,"20"-1"-258,-11-11 387,2 1-3483,8 6 129,-7-11-129,10 9 0,-9-6 0,5 12-129,-5-5 0,5 6 0,-4-9-387,6 9-129,3-1-129,3 1 129,4-2 0,4-2-129,2 2 129,4-1-129,1 0-129,1-2 129,-2 3-387,-6-2-129,3 4-516,-16-5-1548,-3 2-1806,-1 3-387,-17 0 129</inkml:trace>
  <inkml:trace contextRef="#ctx0" brushRef="#br0" timeOffset="87">22930 16796 1548,'-12'12'3741,"12"-12"774,0 0-2451,-19 0-516,19 0 129,-20-9-258,20 9-258,-21-9 129,21 9-387,-20-11-387,20 11 0,-21-14-258,21 14 129,-17-23-258,17 23 258,-15-21-258,9 6 0,4-6 0,1 2-129,1-8 129,0 0-258,3 5 258,6-8-258,0 7 129,3 2-129,3 1 129,1 1 129,2 4-129,1 3 0,1-2 0,0 4 258,1 3-387,1 0 258,-3 4-129,0-2 0,0 5 0,-1 3 0,1 9 0,0 0-129,-4 2 129,0 2-258,-2 2 258,-1 9-129,-2 0 129,-1-3-258,-5 2 258,1 0 129,-4 3-129,-1-6 0,0 3 0,-7-1-129,-2-1 129,-4-5 129,-1 5-258,-1-4 258,-3-5-129,-1 4 258,0-9-129,1 2 129,-4-7-129,4 4 0,-5-9 129,1 0-129,-3 0-129,3-3 0,-1-7 129,-2-6-258,2-4 0,0 1 0,2-5-129,1-4-258,8 10-516,-7-22-1290,11 7-2451,3 4-129,5-7-516</inkml:trace>
  <inkml:trace contextRef="#ctx0" brushRef="#br0" timeOffset="88">23271 16949 3096,'15'19'3612,"-15"-19"-1935,0 0-645,10 19-129,-10-19 129,8 12 129,-8-12 129,5 17-258,-5-17-129,1 14 0,-1-14-129,0 18 0,0-18 0,-4 24 0,-4-13-129,6 6 0,-7-2-258,5 5 387,-4-6-516,4 3 0,-1 0-129,3-2 0,-1-5-129,3 4 129,0-14-129,10 15-129,5-11 258,0 8 0,5-12-129,2 0 0,2 0 129,1-2-129,-3-3 0,-2 5 0,0-2-129,-5-5-129,1 7-258,-16 0-516,21 5-129,-21-5-645,13 11-1419,-13-11-1806,0 0 0,3-6 129</inkml:trace>
  <inkml:trace contextRef="#ctx0" brushRef="#br0" timeOffset="89">23428 17099 1806,'14'32'4128,"-1"-18"-129,-13 1 0,1-2-3225,4 7-387,-5 5-129,6 9 258,-6-1-129,0 4 258,0-6-387,-2-1-645,2-2-1677,3-6-1935,-3-22 0,8 19-774</inkml:trace>
  <inkml:trace contextRef="#ctx0" brushRef="#br0" timeOffset="90">23802 16379 2580,'-9'-6'3741,"9"6"-516,0 0-2451,0 0 0,0 0 129,0 0 0,0 0 0,-10-7-129,10 7 258,0 0-387,0 0 0,-16 0-258,16 0 0,-10 0-129,10 0 258,-11 7-129,11-7-129,-13 7 0,13-7 0,-15 12 0,15-12 0,-21 16 0,9-4-258,-3 4 258,1 4-258,-4-2 258,3 6-258,-5 4 129,3-3-129,-1 7 0,1 2 129,3-3-129,1 0 0,3-1 0,2 5 0,3-5 0,3 7 0,2-6 0,0-1 129,5-4 0,5 2-129,2 0 0,3-4 129,2-3-129,2-2 129,4-1 129,0-6-258,3 5 0,-3-3 0,4-2 0,0 3-258,4-2-258,-5-1-516,8 1-1290,-9-3-2193,1-7-258,-1-3-258</inkml:trace>
  <inkml:trace contextRef="#ctx0" brushRef="#br0" timeOffset="91">23922 16766 516,'0'0'1419,"-7"15"258,7-15 0,0 0 258,-7 13-645,7-13 0,-7 10-258,7-10 0,-8 11-129,8-11-258,0 0 0,-13 9-258,13-9 0,0 0 129,-6 13-258,6-13 129,0 0-129,0 0 258,0 0-129,0 0 0,0 0 0,-1-13 129,1 13-258,0-21 0,3 4-129,1-4 0,2-7-129,2 0 0,1-3-129,3-3 0,1 0 0,1 0 0,0 0 0,2 3 0,-4 5 129,4 3-258,-6 5 258,0 5 0,-3 1-129,-7 12 258,0 0-258,10-11 129,-10 11-129,0 0 129,0 0 0,5 11-129,-5-11 129,8 17-129,-1-1 129,0 1 129,4 3-258,2 0 258,-2 6-129,5 0 0,-2 6 129,1-1 129,-1 0 0,0-1-129,1 4 129,-2-1-258,0-3 129,-2-6 0,3 1 0,-4-2-258,2-3 129,-2-3 0,-2-5 0,2 0-129,-10-12-387,13 17-387,-13-17-387,0 0-1161,13 6-2064,-13-6-129,-2-9 129</inkml:trace>
  <inkml:trace contextRef="#ctx0" brushRef="#br0" timeOffset="92">23834 16699 3225,'13'0'4386,"-13"0"-516,20-4 258,-7 1-3741,0 1-387,-2 2 0,4-3 129,-1 3 0,1 0 129,1 0 0,0 0 0,2 0-129,2 4 0,3-4-129,3 0 0,1 0 0,3 1 0,3-1-258,1 2 129,-2-2-516,3 2-258,-10-2-1032,0 0-2193,1 1-258,-15-3 0</inkml:trace>
  <inkml:trace contextRef="#ctx0" brushRef="#br0" timeOffset="93">24481 16473 3612,'13'4'4515,"-13"-4"-258,12 2-1290,-12-2-2193,0 0-258,10 12-129,-10-12 0,9 22-258,-1-5 129,-5 1 129,3 5-129,-5-5 0,4 10 129,-3-1-129,3 1 0,-4-1 0,5 3 0,-4-5-129,3 3 129,-3 1-129,2-4-129,-3-6 129,4 0 0,-2 0-129,-1-5-129,-2-14 0,5 17-129,-5-17-516,0 0-258,0 0-1677,0 0-1806,-5-15-387,0-6 129</inkml:trace>
  <inkml:trace contextRef="#ctx0" brushRef="#br0" timeOffset="94">24456 16477 1677,'-2'10'3483,"2"-10"645,0 0-645,0 0-2967,0 0-516,0 0 258,0 0 516,6-1 0,9 1-129,-15 0 129,27 9 0,-13-7-258,9 7 129,-4 0-387,5-4-258,-1-1 0,-1 2 0,0 4 0,-1-5-129,-1 4 129,-4 3-129,2-2 129,-4 2 0,1 9 0,-3-3 0,-2-1 0,-2 2 0,0 2 0,-3 2 0,-2-2 0,-2-1 0,-1 1 129,0-5-129,-6-2 129,-2 2 0,-5 0 0,-1-4 129,-6-3 0,3 4 129,-5-7-129,3 7 0,-5-3-129,6-1 0,0-2 0,3-2-129,5 4-387,-3-6-387,13-3-258,-11 2-1032,11-2-2580,0 0 0,4-16-258</inkml:trace>
  <inkml:trace contextRef="#ctx0" brushRef="#br0" timeOffset="95">24738 16225 1032,'18'29'3999,"9"-3"-129,-16-22-258,3 9-3096,4 5-387,3-1 129,3 5 258,-3-3-129,3 7 0,-4-6 387,2 9-258,-5-4 129,6 6-129,-10-2-129,6 10 0,-7-3 129,3 0-258,-7 10-129,3 0 129,-8-3 0,4 1 0,-5-2-129,2-4 129,-4 0-129,0 3 129,0-10-258,-2 4 387,-3-6-258,1 5 258,-4-8-258,1 2 387,-2-10-387,-1 6 258,-1-7-129,0-1 0,-6-4-129,5 2 0,-5-2 0,3 2-129,-1 1 129,0-3-129,0 2 0,0 1-129,5 2 0,-3-5-387,11 5-645,-15-5-2709,17-12-645,0 0-516,-16-11-387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2:21.58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-2 0 268 0,'5'4'101'0,"5"-8"-54"0,-1 4-55 0,-9 0 16 16,5 0-22-16,-5 0-3 15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2:21.632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0 0 236 0,'9'0'-130'16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2:20.251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-3 1346 64 0,'0'4'24'0,"0"-4"-12"0,0 0-23 15,0 0 24 1,10-4 14-16,-1-5 13 15,1 1 5-15,4-5-4 16,0 0-2-16,0-8-14 16,1 0-5-16,3-12-11 15,1-18-4-15,5-8 1 0,4-8-1 16,1-4 0-16,4-1-3 16,5 1-2-16,0-1 3 15,0 1 0-15,4-9-1 16,5 0-2-16,1 0 3 15,-1 0 2-15,-4 9-2 0,-1 7 0 16,-4 6-1-16,5 16-2 16,-10 4-2-16,0 8 1 15,-5 5 1-15,-4 4 0 16,-5 8 2-16,0 5 1 16,-5 4-4-16,-5 4 1 15,1 4 0-15,-5 9 2 16,-5 8-1-16,4 8-1 15,-4 9 3-15,0 8 0 16,0 13 3-16,0 0 3 16,0 4-2-16,5 4 1 15,0 1-5-15,0 7-2 0,-1 5 0 16,1 0-1-16,0 4 0 16,-1-4 2-16,1 0-3 15,-5-17 0-15,0-4-1 16,0-9-2-16,0-3-2 15,-5-5-1-15,1-4-5 16,-1-5 0-16,-4-3-12 16,-1-5-4-16,1-8-5 15,-6-5 0-15,1-7-53 16</inkml:trace>
  <inkml:trace contextRef="#ctx0" brushRef="#br0" timeOffset="1188.179">1251 1468 96 0,'0'0'38'0,"5"-5"-20"0,0-3-28 0,-1 4 6 16,1-1-2-16,5-3 3 15,-1 0 22-15,5-1 9 16,0-3 9-16,5-1 2 16,0-8-10-16,0 0-3 15,5-4-11-15,0-1-4 16,-1-3-6-16,1 0-4 0,-5-1 0 16,0 5 1-16,-5 0 1 0,0 4-1 15,-4 4-2-15,-1 0-2 16,0 4 1-16,1 5-1 15,-1 21 0 1,1-1 4-16,-5 9 1 16,-1 0 3-16,1 9 3 15,0-5 2-15,-5 4-1 16,0-3-1-16,0-1-1 16,0-4 0-16,0-4-7 15,0-5-2-15,-5-3-25 16,5-13-7-16,-5-9-72 15</inkml:trace>
  <inkml:trace contextRef="#ctx0" brushRef="#br0" timeOffset="1816.953">2060 1097 140 0,'0'17'52'0,"0"-17"-28"0,0 9-26 0,0-9 9 15,0 16-5 1,5 5 1-16,4 5 0 16,1 7-1-16,-1 5 1 0,1 0 0 15,4 8 5-15,-4 9 3 16,-1 0 2-16,0-5 5 15,-4-4 10-15,-5-4 6 16,-5-4-4-16,-4-8-1 16,-10-1-12-16,-5-4-5 15,-4-12-12-15,-5-9-5 16,0-8-6-16,0-4-4 16,-5-5 0-16,-5-8 1 15,10-13-1-15,5 1 2 0,-1-5-24 16,6 0-10-16,8 0-38 15</inkml:trace>
  <inkml:trace contextRef="#ctx0" brushRef="#br0" timeOffset="2013.046">1980 1177 192 0,'33'-8'71'0,"-9"8"-38"0,4 0-30 16,-14 0 15-16,5 0-7 15,5 0-1-15,4 0-6 16,1-4-3-16,4-1 0 16,-5 5-1-16,5 0 0 0,-4-4-7 0,-1 4 0 15,-4 0-24 1,-1-4-9-16,-9 4-41 16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2:23.90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22-1 120 0,'-5'0'46'0,"5"0"-24"0,-4 4-13 0,4-4 16 15,0 0-8-15,0 0-2 16,-5 4-2-16,0 0 1 16,5 0-7-16,0-4-4 0,0 9 0 15,0-1 2-15,-4 5 4 16,4-1-2-16,4 1 1 16,1 4-3-16,0 0 0 15,-1 4-3-15,1 4 1 16,0 4-2-16,0 5 2 0,-1 4-4 15,-4 0 0 1,0 4 1-16,-4-9 0 0,4 5 4 16,-5-8 5-16,0-1-1 15,0-8 1-15,5-4-8 16,-4-4 0-16,4-5-1 16,0-12 2-1,0-9-1-15,0 1-1 16,-5-5 3-16,5-4 4 15,0-4 4-15,0-1-2 16,0-3 0-16,0-1-3 16,5 1-1-16,4 0-6 15,5-1-1-15,5 1 1 16,0 3 2-16,5 1 0 16,0-4-1-16,4 3 1 15,0 5-1-15,5 5 0 0,-4 3 2 16,-1 5-1-16,1-1-1 15,-6 5-2-15,1 0-1 16,-5 4-1-16,-5 0 0 16,0 8-2-16,-4 1 1 15,-6-5-15-15,1 0-4 16,-5-4-32-16,5 4-12 16</inkml:trace>
  <inkml:trace contextRef="#ctx0" brushRef="#br0" timeOffset="510.332">614 394 188 0,'-19'0'71'0,"19"0"-38"0,-10-4-25 16,10 4 16-16,0-5-10 16,-4-3-3-16,-1 0 0 0,5-5 3 15,0-8-8-15,0 0-1 0,5-4-1 16,4 4-2-16,5 0-2 15,5 0-4-15,0 0 0 16,5 0-5-16,-1 4 1 16,6 4 2-16,-1 9 1 15,-4 0 3-15,-1 0 1 16,1 4 1-16,-10 4 2 16,-4 4 1-16,-1 9 3 15,-4 4-8-15,-5 4-3 16,-5 5 0-16,0-1 3 15,-9 1 10-15,0-5 6 16,-10 0 7-16,1-4 4 0,-1-4-7 16,0-5-3-16,1-3-8 15,-1-5-3-15,-4-8-13 16,4-5-4-16,10-7-23 16,9-10-9-16,0-7-64 15</inkml:trace>
  <inkml:trace contextRef="#ctx0" brushRef="#br0" timeOffset="1200.305">1087 20 164 0,'5'0'63'0,"-5"-9"-34"0,0 5-23 15,0 4 17-15,0 0-5 16,0 0-1-16,4 0-5 15,1 0 0-15,4 4-7 16,1 0-1-16,4 1 0 0,0-1 2 16,0 8 1-16,1 1-1 15,-1 0-1-15,0 3-3 16,5 1-2-16,0 4 1 16,-5 5 1-16,-4 3-3 15,-1 5-2-15,0 3-3 0,-4 1 1 16,-5-4 3-16,0 0 3 15,-5-5-2-15,-4 0-2 16,-5 5 2-16,0-4 2 16,-5-9 4-16,-5-5 4 15,0-3 5-15,-4 0 3 16,-5-5-5-16,0-12-2 16,0 0-5-16,4-9-4 15,1 0-3-15,9-3-1 16,5-1-12-16,9 0-5 15,10-8-16-15,14-1-5 16,9-3-38 0,10 0-36-16,5 3 41 0</inkml:trace>
  <inkml:trace contextRef="#ctx0" brushRef="#br0" timeOffset="1530.792">1465 305 156 0,'5'25'57'0,"0"-13"-30"0,-1 5-27 16,-4-8 13-16,5-1-5 16,-5 0 1-16,5 1-1 15,0-1 0 1,14-8 0-16,0-4 0 0,-1-4-4 16,6-5-1-16,0-8-1 15,4-4-2-15,1-5 1 0,-1 1 1 16,-4-1 12-16,-5 5 6 15,-5 0 7-15,-5 4 4 16,-4-4-9-16,-5 4-2 16,-5 4-12-16,-4 0-5 15,-1 9-11-15,-4-1-5 16,-5 9-13-16,0 13-4 16,0-1-8-16,-4 5-2 15,-6 4-46 1,6 5-28-16,4-5 52 15</inkml:trace>
  <inkml:trace contextRef="#ctx0" brushRef="#br0" timeOffset="1922.353">1806-103 156 0,'24'-42'57'0,"-15"12"-30"0,1-8-12 16,-6 26 18-16,1-1-5 15,-5 0 0-15,0-3-6 16,0 3-4-16,0-4-10 16,5 5-3-16,-5-1 1 0,0 4-1 15,0 1 2-15,0 4-2 16,0 4 0-16,0 8-1 16,-5 5 0-16,0 4 0 15,1 12 0-15,-1 5-2 16,-5-1-2-16,1 5 1 0,4 4-1 15,0 9-3-15,1-5 2 16,4 9 1-16,0 8 2 16,0 4 1-16,4-4 1 15,1-8 6-15,0-5 4 16,4 1-5-16,1-9-1 16,4-4-4-16,10-17-3 15,4-4-14-15,10-17-6 16,4-9-28-16,6-3-12 15,9-18-55 1</inkml:trace>
  <inkml:trace contextRef="#ctx0" brushRef="#br0" timeOffset="2823.067">4635 132 172 0,'0'-4'66'0,"5"0"-36"0,-5-1-37 0,0-3 10 16,-5 0-3-16,1-9 2 16,-6 4 12-16,1 1 6 15,-6-1-10-15,1 0 14 0,0 5 6 16,-5 4 2-16,0 0 1 16,0 4-7-16,-4 4-4 15,-1 0-10-15,0 9-3 16,1-1-5-16,-1 5-3 15,5 4 2-15,0 0 0 16,0 4 1-16,0 5 0 16,5 3-2-16,5 1 1 15,-1 0 0-15,10-1 1 16,0-3 2-16,10-1 1 0,4 1-1 16,5-5 1-16,0 0-4 15,9-4-2-15,5-8-5 16,5-5 0-16,5-8-18 15,4-4-6-15,10-4-20 16,-10-5-10-16,-4-12-66 16</inkml:trace>
  <inkml:trace contextRef="#ctx0" brushRef="#br0" timeOffset="3364.618">4929 56 184 0,'9'5'68'0,"1"3"-36"0,9 0-20 0,-10-3 19 16,5-1-7-16,0 4 0 16,5 1-11-16,0-1-3 15,0 0-6-15,0 9-1 0,0 0 1 0,0 8-5 16,0 9-1-16,-5 4-10 16,0 0-3-16,-4 0 8 15,-6 8 3-15,-4-4 4 16,0 0 0-16,-4-8 4 15,-11-9 5-15,1 0 4 16,0-8 2-16,-5-5-2 16,0-3 0-16,0-9-5 15,0-4-3-15,-4-9-2 16,4-4 0-16,-5-4-4 16,5 0 0-16,5 0-4 15,5 0 1-15,4-4-3 16,5 4 0-16,5 0-5 15,9 0-3-15,5 0-9 0,9 0-3 16,5 4-3 0,5 0 1-16,5 0-4 15,4-4-2-15,0 4-33 16,1 1-16-16,-6 3 41 16</inkml:trace>
  <inkml:trace contextRef="#ctx0" brushRef="#br0" timeOffset="3859.039">5572 56 172 0,'0'17'66'0,"0"-13"-36"0,5 1-26 15,-5 3 15-15,5 0-9 16,-1 1-1-16,1 3 1 16,5 1 1-16,-1 4-5 15,-4 8 0-15,-1 5 1 0,6 3 1 16,-5 5 0-16,4 0-2 16,-4 0 1-16,0 0-9 15,-1-5-3-15,-4-3 5 16,0-13 4-16,-4-5 7 15,-1-3 3-15,0-5 1 16,-4-8 4-16,-1-5-7 16,-4-8 1-16,5-8-6 0,-6-4 1 15,6-5-5-15,-1 0-2 16,1 1 2-16,4-1 0 16,5 5-1-16,5 3-2 15,4 1 1-15,6 4-1 16,8-4-3-16,6 4 2 15,4 8 1-15,5-4 0 16,14 5-3-16,0-1 2 16,14 1-12-16,0 3-7 15,-4 1-27-15,-6-1-10 16,-13 1-52 0</inkml:trace>
  <inkml:trace contextRef="#ctx0" brushRef="#br0" timeOffset="9203.429">524 1411 20 0,'0'4'11'0,"0"4"-6"0,0-4 20 15,0-4 17-15,0 5-2 16,0 3 1-16,0 0-3 16,0 5-2-16,0 0-13 15,0-1-4-15,0 1-11 16,0 4-1-16,-5 4 0 0,0 4-3 15,1 4-1-15,-1 9 1 16,-5 4 2-16,1 0 6 16,-1 0 4-16,1 5-2 0,0-1 0 15,-1-4-6-15,1 4 0 16,-1-12-12-16,5-5-2 16,1 1 7-16,-1-9 6 15,0-4-8-15,0-5-1 16,5-3-6-16,0-1-2 15,0-8-11-15,5-4-4 16,5-4-41 0,-1-5-53-16,-4-4 30 15</inkml:trace>
  <inkml:trace contextRef="#ctx0" brushRef="#br0" timeOffset="9908.481">893 1558 220 0,'-14'12'85'0,"9"1"-46"0,0 4-41 0,0-9 14 15,1 9-8-15,-1 4-1 16,-9 9-3-16,4 3-1 16,-4 1 1-16,0 4 6 0,9 0 6 0,0-5 3 15,5-3 3-15,10-1-8 16,14-12-3-16,-1-4-13 15,10-13-6-15,10-13 6 16,4-4 2-16,1-12 6 16,-6-5 1-16,-4-8 5 15,-5 0 3-15,0 0 7 16,-4 0 3-16,-10 8 1 16,-5 1 1-16,-5 3-7 15,-4 5 1-15,-5 4-6 16,-5 0 1-16,-4 0-5 15,-1 4-2-15,-4 0-2 16,0 4-3-16,-5 1-2 16,-5 3 1-16,1 5-4 15,-1 0 1-15,0 0-3 0,1 4 0 16,-1 0-5-16,0 4-3 16,1 0-7-16,4 5-3 15,0-1-38-15,5 5-14 16,-1 4-37-1</inkml:trace>
  <inkml:trace contextRef="#ctx0" brushRef="#br0" timeOffset="11198.839">1602 1558 172 0,'0'8'66'0,"-4"-4"-36"0,-1 5-20 16,5-5 17-16,0 4-15 16,0 1-5-16,0 4-6 15,-5-1-2-15,5 5 1 16,-4 8 0-16,-6 5 0 0,1-1 6 16,-1 5 4-16,1 8 10 15,-1-9 7-15,10 1 12 16,0-9-16-1,5 1-6-15,4-10-15 16,6-3-4-16,4-9-4 16,4-8-1-16,6 0-1 15,-1-5 0-15,0 1 7 16,6-5 5-16,-6-4 7 16,0 1 3-16,1-10-5 0,-1-3-3 15,-4-9-3-15,-1-4 0 16,-4 0-4-16,0 4 0 15,-5 0 1-15,1 0 0 16,-6 1 2-16,-4 3 3 16,-5 0 0-16,-5 9 0 15,0 4-1-15,-9 4 2 16,-5 0-3-16,-4 5-2 16,-1 3 2-16,-9 5 0 15,0 8-8-15,0 1-2 16,-1 3-5-16,1 5-3 0,-5 3 0 15,1 5-1-15,3 1-20 16,6-6-7-16,0 5-70 16</inkml:trace>
  <inkml:trace contextRef="#ctx0" brushRef="#br0" timeOffset="24395.889">4730 1390 68 0,'-5'-5'27'0,"0"5"-14"0,-4-4-44 0,9 0-9 16</inkml:trace>
  <inkml:trace contextRef="#ctx0" brushRef="#br0" timeOffset="23075.255">4900 1297 64 0,'5'-4'27'0,"-10"4"-14"0,10-4 11 16,-5 4 19-16,0 0-10 16,-5 4-4-16,5-4-3 15,-4 0-2-15,-1 4-13 16,0 0 2-16,0-4 1 0,-4 4-3 16,-1-4 1-16,1 0-7 0,-1 0-1 15,-4 0-2-15,0 0 1 16,-5 0-4-16,0 0 0 15,-4 5 3-15,-1-1 1 16,0 0-4-16,1 0 1 16,-1 1-2-16,5 3 0 15,0 0 2-15,0 1 2 16,5-1-3-16,0-4 0 16,-5 5 1-16,9-5 2 15,1 0-3-15,4 5 0 16,0-5 1-16,1 0 2 15,-1 4-1-15,0 1 2 16,1-5 0-16,-1 0 1 0,0 0-5 16,5-4 1-16,0 5-2 15,0-5 0-15,0 8 0 16,0-8 0-16,0 8 2 16,0-8 0-16,10 13 2 15,-1-4 1-15,0-1 1 16,6 5 0-16,-1-5-2 15,10 0-2-15,-1 1 1 16,6-1-1-16,4 1-5 16,0-1 1-16,-5 0 0 15,1 5-1-15,-6 4 1 16,1 4 0-16,-5 4-2 16,0 5 1-16,-5-1 3 0,0 0 3 15,-9 1-2-15,0-1 0 16,-5-3 1-16,0-1 2 15,-5-4 3-15,-5-4 2 16,1 4 5-16,-5-5 5 16,-10 6 2-16,-4-10 1 15,-10 1-5-15,-5-1 1 16,1-3-5-16,-1-1-1 16,5-4-6-16,-9 1-3 15,9-5 0-15,5 4-1 0,5-4-5 16,4 0-1-16,5 0-8 15,0 0-4-15,5 0-19 16,9-4-9-16,0-13-61 16</inkml:trace>
  <inkml:trace contextRef="#ctx0" brushRef="#br0" timeOffset="24845.304">4692 1348 148 0,'0'-5'55'0,"0"10"-30"0,0-1-14 0,0-4 18 15,0 0-17-15,0 0-4 16,0 0-7-16,0 0-4 16,0 0 2-16,0 0 4 0,0 0 3 15,5 0 4-15,4 0 1 16,1 0-1-16,4 0 1 15,0 0-4-15,0 0 1 16,5 0-5-16,0 0-2 0,0-4 0 16,5-1 1-16,-1 1-1 15,1 0-1-15,0 4 1 16,4-4-1-16,1 0 2 16,-1-1 1-16,5 1 1 15,0 0 0-15,0 0-2 16,-4-5 1-16,-6 5 2 15,-4 0 4-15,-5 0 2 16,-4-1 1-16,-1 1-4 16,-4 4 0-16,-5 0-7 15,0 0-1-15,-9-4 0 16,-6 0 0-16,1 4 0 16,-5 0 2-16,0 4-6 15,0-4 1-15,-4 0-6 16,-1 4-1-16,-4 0 0 0,-1 1 1 15,-4-1 3-15,0 0 2 16,-5 0-5-16,-4 0 1 16,-10 1-16-16,0-1-7 15,0 0-60 1</inkml:trace>
  <inkml:trace contextRef="#ctx0" brushRef="#br0" timeOffset="23975.611">5312 1840 208 0,'-24'-5'79'0,"15"1"-42"0,-5-4-39 15,9 4 14-15,-5-5-6 16,1-3-1-16,-1-5 3 16,1 0 5-16,4-4-7 15,1 0 6-15,-6-4 3 0,10-1-1 0,5 1 0 16,4 0-6-16,5 0 0 15,1-5-7-15,4 5-1 16,4 0 0-16,10 0 2 16,0 4-6-16,5-1 1 15,0 6 1-15,0-1 3 16,0 4 0-16,-5 5-1 16,0-1 1-16,0 5 1 15,-4 4 1-15,-1 4 1 16,0 9-2-16,-4 0 1 15,-5 3-2-15,0 1-1 0,-5 4-2 16,-4 0 1-16,-10 5 1 16,0 3 2-16,-5 0-1 15,-5 5 2-15,-4 0 2 16,-5-1 4-16,-4 1 5 16,-6-5 1-16,1-3 0 15,-5-5 1-15,-10-4-4 16,-4-1 0-16,-1-3-7 15,1-5-3-15,5-3-6 16,4-10 0-16,0-3-11 16,5-9-3-16,0-4-40 15,4-8-14-15,1-1-56 16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04.947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205 0 264 0,'-33'26'101'0,"19"-14"-54"0,-10 1-48 0,19-9 20 16,-4 4-18-16,-5-3-4 16,-1-1-17-16,-4 0-7 15,0 4 14-15,5 5-16 0,0 0-2 16,5-1-24-16,-1 1-47 15,5-5 17-15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04.525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114 34 180 0,'0'-4'68'0,"0"8"-36"0,0-4-29 0,0 0 15 15,0 0 2-15,-5 0 2 16,0 0 4-16,1 0 1 15,-1 0-14-15,0 0 3 0,-4 0 2 16,-1 0-6-16,5 0-2 16,-4 0-8-16,4 0-3 15,-4 0-20-15,-1-4-9 16,6 0-42-16,-11-9-16 16,1 0-5-1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12.767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289 530 140 0,'-5'-5'55'0,"5"5"-30"0,0-4-21 0,0 0 13 16,-5 0-6-16,0 0 1 15,1-1-7-15,-6 1-1 16,1-4-2-16,-1-5 5 0,1 0 3 16,-1 1 3-16,1-5 3 15,-5-4-3-15,-1-4 0 16,1-9 1-16,0-4 4 15,0 5-8-15,0-1-3 16,0 0-2-16,-1 5 1 16,1-5-3-16,0 5 0 15,0 4-1-15,0 4 1 16,4 4 0-16,1 0 1 0,-1 4-2 16,5 1-2-16,1 3-8 15,-1 5-3-15,5 0 8 16,0 0 4-16,0 4-5 15,0 0-1-15,5 4-5 16,4 0 1-16,1 0-6 16,-1 0-3-16,1 5-8 15,4-1-4-15,0 1-52 16,0 3-28 0,0 5 53-16</inkml:trace>
  <inkml:trace contextRef="#ctx0" brushRef="#br0" timeOffset="405.663">132 504 168 0,'-9'21'63'0,"4"-8"-34"0,-4 0-23 0,4-5 17 0,0 0-12 15,-4 1-1-15,-1-1-2 16,-4 1 0-16,0 3-4 16,-5 5 8-16,0 0 7 0,0 4 5 15,-4 4 3-15,-1 0-3 16,0 1-3-16,1-1-11 15,-1 0-4-15,5-4-4 16,0 0-2-16,5-4-4 16,4 0-2-16,1 0 0 15,0-5 2-15,4 1 2 16,0-5 1-16,5 1-6 16,0-5 0-16,0-4-15 15,10-4-5-15,-1-9-88 16</inkml:trace>
  <inkml:trace contextRef="#ctx0" brushRef="#br0" timeOffset="-5766.189">-161-1830 196 0,'5'13'74'0,"0"-5"-40"0,9 1-40 16,-5-5 14-16,1 0-27 16,-1-4-7-16</inkml:trace>
  <inkml:trace contextRef="#ctx0" brushRef="#br0" timeOffset="-5521.391">284-1901 224 0,'5'12'85'0,"-1"-3"-46"0,1 8-21 0,0-5 25 16,4 1-22-16,1 4-8 16,-6-1-38-16,1 1-16 15,0-4-74-15,-5-5-31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3:03.19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-160 1361 200 0,'-14'-4'74'0,"14"4"-40"0,-5 0-35 0,5 0 15 0,0 0-6 15,-4 0 1-15,-1 0-1 16,0 0 0-16,1 0-4 16,-1 0 6-16,0 0 3 0,0 0 2 15,1 0 4-15,-6 0-11 16,1 0-4-16,-1 0-6 16,-4 0-1-16,0 0-20 15,4 0-10-15,-4-4-41 16,-5 0-52-1,0-5 31-15</inkml:trace>
  <inkml:trace contextRef="#ctx0" brushRef="#br0" timeOffset="267.473">-770 1286 184 0,'-14'0'71'0,"9"-5"-38"0,-4 1-23 0,4 8 17 16,0-4-18-16,-4 0-6 16,-1 0-8-16,1 0-2 0,-5 5 4 15,-1-5-8-15,-3 4 0 0,-1 0-1 16,0 0 0-16,0-4-29 15,-5 0-50 1,0 0 11-16</inkml:trace>
  <inkml:trace contextRef="#ctx0" brushRef="#br0" timeOffset="478.085">-1418 1281 284 0,'-47'9'107'0,"28"3"-58"0,0-3-46 16,14-5 21-16,-5 0-19 15,1 0-4-15,0 1-12 0,-6 3-6 16,1-4 9 0,0 0-14-16,0 5-5 0,4-5-10 0,1 4-2 15,9 1-56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2:05.75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3837-950 104 0,'5'-9'41'16,"0"9"-22"-16,0-8-11 0,-1 4 11 0,1 0-11 16,0-5-2-16,4 1-2 15,1-9 0-15,4-8-2 16,0-5 5-16,0-3 5 0,1-5 5 16,3-8 2-16,1-1-2 15,5 1 0-15,4 0-5 16,6-5 0-16,-1 1-7 15,0-1-1-15,5 1 0 16,0-5 0-16,-1 1 0 16,-3-1 2-16,-1-4-1 15,0-4 2-15,0 4-4 0,0 4-2 16,0 5-3-16,-5 4 1 16,1-1 1-16,-1 5 0 15,-4 4 2-15,0 1 1 16,-1 3 1-16,-4 4 2 15,0 5-1-15,-5 4 2 16,-4 4-2-16,-1 5 2 16,1-1-4-16,-6 5 0 15,1 4-3-15,0-1-1 16,-5 5-1-16,0 0 0 16,0 9 2-16,0 3 2 15,0 1-1-15,-5 4 2 0,0 8-4 16,1 4 0-16,-6 5 1 15,1 8 2-15,-1 13-3 16,1 8 0-16,-1 8-6 16,1 9 0-16,-1 0-6 15,1 0-2-15,0-4 6 16,-1 4 5-16,1 0 1 16,4-5-1-16,0-7-2 15,0-9-1-15,5-9-1 16,0 0 2-16,0-12-3 15,0-4 1-15,0-9-1 16,0-4 1-16,-4-4-4 16,-1 0-3-16,0-9-13 15,-4-3-8-15,-1-10-27 16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8T17:22:06.126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4126-1455 64 0,'10'-4'24'0,"-1"4"-12"0,15-8-12 0,-15 3 5 0,5-3 16 16,5 0 11-16,0-1 4 16,5 1 2-16,4 3-5 15,5-3 0-15,-4 4-10 16,-1 0-4-16,1-1-11 16,-1 5-1-16,-4 0 0 0,4 0-6 15,-4 5-2-15,4-5 2 16,-9 4 1-16,0 0-3 15,-5-4 1-15,0 4 0 16,-4 0 0-16,-10-4-14 16,-5 9-47-1,0-9-60 1,-4-9 26-16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1" y="0"/>
            <a:ext cx="6985000" cy="9283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" y="0"/>
            <a:ext cx="6985000" cy="9283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2" y="0"/>
            <a:ext cx="3024105" cy="462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57864" y="0"/>
            <a:ext cx="3024104" cy="462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8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0" y="696913"/>
            <a:ext cx="4637088" cy="34782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29212" y="4410066"/>
            <a:ext cx="5123546" cy="4175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2" y="8820129"/>
            <a:ext cx="3024105" cy="4589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957864" y="8820129"/>
            <a:ext cx="3024104" cy="4589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F6E429-FBF9-459D-9794-17EBB2437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86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reason for the discrepancy is the influence of the other factors on the distribution</a:t>
            </a:r>
          </a:p>
          <a:p>
            <a:r>
              <a:rPr lang="en-CA" dirty="0"/>
              <a:t>D and C tend</a:t>
            </a:r>
            <a:r>
              <a:rPr lang="en-CA" baseline="0" dirty="0"/>
              <a:t> to disagree but A and D AND C and B tend to agree so A and B should disagree</a:t>
            </a:r>
          </a:p>
          <a:p>
            <a:r>
              <a:rPr lang="en-CA" baseline="0" dirty="0"/>
              <a:t>This is dominating the weaker agreement according to the AB factor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959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 clique in an undirected graph is a subset of its vertices such that every two vertices in the subset are connected by an edge.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41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45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 skip chain CRF for named entity recognition, with connection between adjacent words and long rang connection between multiple occurrences of the same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064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19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228B1-7B4E-4C9B-90A7-A96CD8695A38}" type="slidenum">
              <a:rPr lang="en-US"/>
              <a:pPr/>
              <a:t>20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96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[Source: WIKIPEDIA] A graph with 23 1-vertex cliques (its vertices), 42 2-vertex cliques (its edges), 19 3-vertex cliques (the light and dark blue triangles), and 2 4-vertex cliques (dark blue areas). The six edges not associated with any triangle and the 11 light blue triangles form maximal cliques. The two dark blue 4-cliques are both maximum and maximal, and the clique number of the graph is 4.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836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790"/>
            <a:fld id="{C8A58DF1-F0B9-4CDF-A014-980B1A97EBBF}" type="slidenum">
              <a:rPr lang="en-US">
                <a:solidFill>
                  <a:prstClr val="black"/>
                </a:solidFill>
              </a:rPr>
              <a:pPr defTabSz="918790"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3788" indent="-223788" eaLnBrk="1" hangingPunct="1"/>
            <a:r>
              <a:rPr lang="en-US" dirty="0"/>
              <a:t>First Order Logics  (will build a little  on Prolog and 312)</a:t>
            </a:r>
          </a:p>
          <a:p>
            <a:pPr marL="223788" indent="-223788" eaLnBrk="1" hangingPunct="1"/>
            <a:r>
              <a:rPr lang="en-US" dirty="0"/>
              <a:t>Temporal reasoning from NLP 503</a:t>
            </a:r>
            <a:r>
              <a:rPr lang="en-US" baseline="0" dirty="0"/>
              <a:t> lectures</a:t>
            </a:r>
          </a:p>
          <a:p>
            <a:pPr marL="223788" indent="-223788" eaLnBrk="1" hangingPunct="1"/>
            <a:r>
              <a:rPr lang="en-US" b="1" baseline="0" dirty="0"/>
              <a:t>Reinforcement Learning </a:t>
            </a:r>
            <a:r>
              <a:rPr lang="en-US" baseline="0" dirty="0"/>
              <a:t>(not done in 340, at least in the latest offering)</a:t>
            </a:r>
          </a:p>
          <a:p>
            <a:pPr eaLnBrk="1" hangingPunct="1"/>
            <a:r>
              <a:rPr lang="en-GB" sz="2800" b="1" dirty="0"/>
              <a:t>Markov decision process</a:t>
            </a:r>
          </a:p>
          <a:p>
            <a:pPr lvl="1" eaLnBrk="1" hangingPunct="1"/>
            <a:r>
              <a:rPr lang="en-GB" sz="2400" dirty="0"/>
              <a:t>Set of </a:t>
            </a:r>
            <a:r>
              <a:rPr lang="en-GB" sz="2400" b="1" dirty="0"/>
              <a:t>states</a:t>
            </a:r>
            <a:r>
              <a:rPr lang="en-GB" sz="2400" dirty="0"/>
              <a:t> S, set of </a:t>
            </a:r>
            <a:r>
              <a:rPr lang="en-GB" sz="2400" b="1" dirty="0"/>
              <a:t>actions</a:t>
            </a:r>
            <a:r>
              <a:rPr lang="en-GB" sz="2400" dirty="0"/>
              <a:t> A</a:t>
            </a:r>
          </a:p>
          <a:p>
            <a:pPr lvl="1" eaLnBrk="1" hangingPunct="1"/>
            <a:r>
              <a:rPr lang="en-GB" sz="2400" b="1" dirty="0"/>
              <a:t>Transition</a:t>
            </a:r>
            <a:r>
              <a:rPr lang="en-GB" sz="2400" dirty="0"/>
              <a:t> probabilities to next states P(s’| s, a′)</a:t>
            </a:r>
          </a:p>
          <a:p>
            <a:pPr lvl="1" eaLnBrk="1" hangingPunct="1"/>
            <a:r>
              <a:rPr lang="en-GB" sz="2400" b="1" dirty="0"/>
              <a:t>Reward</a:t>
            </a:r>
            <a:r>
              <a:rPr lang="en-GB" sz="2400" dirty="0"/>
              <a:t> functions R(s, s’, a)</a:t>
            </a:r>
          </a:p>
          <a:p>
            <a:pPr eaLnBrk="1" hangingPunct="1"/>
            <a:r>
              <a:rPr lang="en-GB" sz="2800" b="1" dirty="0"/>
              <a:t>RL is based on MDPs, but</a:t>
            </a:r>
          </a:p>
          <a:p>
            <a:pPr lvl="1" eaLnBrk="1" hangingPunct="1"/>
            <a:r>
              <a:rPr lang="en-GB" sz="2400" dirty="0"/>
              <a:t>Transition model is </a:t>
            </a:r>
            <a:r>
              <a:rPr lang="en-GB" sz="2400" b="1" dirty="0"/>
              <a:t>not known</a:t>
            </a:r>
          </a:p>
          <a:p>
            <a:pPr lvl="1" eaLnBrk="1" hangingPunct="1"/>
            <a:r>
              <a:rPr lang="en-GB" sz="2400" dirty="0"/>
              <a:t>Reward model is </a:t>
            </a:r>
            <a:r>
              <a:rPr lang="en-GB" sz="2400" b="1" dirty="0"/>
              <a:t>not known</a:t>
            </a:r>
          </a:p>
          <a:p>
            <a:pPr eaLnBrk="1" hangingPunct="1"/>
            <a:r>
              <a:rPr lang="en-GB" sz="2800" dirty="0"/>
              <a:t>While for </a:t>
            </a:r>
            <a:r>
              <a:rPr lang="en-GB" sz="2800" b="1" dirty="0"/>
              <a:t>MDPs</a:t>
            </a:r>
            <a:r>
              <a:rPr lang="en-GB" sz="2800" dirty="0"/>
              <a:t> we can </a:t>
            </a:r>
            <a:r>
              <a:rPr lang="en-GB" sz="2800" b="1" i="1" dirty="0">
                <a:solidFill>
                  <a:schemeClr val="accent2"/>
                </a:solidFill>
              </a:rPr>
              <a:t>compute </a:t>
            </a:r>
            <a:r>
              <a:rPr lang="en-GB" sz="2800" dirty="0"/>
              <a:t>an optimal policy</a:t>
            </a:r>
          </a:p>
          <a:p>
            <a:pPr eaLnBrk="1" hangingPunct="1"/>
            <a:r>
              <a:rPr lang="en-GB" sz="2800" b="1" dirty="0"/>
              <a:t>RL</a:t>
            </a:r>
            <a:r>
              <a:rPr lang="en-GB" sz="2800" dirty="0"/>
              <a:t> </a:t>
            </a:r>
            <a:r>
              <a:rPr lang="en-GB" sz="2800" b="1" i="1" dirty="0">
                <a:solidFill>
                  <a:schemeClr val="accent2"/>
                </a:solidFill>
              </a:rPr>
              <a:t>learns</a:t>
            </a:r>
            <a:r>
              <a:rPr lang="en-GB" sz="2800" i="1" dirty="0"/>
              <a:t> </a:t>
            </a:r>
            <a:r>
              <a:rPr lang="en-GB" sz="2800" dirty="0"/>
              <a:t>an optimal policy</a:t>
            </a:r>
          </a:p>
          <a:p>
            <a:pPr marL="223788" indent="-223788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623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317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Viterbi is MAP, right?</a:t>
            </a:r>
          </a:p>
          <a:p>
            <a:r>
              <a:rPr lang="it-IT" dirty="0"/>
              <a:t>maximum a posteriori probability (</a:t>
            </a:r>
            <a:r>
              <a:rPr lang="it-IT" b="1" dirty="0"/>
              <a:t>MAP</a:t>
            </a:r>
            <a:r>
              <a:rPr lang="it-IT" dirty="0"/>
              <a:t>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531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Undirected graphs (cf. Bayesian networks, which are directed)</a:t>
            </a:r>
          </a:p>
          <a:p>
            <a:r>
              <a:rPr lang="en-US" altLang="en-US" dirty="0"/>
              <a:t>A Markov network represents the joint probability distribution over events which are represented by variables</a:t>
            </a:r>
          </a:p>
          <a:p>
            <a:r>
              <a:rPr lang="en-US" altLang="en-US" dirty="0"/>
              <a:t>Nodes in the network represent variables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503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 </a:t>
            </a:r>
            <a:r>
              <a:rPr lang="en-CA" dirty="0" err="1"/>
              <a:t>Bnet</a:t>
            </a:r>
            <a:r>
              <a:rPr lang="en-CA" dirty="0"/>
              <a:t> require that we</a:t>
            </a:r>
            <a:r>
              <a:rPr lang="en-CA" baseline="0" dirty="0"/>
              <a:t> ascribe directionality to the influence  while in this case the interaction between the variables is symmetrical</a:t>
            </a:r>
          </a:p>
          <a:p>
            <a:r>
              <a:rPr lang="en-CA" b="1" baseline="0" dirty="0"/>
              <a:t>A</a:t>
            </a:r>
            <a:r>
              <a:rPr lang="en-CA" baseline="0" dirty="0"/>
              <a:t> BD independent only given A</a:t>
            </a:r>
          </a:p>
          <a:p>
            <a:r>
              <a:rPr lang="en-CA" b="1" baseline="0" dirty="0"/>
              <a:t>B</a:t>
            </a:r>
            <a:r>
              <a:rPr lang="en-CA" baseline="0" dirty="0"/>
              <a:t> BD marginally independent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70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Not conditional probabilities</a:t>
            </a:r>
            <a:r>
              <a:rPr lang="en-CA" baseline="0" dirty="0"/>
              <a:t> – capture the affinities between related variables</a:t>
            </a:r>
          </a:p>
          <a:p>
            <a:r>
              <a:rPr lang="en-CA" baseline="0" dirty="0"/>
              <a:t>Also called clique potentials or just potentials</a:t>
            </a:r>
          </a:p>
          <a:p>
            <a:r>
              <a:rPr lang="en-CA" baseline="0" dirty="0"/>
              <a:t>D and A  and BC tend to agree. DC tend to disagree</a:t>
            </a:r>
          </a:p>
          <a:p>
            <a:r>
              <a:rPr lang="en-US" altLang="en-US" dirty="0"/>
              <a:t>Table values are typically nonnegative</a:t>
            </a:r>
          </a:p>
          <a:p>
            <a:r>
              <a:rPr lang="en-US" altLang="en-US" dirty="0"/>
              <a:t>Table values have no other restrictions</a:t>
            </a:r>
          </a:p>
          <a:p>
            <a:pPr lvl="1"/>
            <a:r>
              <a:rPr lang="en-US" altLang="en-US" dirty="0"/>
              <a:t>Not necessarily probabilities</a:t>
            </a:r>
          </a:p>
          <a:p>
            <a:pPr lvl="1"/>
            <a:r>
              <a:rPr lang="en-US" altLang="en-US" dirty="0"/>
              <a:t>Not necessarily &lt; 1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627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This is the joint distribution from which I can compute any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280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Deliberately chosen factors that do not correspond</a:t>
            </a:r>
            <a:r>
              <a:rPr lang="en-CA" baseline="0" dirty="0"/>
              <a:t> to </a:t>
            </a:r>
            <a:r>
              <a:rPr lang="en-CA" baseline="0" dirty="0" err="1"/>
              <a:t>prob</a:t>
            </a:r>
            <a:r>
              <a:rPr lang="en-CA" baseline="0" dirty="0"/>
              <a:t> or to conditional prob. To emphasize the generality of this operation</a:t>
            </a:r>
          </a:p>
          <a:p>
            <a:r>
              <a:rPr lang="en-CA" baseline="0" dirty="0"/>
              <a:t>You have seen this in </a:t>
            </a:r>
            <a:r>
              <a:rPr lang="en-CA" baseline="0"/>
              <a:t>VarElimination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188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0EA9F-9C78-4B13-A2FF-5C3BCA8EA1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F4BC9-EE13-4A27-8894-0212269060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132012" cy="5559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6813" cy="5559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46297-32F0-4AFA-93E6-71ED2F051F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F5BAB-7B85-4AF6-88AE-1F0DDF29A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1313" cy="2170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1713"/>
            <a:ext cx="4151313" cy="217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17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4CA7-5093-4FDD-9689-0B24143C6C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8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8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67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77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32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1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138E-EBE4-4E9A-9C29-DAD66FF7F8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62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16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97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28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07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48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CPSC 422, Lecture 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B444D3-4930-4250-A40D-B6DAA8CB18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452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CPSC 422, Lecture 17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621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CPSC 422, Lecture 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444359-D8E4-461D-9345-B4DA4D6067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12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221C-16A2-4455-8E2A-166CB69409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800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75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62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491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454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835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66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357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555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6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17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017B-D267-4D67-835B-09DBC313FB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88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329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263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56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402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32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564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27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244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3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17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2F606-1BF9-4699-8D40-9FDF0D0BC0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785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832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425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65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119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821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5728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9693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991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84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86155-F7A8-404C-B6D8-E139733534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533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998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366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5328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505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740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0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8B076-6E93-4BF5-BEC1-9C866F9A80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17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79E10-7AF7-40D1-9E79-A26912F7EE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17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0FA31-43C0-43EF-B9B8-6BB8EFCAE4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122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50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CPSC 422, Lecture 17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5F8FAEE-F7B9-4A8E-A2C4-C2C6DD6B34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90" r:id="rId14"/>
  </p:sldLayoutIdLst>
  <p:hf hdr="0" dt="0"/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57200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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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9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719" r:id="rId13"/>
    <p:sldLayoutId id="2147483720" r:id="rId14"/>
    <p:sldLayoutId id="2147483721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7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2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19.xml"/><Relationship Id="rId5" Type="http://schemas.openxmlformats.org/officeDocument/2006/relationships/image" Target="../media/image11.emf"/><Relationship Id="rId4" Type="http://schemas.openxmlformats.org/officeDocument/2006/relationships/customXml" Target="../ink/ink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9.emf"/><Relationship Id="rId4" Type="http://schemas.openxmlformats.org/officeDocument/2006/relationships/customXml" Target="../ink/ink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3" Type="http://schemas.openxmlformats.org/officeDocument/2006/relationships/image" Target="../media/image7.png"/><Relationship Id="rId7" Type="http://schemas.openxmlformats.org/officeDocument/2006/relationships/image" Target="../media/image4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22.xml"/><Relationship Id="rId5" Type="http://schemas.openxmlformats.org/officeDocument/2006/relationships/image" Target="../media/image47.emf"/><Relationship Id="rId4" Type="http://schemas.openxmlformats.org/officeDocument/2006/relationships/customXml" Target="../ink/ink21.xml"/><Relationship Id="rId9" Type="http://schemas.openxmlformats.org/officeDocument/2006/relationships/image" Target="../media/image111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customXml" Target="../ink/ink24.xml"/><Relationship Id="rId7" Type="http://schemas.openxmlformats.org/officeDocument/2006/relationships/customXml" Target="../ink/ink2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emf"/><Relationship Id="rId5" Type="http://schemas.openxmlformats.org/officeDocument/2006/relationships/customXml" Target="../ink/ink25.xml"/><Relationship Id="rId10" Type="http://schemas.openxmlformats.org/officeDocument/2006/relationships/image" Target="../media/image1210.emf"/><Relationship Id="rId4" Type="http://schemas.openxmlformats.org/officeDocument/2006/relationships/image" Target="../media/image21.emf"/><Relationship Id="rId9" Type="http://schemas.openxmlformats.org/officeDocument/2006/relationships/customXml" Target="../ink/ink27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8.xml"/><Relationship Id="rId21" Type="http://schemas.openxmlformats.org/officeDocument/2006/relationships/image" Target="../media/image24.emf"/><Relationship Id="rId42" Type="http://schemas.openxmlformats.org/officeDocument/2006/relationships/customXml" Target="../ink/ink46.xml"/><Relationship Id="rId47" Type="http://schemas.openxmlformats.org/officeDocument/2006/relationships/image" Target="../media/image45.emf"/><Relationship Id="rId63" Type="http://schemas.openxmlformats.org/officeDocument/2006/relationships/image" Target="../media/image56.emf"/><Relationship Id="rId68" Type="http://schemas.openxmlformats.org/officeDocument/2006/relationships/customXml" Target="../ink/ink59.xml"/><Relationship Id="rId84" Type="http://schemas.openxmlformats.org/officeDocument/2006/relationships/customXml" Target="../ink/ink67.xml"/><Relationship Id="rId89" Type="http://schemas.openxmlformats.org/officeDocument/2006/relationships/image" Target="../media/image70.emf"/><Relationship Id="rId16" Type="http://schemas.openxmlformats.org/officeDocument/2006/relationships/customXml" Target="../ink/ink33.xml"/><Relationship Id="rId107" Type="http://schemas.openxmlformats.org/officeDocument/2006/relationships/image" Target="../media/image79.emf"/><Relationship Id="rId11" Type="http://schemas.openxmlformats.org/officeDocument/2006/relationships/image" Target="../media/image15.emf"/><Relationship Id="rId32" Type="http://schemas.openxmlformats.org/officeDocument/2006/relationships/customXml" Target="../ink/ink41.xml"/><Relationship Id="rId37" Type="http://schemas.openxmlformats.org/officeDocument/2006/relationships/image" Target="../media/image36.emf"/><Relationship Id="rId53" Type="http://schemas.openxmlformats.org/officeDocument/2006/relationships/image" Target="../media/image51.emf"/><Relationship Id="rId58" Type="http://schemas.openxmlformats.org/officeDocument/2006/relationships/customXml" Target="../ink/ink54.xml"/><Relationship Id="rId74" Type="http://schemas.openxmlformats.org/officeDocument/2006/relationships/customXml" Target="../ink/ink62.xml"/><Relationship Id="rId79" Type="http://schemas.openxmlformats.org/officeDocument/2006/relationships/image" Target="../media/image65.emf"/><Relationship Id="rId102" Type="http://schemas.openxmlformats.org/officeDocument/2006/relationships/customXml" Target="../ink/ink76.xml"/><Relationship Id="rId90" Type="http://schemas.openxmlformats.org/officeDocument/2006/relationships/customXml" Target="../ink/ink70.xml"/><Relationship Id="rId95" Type="http://schemas.openxmlformats.org/officeDocument/2006/relationships/image" Target="../media/image73.emf"/><Relationship Id="rId22" Type="http://schemas.openxmlformats.org/officeDocument/2006/relationships/customXml" Target="../ink/ink36.xml"/><Relationship Id="rId27" Type="http://schemas.openxmlformats.org/officeDocument/2006/relationships/image" Target="../media/image31.emf"/><Relationship Id="rId43" Type="http://schemas.openxmlformats.org/officeDocument/2006/relationships/image" Target="../media/image43.emf"/><Relationship Id="rId48" Type="http://schemas.openxmlformats.org/officeDocument/2006/relationships/customXml" Target="../ink/ink49.xml"/><Relationship Id="rId64" Type="http://schemas.openxmlformats.org/officeDocument/2006/relationships/customXml" Target="../ink/ink57.xml"/><Relationship Id="rId69" Type="http://schemas.openxmlformats.org/officeDocument/2006/relationships/image" Target="../media/image59.emf"/><Relationship Id="rId80" Type="http://schemas.openxmlformats.org/officeDocument/2006/relationships/customXml" Target="../ink/ink65.xml"/><Relationship Id="rId85" Type="http://schemas.openxmlformats.org/officeDocument/2006/relationships/image" Target="../media/image68.emf"/><Relationship Id="rId12" Type="http://schemas.openxmlformats.org/officeDocument/2006/relationships/customXml" Target="../ink/ink31.xml"/><Relationship Id="rId17" Type="http://schemas.openxmlformats.org/officeDocument/2006/relationships/image" Target="../media/image18.emf"/><Relationship Id="rId33" Type="http://schemas.openxmlformats.org/officeDocument/2006/relationships/image" Target="../media/image34.emf"/><Relationship Id="rId38" Type="http://schemas.openxmlformats.org/officeDocument/2006/relationships/customXml" Target="../ink/ink44.xml"/><Relationship Id="rId59" Type="http://schemas.openxmlformats.org/officeDocument/2006/relationships/image" Target="../media/image54.emf"/><Relationship Id="rId103" Type="http://schemas.openxmlformats.org/officeDocument/2006/relationships/image" Target="../media/image77.emf"/><Relationship Id="rId108" Type="http://schemas.openxmlformats.org/officeDocument/2006/relationships/customXml" Target="../ink/ink79.xml"/><Relationship Id="rId20" Type="http://schemas.openxmlformats.org/officeDocument/2006/relationships/customXml" Target="../ink/ink35.xml"/><Relationship Id="rId41" Type="http://schemas.openxmlformats.org/officeDocument/2006/relationships/image" Target="../media/image42.emf"/><Relationship Id="rId54" Type="http://schemas.openxmlformats.org/officeDocument/2006/relationships/customXml" Target="../ink/ink52.xml"/><Relationship Id="rId62" Type="http://schemas.openxmlformats.org/officeDocument/2006/relationships/customXml" Target="../ink/ink56.xml"/><Relationship Id="rId70" Type="http://schemas.openxmlformats.org/officeDocument/2006/relationships/customXml" Target="../ink/ink60.xml"/><Relationship Id="rId75" Type="http://schemas.openxmlformats.org/officeDocument/2006/relationships/image" Target="../media/image63.emf"/><Relationship Id="rId83" Type="http://schemas.openxmlformats.org/officeDocument/2006/relationships/image" Target="../media/image67.emf"/><Relationship Id="rId88" Type="http://schemas.openxmlformats.org/officeDocument/2006/relationships/customXml" Target="../ink/ink69.xml"/><Relationship Id="rId91" Type="http://schemas.openxmlformats.org/officeDocument/2006/relationships/image" Target="../media/image71.emf"/><Relationship Id="rId96" Type="http://schemas.openxmlformats.org/officeDocument/2006/relationships/customXml" Target="../ink/ink73.xml"/><Relationship Id="rId111" Type="http://schemas.openxmlformats.org/officeDocument/2006/relationships/image" Target="../media/image81.em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70.emf"/><Relationship Id="rId15" Type="http://schemas.openxmlformats.org/officeDocument/2006/relationships/image" Target="../media/image17.emf"/><Relationship Id="rId23" Type="http://schemas.openxmlformats.org/officeDocument/2006/relationships/image" Target="../media/image27.emf"/><Relationship Id="rId28" Type="http://schemas.openxmlformats.org/officeDocument/2006/relationships/customXml" Target="../ink/ink39.xml"/><Relationship Id="rId36" Type="http://schemas.openxmlformats.org/officeDocument/2006/relationships/customXml" Target="../ink/ink43.xml"/><Relationship Id="rId49" Type="http://schemas.openxmlformats.org/officeDocument/2006/relationships/image" Target="../media/image46.emf"/><Relationship Id="rId57" Type="http://schemas.openxmlformats.org/officeDocument/2006/relationships/image" Target="../media/image53.emf"/><Relationship Id="rId106" Type="http://schemas.openxmlformats.org/officeDocument/2006/relationships/customXml" Target="../ink/ink78.xml"/><Relationship Id="rId10" Type="http://schemas.openxmlformats.org/officeDocument/2006/relationships/customXml" Target="../ink/ink30.xml"/><Relationship Id="rId31" Type="http://schemas.openxmlformats.org/officeDocument/2006/relationships/image" Target="../media/image33.emf"/><Relationship Id="rId44" Type="http://schemas.openxmlformats.org/officeDocument/2006/relationships/customXml" Target="../ink/ink47.xml"/><Relationship Id="rId52" Type="http://schemas.openxmlformats.org/officeDocument/2006/relationships/customXml" Target="../ink/ink51.xml"/><Relationship Id="rId60" Type="http://schemas.openxmlformats.org/officeDocument/2006/relationships/customXml" Target="../ink/ink55.xml"/><Relationship Id="rId65" Type="http://schemas.openxmlformats.org/officeDocument/2006/relationships/image" Target="../media/image57.emf"/><Relationship Id="rId73" Type="http://schemas.openxmlformats.org/officeDocument/2006/relationships/image" Target="../media/image62.emf"/><Relationship Id="rId78" Type="http://schemas.openxmlformats.org/officeDocument/2006/relationships/customXml" Target="../ink/ink64.xml"/><Relationship Id="rId81" Type="http://schemas.openxmlformats.org/officeDocument/2006/relationships/image" Target="../media/image66.emf"/><Relationship Id="rId86" Type="http://schemas.openxmlformats.org/officeDocument/2006/relationships/customXml" Target="../ink/ink68.xml"/><Relationship Id="rId94" Type="http://schemas.openxmlformats.org/officeDocument/2006/relationships/customXml" Target="../ink/ink72.xml"/><Relationship Id="rId99" Type="http://schemas.openxmlformats.org/officeDocument/2006/relationships/image" Target="../media/image75.emf"/><Relationship Id="rId101" Type="http://schemas.openxmlformats.org/officeDocument/2006/relationships/image" Target="../media/image76.emf"/><Relationship Id="rId9" Type="http://schemas.openxmlformats.org/officeDocument/2006/relationships/image" Target="../media/image2.jpeg"/><Relationship Id="rId13" Type="http://schemas.openxmlformats.org/officeDocument/2006/relationships/image" Target="../media/image16.emf"/><Relationship Id="rId18" Type="http://schemas.openxmlformats.org/officeDocument/2006/relationships/customXml" Target="../ink/ink34.xml"/><Relationship Id="rId39" Type="http://schemas.openxmlformats.org/officeDocument/2006/relationships/image" Target="../media/image37.emf"/><Relationship Id="rId109" Type="http://schemas.openxmlformats.org/officeDocument/2006/relationships/image" Target="../media/image80.emf"/><Relationship Id="rId34" Type="http://schemas.openxmlformats.org/officeDocument/2006/relationships/customXml" Target="../ink/ink42.xml"/><Relationship Id="rId50" Type="http://schemas.openxmlformats.org/officeDocument/2006/relationships/customXml" Target="../ink/ink50.xml"/><Relationship Id="rId55" Type="http://schemas.openxmlformats.org/officeDocument/2006/relationships/image" Target="../media/image52.emf"/><Relationship Id="rId76" Type="http://schemas.openxmlformats.org/officeDocument/2006/relationships/customXml" Target="../ink/ink63.xml"/><Relationship Id="rId97" Type="http://schemas.openxmlformats.org/officeDocument/2006/relationships/image" Target="../media/image74.emf"/><Relationship Id="rId104" Type="http://schemas.openxmlformats.org/officeDocument/2006/relationships/customXml" Target="../ink/ink77.xml"/><Relationship Id="rId7" Type="http://schemas.openxmlformats.org/officeDocument/2006/relationships/customXml" Target="../ink/ink29.xml"/><Relationship Id="rId71" Type="http://schemas.openxmlformats.org/officeDocument/2006/relationships/image" Target="../media/image61.emf"/><Relationship Id="rId92" Type="http://schemas.openxmlformats.org/officeDocument/2006/relationships/customXml" Target="../ink/ink71.xml"/><Relationship Id="rId2" Type="http://schemas.openxmlformats.org/officeDocument/2006/relationships/customXml" Target="../ink/ink28.xml"/><Relationship Id="rId29" Type="http://schemas.openxmlformats.org/officeDocument/2006/relationships/image" Target="../media/image32.emf"/><Relationship Id="rId24" Type="http://schemas.openxmlformats.org/officeDocument/2006/relationships/customXml" Target="../ink/ink37.xml"/><Relationship Id="rId40" Type="http://schemas.openxmlformats.org/officeDocument/2006/relationships/customXml" Target="../ink/ink45.xml"/><Relationship Id="rId45" Type="http://schemas.openxmlformats.org/officeDocument/2006/relationships/image" Target="../media/image44.emf"/><Relationship Id="rId66" Type="http://schemas.openxmlformats.org/officeDocument/2006/relationships/customXml" Target="../ink/ink58.xml"/><Relationship Id="rId87" Type="http://schemas.openxmlformats.org/officeDocument/2006/relationships/image" Target="../media/image69.emf"/><Relationship Id="rId110" Type="http://schemas.openxmlformats.org/officeDocument/2006/relationships/customXml" Target="../ink/ink80.xml"/><Relationship Id="rId61" Type="http://schemas.openxmlformats.org/officeDocument/2006/relationships/image" Target="../media/image55.emf"/><Relationship Id="rId82" Type="http://schemas.openxmlformats.org/officeDocument/2006/relationships/customXml" Target="../ink/ink66.xml"/><Relationship Id="rId19" Type="http://schemas.openxmlformats.org/officeDocument/2006/relationships/image" Target="../media/image19.emf"/><Relationship Id="rId14" Type="http://schemas.openxmlformats.org/officeDocument/2006/relationships/customXml" Target="../ink/ink32.xml"/><Relationship Id="rId30" Type="http://schemas.openxmlformats.org/officeDocument/2006/relationships/customXml" Target="../ink/ink40.xml"/><Relationship Id="rId35" Type="http://schemas.openxmlformats.org/officeDocument/2006/relationships/image" Target="../media/image35.emf"/><Relationship Id="rId56" Type="http://schemas.openxmlformats.org/officeDocument/2006/relationships/customXml" Target="../ink/ink53.xml"/><Relationship Id="rId77" Type="http://schemas.openxmlformats.org/officeDocument/2006/relationships/image" Target="../media/image64.emf"/><Relationship Id="rId100" Type="http://schemas.openxmlformats.org/officeDocument/2006/relationships/customXml" Target="../ink/ink75.xml"/><Relationship Id="rId105" Type="http://schemas.openxmlformats.org/officeDocument/2006/relationships/image" Target="../media/image78.emf"/><Relationship Id="rId8" Type="http://schemas.openxmlformats.org/officeDocument/2006/relationships/image" Target="../media/image14.emf"/><Relationship Id="rId51" Type="http://schemas.openxmlformats.org/officeDocument/2006/relationships/image" Target="../media/image49.emf"/><Relationship Id="rId72" Type="http://schemas.openxmlformats.org/officeDocument/2006/relationships/customXml" Target="../ink/ink61.xml"/><Relationship Id="rId93" Type="http://schemas.openxmlformats.org/officeDocument/2006/relationships/image" Target="../media/image72.emf"/><Relationship Id="rId98" Type="http://schemas.openxmlformats.org/officeDocument/2006/relationships/customXml" Target="../ink/ink74.xml"/><Relationship Id="rId25" Type="http://schemas.openxmlformats.org/officeDocument/2006/relationships/image" Target="../media/image30.emf"/><Relationship Id="rId46" Type="http://schemas.openxmlformats.org/officeDocument/2006/relationships/customXml" Target="../ink/ink48.xml"/><Relationship Id="rId67" Type="http://schemas.openxmlformats.org/officeDocument/2006/relationships/image" Target="../media/image5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40.emf"/><Relationship Id="rId4" Type="http://schemas.openxmlformats.org/officeDocument/2006/relationships/customXml" Target="../ink/ink81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1.emf"/><Relationship Id="rId21" Type="http://schemas.openxmlformats.org/officeDocument/2006/relationships/image" Target="../media/image93.emf"/><Relationship Id="rId42" Type="http://schemas.openxmlformats.org/officeDocument/2006/relationships/customXml" Target="../ink/ink102.xml"/><Relationship Id="rId63" Type="http://schemas.openxmlformats.org/officeDocument/2006/relationships/image" Target="../media/image114.emf"/><Relationship Id="rId84" Type="http://schemas.openxmlformats.org/officeDocument/2006/relationships/customXml" Target="../ink/ink123.xml"/><Relationship Id="rId138" Type="http://schemas.openxmlformats.org/officeDocument/2006/relationships/customXml" Target="../ink/ink150.xml"/><Relationship Id="rId107" Type="http://schemas.openxmlformats.org/officeDocument/2006/relationships/image" Target="../media/image136.emf"/><Relationship Id="rId11" Type="http://schemas.openxmlformats.org/officeDocument/2006/relationships/image" Target="../media/image88.emf"/><Relationship Id="rId32" Type="http://schemas.openxmlformats.org/officeDocument/2006/relationships/customXml" Target="../ink/ink97.xml"/><Relationship Id="rId53" Type="http://schemas.openxmlformats.org/officeDocument/2006/relationships/image" Target="../media/image109.emf"/><Relationship Id="rId74" Type="http://schemas.openxmlformats.org/officeDocument/2006/relationships/customXml" Target="../ink/ink118.xml"/><Relationship Id="rId128" Type="http://schemas.openxmlformats.org/officeDocument/2006/relationships/customXml" Target="../ink/ink145.xml"/><Relationship Id="rId5" Type="http://schemas.openxmlformats.org/officeDocument/2006/relationships/image" Target="../media/image85.emf"/><Relationship Id="rId90" Type="http://schemas.openxmlformats.org/officeDocument/2006/relationships/customXml" Target="../ink/ink126.xml"/><Relationship Id="rId95" Type="http://schemas.openxmlformats.org/officeDocument/2006/relationships/image" Target="../media/image130.emf"/><Relationship Id="rId22" Type="http://schemas.openxmlformats.org/officeDocument/2006/relationships/customXml" Target="../ink/ink92.xml"/><Relationship Id="rId27" Type="http://schemas.openxmlformats.org/officeDocument/2006/relationships/image" Target="../media/image96.emf"/><Relationship Id="rId43" Type="http://schemas.openxmlformats.org/officeDocument/2006/relationships/image" Target="../media/image104.emf"/><Relationship Id="rId48" Type="http://schemas.openxmlformats.org/officeDocument/2006/relationships/customXml" Target="../ink/ink105.xml"/><Relationship Id="rId64" Type="http://schemas.openxmlformats.org/officeDocument/2006/relationships/customXml" Target="../ink/ink113.xml"/><Relationship Id="rId69" Type="http://schemas.openxmlformats.org/officeDocument/2006/relationships/image" Target="../media/image117.emf"/><Relationship Id="rId113" Type="http://schemas.openxmlformats.org/officeDocument/2006/relationships/image" Target="../media/image139.emf"/><Relationship Id="rId118" Type="http://schemas.openxmlformats.org/officeDocument/2006/relationships/customXml" Target="../ink/ink140.xml"/><Relationship Id="rId134" Type="http://schemas.openxmlformats.org/officeDocument/2006/relationships/customXml" Target="../ink/ink148.xml"/><Relationship Id="rId139" Type="http://schemas.openxmlformats.org/officeDocument/2006/relationships/image" Target="../media/image152.emf"/><Relationship Id="rId80" Type="http://schemas.openxmlformats.org/officeDocument/2006/relationships/customXml" Target="../ink/ink121.xml"/><Relationship Id="rId85" Type="http://schemas.openxmlformats.org/officeDocument/2006/relationships/image" Target="../media/image125.emf"/><Relationship Id="rId12" Type="http://schemas.openxmlformats.org/officeDocument/2006/relationships/customXml" Target="../ink/ink87.xml"/><Relationship Id="rId17" Type="http://schemas.openxmlformats.org/officeDocument/2006/relationships/image" Target="../media/image91.emf"/><Relationship Id="rId33" Type="http://schemas.openxmlformats.org/officeDocument/2006/relationships/image" Target="../media/image99.emf"/><Relationship Id="rId38" Type="http://schemas.openxmlformats.org/officeDocument/2006/relationships/customXml" Target="../ink/ink100.xml"/><Relationship Id="rId59" Type="http://schemas.openxmlformats.org/officeDocument/2006/relationships/image" Target="../media/image112.emf"/><Relationship Id="rId103" Type="http://schemas.openxmlformats.org/officeDocument/2006/relationships/image" Target="../media/image134.emf"/><Relationship Id="rId108" Type="http://schemas.openxmlformats.org/officeDocument/2006/relationships/customXml" Target="../ink/ink135.xml"/><Relationship Id="rId124" Type="http://schemas.openxmlformats.org/officeDocument/2006/relationships/customXml" Target="../ink/ink143.xml"/><Relationship Id="rId129" Type="http://schemas.openxmlformats.org/officeDocument/2006/relationships/image" Target="../media/image147.emf"/><Relationship Id="rId54" Type="http://schemas.openxmlformats.org/officeDocument/2006/relationships/customXml" Target="../ink/ink108.xml"/><Relationship Id="rId70" Type="http://schemas.openxmlformats.org/officeDocument/2006/relationships/customXml" Target="../ink/ink116.xml"/><Relationship Id="rId75" Type="http://schemas.openxmlformats.org/officeDocument/2006/relationships/image" Target="../media/image120.emf"/><Relationship Id="rId91" Type="http://schemas.openxmlformats.org/officeDocument/2006/relationships/image" Target="../media/image128.emf"/><Relationship Id="rId96" Type="http://schemas.openxmlformats.org/officeDocument/2006/relationships/customXml" Target="../ink/ink129.xml"/><Relationship Id="rId140" Type="http://schemas.openxmlformats.org/officeDocument/2006/relationships/customXml" Target="../ink/ink151.xml"/><Relationship Id="rId145" Type="http://schemas.openxmlformats.org/officeDocument/2006/relationships/image" Target="../media/image155.emf"/><Relationship Id="rId1" Type="http://schemas.openxmlformats.org/officeDocument/2006/relationships/slideLayout" Target="../slideLayouts/slideLayout28.xml"/><Relationship Id="rId6" Type="http://schemas.openxmlformats.org/officeDocument/2006/relationships/customXml" Target="../ink/ink84.xml"/><Relationship Id="rId23" Type="http://schemas.openxmlformats.org/officeDocument/2006/relationships/image" Target="../media/image94.emf"/><Relationship Id="rId28" Type="http://schemas.openxmlformats.org/officeDocument/2006/relationships/customXml" Target="../ink/ink95.xml"/><Relationship Id="rId49" Type="http://schemas.openxmlformats.org/officeDocument/2006/relationships/image" Target="../media/image107.emf"/><Relationship Id="rId114" Type="http://schemas.openxmlformats.org/officeDocument/2006/relationships/customXml" Target="../ink/ink138.xml"/><Relationship Id="rId119" Type="http://schemas.openxmlformats.org/officeDocument/2006/relationships/image" Target="../media/image142.emf"/><Relationship Id="rId44" Type="http://schemas.openxmlformats.org/officeDocument/2006/relationships/customXml" Target="../ink/ink103.xml"/><Relationship Id="rId60" Type="http://schemas.openxmlformats.org/officeDocument/2006/relationships/customXml" Target="../ink/ink111.xml"/><Relationship Id="rId65" Type="http://schemas.openxmlformats.org/officeDocument/2006/relationships/image" Target="../media/image115.emf"/><Relationship Id="rId81" Type="http://schemas.openxmlformats.org/officeDocument/2006/relationships/image" Target="../media/image123.emf"/><Relationship Id="rId86" Type="http://schemas.openxmlformats.org/officeDocument/2006/relationships/customXml" Target="../ink/ink124.xml"/><Relationship Id="rId130" Type="http://schemas.openxmlformats.org/officeDocument/2006/relationships/customXml" Target="../ink/ink146.xml"/><Relationship Id="rId135" Type="http://schemas.openxmlformats.org/officeDocument/2006/relationships/image" Target="../media/image150.emf"/><Relationship Id="rId13" Type="http://schemas.openxmlformats.org/officeDocument/2006/relationships/image" Target="../media/image89.emf"/><Relationship Id="rId18" Type="http://schemas.openxmlformats.org/officeDocument/2006/relationships/customXml" Target="../ink/ink90.xml"/><Relationship Id="rId39" Type="http://schemas.openxmlformats.org/officeDocument/2006/relationships/image" Target="../media/image102.emf"/><Relationship Id="rId109" Type="http://schemas.openxmlformats.org/officeDocument/2006/relationships/image" Target="../media/image137.emf"/><Relationship Id="rId34" Type="http://schemas.openxmlformats.org/officeDocument/2006/relationships/customXml" Target="../ink/ink98.xml"/><Relationship Id="rId50" Type="http://schemas.openxmlformats.org/officeDocument/2006/relationships/customXml" Target="../ink/ink106.xml"/><Relationship Id="rId55" Type="http://schemas.openxmlformats.org/officeDocument/2006/relationships/image" Target="../media/image110.emf"/><Relationship Id="rId76" Type="http://schemas.openxmlformats.org/officeDocument/2006/relationships/customXml" Target="../ink/ink119.xml"/><Relationship Id="rId97" Type="http://schemas.openxmlformats.org/officeDocument/2006/relationships/image" Target="../media/image131.emf"/><Relationship Id="rId104" Type="http://schemas.openxmlformats.org/officeDocument/2006/relationships/customXml" Target="../ink/ink133.xml"/><Relationship Id="rId120" Type="http://schemas.openxmlformats.org/officeDocument/2006/relationships/customXml" Target="../ink/ink141.xml"/><Relationship Id="rId125" Type="http://schemas.openxmlformats.org/officeDocument/2006/relationships/image" Target="../media/image145.emf"/><Relationship Id="rId141" Type="http://schemas.openxmlformats.org/officeDocument/2006/relationships/image" Target="../media/image153.emf"/><Relationship Id="rId7" Type="http://schemas.openxmlformats.org/officeDocument/2006/relationships/image" Target="../media/image86.emf"/><Relationship Id="rId71" Type="http://schemas.openxmlformats.org/officeDocument/2006/relationships/image" Target="../media/image118.emf"/><Relationship Id="rId92" Type="http://schemas.openxmlformats.org/officeDocument/2006/relationships/customXml" Target="../ink/ink127.xml"/><Relationship Id="rId2" Type="http://schemas.openxmlformats.org/officeDocument/2006/relationships/customXml" Target="../ink/ink82.xml"/><Relationship Id="rId29" Type="http://schemas.openxmlformats.org/officeDocument/2006/relationships/image" Target="../media/image97.emf"/><Relationship Id="rId24" Type="http://schemas.openxmlformats.org/officeDocument/2006/relationships/customXml" Target="../ink/ink93.xml"/><Relationship Id="rId40" Type="http://schemas.openxmlformats.org/officeDocument/2006/relationships/customXml" Target="../ink/ink101.xml"/><Relationship Id="rId45" Type="http://schemas.openxmlformats.org/officeDocument/2006/relationships/image" Target="../media/image105.emf"/><Relationship Id="rId66" Type="http://schemas.openxmlformats.org/officeDocument/2006/relationships/customXml" Target="../ink/ink114.xml"/><Relationship Id="rId87" Type="http://schemas.openxmlformats.org/officeDocument/2006/relationships/image" Target="../media/image126.emf"/><Relationship Id="rId110" Type="http://schemas.openxmlformats.org/officeDocument/2006/relationships/customXml" Target="../ink/ink136.xml"/><Relationship Id="rId115" Type="http://schemas.openxmlformats.org/officeDocument/2006/relationships/image" Target="../media/image140.emf"/><Relationship Id="rId131" Type="http://schemas.openxmlformats.org/officeDocument/2006/relationships/image" Target="../media/image148.emf"/><Relationship Id="rId136" Type="http://schemas.openxmlformats.org/officeDocument/2006/relationships/customXml" Target="../ink/ink149.xml"/><Relationship Id="rId61" Type="http://schemas.openxmlformats.org/officeDocument/2006/relationships/image" Target="../media/image113.emf"/><Relationship Id="rId82" Type="http://schemas.openxmlformats.org/officeDocument/2006/relationships/customXml" Target="../ink/ink122.xml"/><Relationship Id="rId19" Type="http://schemas.openxmlformats.org/officeDocument/2006/relationships/image" Target="../media/image92.emf"/><Relationship Id="rId14" Type="http://schemas.openxmlformats.org/officeDocument/2006/relationships/customXml" Target="../ink/ink88.xml"/><Relationship Id="rId30" Type="http://schemas.openxmlformats.org/officeDocument/2006/relationships/customXml" Target="../ink/ink96.xml"/><Relationship Id="rId35" Type="http://schemas.openxmlformats.org/officeDocument/2006/relationships/image" Target="../media/image100.emf"/><Relationship Id="rId56" Type="http://schemas.openxmlformats.org/officeDocument/2006/relationships/customXml" Target="../ink/ink109.xml"/><Relationship Id="rId77" Type="http://schemas.openxmlformats.org/officeDocument/2006/relationships/image" Target="../media/image121.emf"/><Relationship Id="rId100" Type="http://schemas.openxmlformats.org/officeDocument/2006/relationships/customXml" Target="../ink/ink131.xml"/><Relationship Id="rId105" Type="http://schemas.openxmlformats.org/officeDocument/2006/relationships/image" Target="../media/image135.emf"/><Relationship Id="rId126" Type="http://schemas.openxmlformats.org/officeDocument/2006/relationships/customXml" Target="../ink/ink144.xml"/><Relationship Id="rId8" Type="http://schemas.openxmlformats.org/officeDocument/2006/relationships/customXml" Target="../ink/ink85.xml"/><Relationship Id="rId51" Type="http://schemas.openxmlformats.org/officeDocument/2006/relationships/image" Target="../media/image108.emf"/><Relationship Id="rId72" Type="http://schemas.openxmlformats.org/officeDocument/2006/relationships/customXml" Target="../ink/ink117.xml"/><Relationship Id="rId93" Type="http://schemas.openxmlformats.org/officeDocument/2006/relationships/image" Target="../media/image129.emf"/><Relationship Id="rId98" Type="http://schemas.openxmlformats.org/officeDocument/2006/relationships/customXml" Target="../ink/ink130.xml"/><Relationship Id="rId121" Type="http://schemas.openxmlformats.org/officeDocument/2006/relationships/image" Target="../media/image143.emf"/><Relationship Id="rId142" Type="http://schemas.openxmlformats.org/officeDocument/2006/relationships/customXml" Target="../ink/ink152.xml"/><Relationship Id="rId3" Type="http://schemas.openxmlformats.org/officeDocument/2006/relationships/image" Target="../media/image84.emf"/><Relationship Id="rId25" Type="http://schemas.openxmlformats.org/officeDocument/2006/relationships/image" Target="../media/image95.emf"/><Relationship Id="rId46" Type="http://schemas.openxmlformats.org/officeDocument/2006/relationships/customXml" Target="../ink/ink104.xml"/><Relationship Id="rId67" Type="http://schemas.openxmlformats.org/officeDocument/2006/relationships/image" Target="../media/image116.emf"/><Relationship Id="rId116" Type="http://schemas.openxmlformats.org/officeDocument/2006/relationships/customXml" Target="../ink/ink139.xml"/><Relationship Id="rId137" Type="http://schemas.openxmlformats.org/officeDocument/2006/relationships/image" Target="../media/image151.emf"/><Relationship Id="rId20" Type="http://schemas.openxmlformats.org/officeDocument/2006/relationships/customXml" Target="../ink/ink91.xml"/><Relationship Id="rId41" Type="http://schemas.openxmlformats.org/officeDocument/2006/relationships/image" Target="../media/image103.emf"/><Relationship Id="rId62" Type="http://schemas.openxmlformats.org/officeDocument/2006/relationships/customXml" Target="../ink/ink112.xml"/><Relationship Id="rId83" Type="http://schemas.openxmlformats.org/officeDocument/2006/relationships/image" Target="../media/image124.emf"/><Relationship Id="rId88" Type="http://schemas.openxmlformats.org/officeDocument/2006/relationships/customXml" Target="../ink/ink125.xml"/><Relationship Id="rId111" Type="http://schemas.openxmlformats.org/officeDocument/2006/relationships/image" Target="../media/image138.emf"/><Relationship Id="rId132" Type="http://schemas.openxmlformats.org/officeDocument/2006/relationships/customXml" Target="../ink/ink147.xml"/><Relationship Id="rId15" Type="http://schemas.openxmlformats.org/officeDocument/2006/relationships/image" Target="../media/image90.emf"/><Relationship Id="rId36" Type="http://schemas.openxmlformats.org/officeDocument/2006/relationships/customXml" Target="../ink/ink99.xml"/><Relationship Id="rId57" Type="http://schemas.openxmlformats.org/officeDocument/2006/relationships/image" Target="../media/image111.emf"/><Relationship Id="rId106" Type="http://schemas.openxmlformats.org/officeDocument/2006/relationships/customXml" Target="../ink/ink134.xml"/><Relationship Id="rId127" Type="http://schemas.openxmlformats.org/officeDocument/2006/relationships/image" Target="../media/image146.emf"/><Relationship Id="rId10" Type="http://schemas.openxmlformats.org/officeDocument/2006/relationships/customXml" Target="../ink/ink86.xml"/><Relationship Id="rId31" Type="http://schemas.openxmlformats.org/officeDocument/2006/relationships/image" Target="../media/image98.emf"/><Relationship Id="rId52" Type="http://schemas.openxmlformats.org/officeDocument/2006/relationships/customXml" Target="../ink/ink107.xml"/><Relationship Id="rId73" Type="http://schemas.openxmlformats.org/officeDocument/2006/relationships/image" Target="../media/image119.emf"/><Relationship Id="rId78" Type="http://schemas.openxmlformats.org/officeDocument/2006/relationships/customXml" Target="../ink/ink120.xml"/><Relationship Id="rId94" Type="http://schemas.openxmlformats.org/officeDocument/2006/relationships/customXml" Target="../ink/ink128.xml"/><Relationship Id="rId99" Type="http://schemas.openxmlformats.org/officeDocument/2006/relationships/image" Target="../media/image132.emf"/><Relationship Id="rId101" Type="http://schemas.openxmlformats.org/officeDocument/2006/relationships/image" Target="../media/image133.emf"/><Relationship Id="rId122" Type="http://schemas.openxmlformats.org/officeDocument/2006/relationships/customXml" Target="../ink/ink142.xml"/><Relationship Id="rId143" Type="http://schemas.openxmlformats.org/officeDocument/2006/relationships/image" Target="../media/image154.emf"/><Relationship Id="rId4" Type="http://schemas.openxmlformats.org/officeDocument/2006/relationships/customXml" Target="../ink/ink83.xml"/><Relationship Id="rId9" Type="http://schemas.openxmlformats.org/officeDocument/2006/relationships/image" Target="../media/image87.emf"/><Relationship Id="rId26" Type="http://schemas.openxmlformats.org/officeDocument/2006/relationships/customXml" Target="../ink/ink94.xml"/><Relationship Id="rId47" Type="http://schemas.openxmlformats.org/officeDocument/2006/relationships/image" Target="../media/image106.emf"/><Relationship Id="rId68" Type="http://schemas.openxmlformats.org/officeDocument/2006/relationships/customXml" Target="../ink/ink115.xml"/><Relationship Id="rId89" Type="http://schemas.openxmlformats.org/officeDocument/2006/relationships/image" Target="../media/image127.emf"/><Relationship Id="rId112" Type="http://schemas.openxmlformats.org/officeDocument/2006/relationships/customXml" Target="../ink/ink137.xml"/><Relationship Id="rId133" Type="http://schemas.openxmlformats.org/officeDocument/2006/relationships/image" Target="../media/image149.emf"/><Relationship Id="rId16" Type="http://schemas.openxmlformats.org/officeDocument/2006/relationships/customXml" Target="../ink/ink89.xml"/><Relationship Id="rId37" Type="http://schemas.openxmlformats.org/officeDocument/2006/relationships/image" Target="../media/image101.emf"/><Relationship Id="rId58" Type="http://schemas.openxmlformats.org/officeDocument/2006/relationships/customXml" Target="../ink/ink110.xml"/><Relationship Id="rId79" Type="http://schemas.openxmlformats.org/officeDocument/2006/relationships/image" Target="../media/image122.emf"/><Relationship Id="rId102" Type="http://schemas.openxmlformats.org/officeDocument/2006/relationships/customXml" Target="../ink/ink132.xml"/><Relationship Id="rId123" Type="http://schemas.openxmlformats.org/officeDocument/2006/relationships/image" Target="../media/image144.emf"/><Relationship Id="rId144" Type="http://schemas.openxmlformats.org/officeDocument/2006/relationships/customXml" Target="../ink/ink15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6.xml"/><Relationship Id="rId13" Type="http://schemas.openxmlformats.org/officeDocument/2006/relationships/image" Target="../media/image160.emf"/><Relationship Id="rId3" Type="http://schemas.openxmlformats.org/officeDocument/2006/relationships/image" Target="../media/image10.png"/><Relationship Id="rId7" Type="http://schemas.openxmlformats.org/officeDocument/2006/relationships/image" Target="../media/image157.emf"/><Relationship Id="rId12" Type="http://schemas.openxmlformats.org/officeDocument/2006/relationships/customXml" Target="../ink/ink158.xml"/><Relationship Id="rId17" Type="http://schemas.openxmlformats.org/officeDocument/2006/relationships/image" Target="../media/image162.emf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160.xml"/><Relationship Id="rId1" Type="http://schemas.openxmlformats.org/officeDocument/2006/relationships/slideLayout" Target="../slideLayouts/slideLayout28.xml"/><Relationship Id="rId6" Type="http://schemas.openxmlformats.org/officeDocument/2006/relationships/customXml" Target="../ink/ink155.xml"/><Relationship Id="rId11" Type="http://schemas.openxmlformats.org/officeDocument/2006/relationships/image" Target="../media/image159.emf"/><Relationship Id="rId5" Type="http://schemas.openxmlformats.org/officeDocument/2006/relationships/image" Target="../media/image270.emf"/><Relationship Id="rId15" Type="http://schemas.openxmlformats.org/officeDocument/2006/relationships/image" Target="../media/image161.emf"/><Relationship Id="rId10" Type="http://schemas.openxmlformats.org/officeDocument/2006/relationships/customXml" Target="../ink/ink157.xml"/><Relationship Id="rId4" Type="http://schemas.openxmlformats.org/officeDocument/2006/relationships/customXml" Target="../ink/ink154.xml"/><Relationship Id="rId9" Type="http://schemas.openxmlformats.org/officeDocument/2006/relationships/image" Target="../media/image158.emf"/><Relationship Id="rId14" Type="http://schemas.openxmlformats.org/officeDocument/2006/relationships/customXml" Target="../ink/ink15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162.xml"/><Relationship Id="rId4" Type="http://schemas.openxmlformats.org/officeDocument/2006/relationships/image" Target="../media/image29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50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.emf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emf"/><Relationship Id="rId5" Type="http://schemas.openxmlformats.org/officeDocument/2006/relationships/customXml" Target="../ink/ink4.xml"/><Relationship Id="rId4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7.xml"/><Relationship Id="rId5" Type="http://schemas.openxmlformats.org/officeDocument/2006/relationships/image" Target="../media/image3.emf"/><Relationship Id="rId10" Type="http://schemas.openxmlformats.org/officeDocument/2006/relationships/image" Target="../media/image6.emf"/><Relationship Id="rId4" Type="http://schemas.openxmlformats.org/officeDocument/2006/relationships/customXml" Target="../ink/ink6.xml"/><Relationship Id="rId9" Type="http://schemas.openxmlformats.org/officeDocument/2006/relationships/customXml" Target="../ink/ink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3.png"/><Relationship Id="rId7" Type="http://schemas.openxmlformats.org/officeDocument/2006/relationships/customXml" Target="../ink/ink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emf"/><Relationship Id="rId5" Type="http://schemas.openxmlformats.org/officeDocument/2006/relationships/customXml" Target="../ink/ink9.xml"/><Relationship Id="rId10" Type="http://schemas.openxmlformats.org/officeDocument/2006/relationships/image" Target="../media/image9.emf"/><Relationship Id="rId4" Type="http://schemas.openxmlformats.org/officeDocument/2006/relationships/image" Target="../media/image2.jpeg"/><Relationship Id="rId9" Type="http://schemas.openxmlformats.org/officeDocument/2006/relationships/customXml" Target="../ink/ink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13.xml"/><Relationship Id="rId5" Type="http://schemas.openxmlformats.org/officeDocument/2006/relationships/image" Target="../media/image28.emf"/><Relationship Id="rId4" Type="http://schemas.openxmlformats.org/officeDocument/2006/relationships/customXml" Target="../ink/ink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image" Target="../media/image5.pn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15.xml"/><Relationship Id="rId11" Type="http://schemas.openxmlformats.org/officeDocument/2006/relationships/image" Target="../media/image41.emf"/><Relationship Id="rId5" Type="http://schemas.openxmlformats.org/officeDocument/2006/relationships/image" Target="../media/image38.emf"/><Relationship Id="rId10" Type="http://schemas.openxmlformats.org/officeDocument/2006/relationships/customXml" Target="../ink/ink17.xml"/><Relationship Id="rId4" Type="http://schemas.openxmlformats.org/officeDocument/2006/relationships/customXml" Target="../ink/ink14.xml"/><Relationship Id="rId9" Type="http://schemas.openxmlformats.org/officeDocument/2006/relationships/image" Target="../media/image4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4800" b="1" dirty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cpsc422, Lecture 17</a:t>
            </a: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Oct, 11, 2019</a:t>
            </a: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CA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319629" y="4905164"/>
            <a:ext cx="77048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Slide Sources</a:t>
            </a:r>
          </a:p>
          <a:p>
            <a:pPr algn="l">
              <a:defRPr/>
            </a:pPr>
            <a:r>
              <a:rPr lang="en-US" i="1" dirty="0">
                <a:solidFill>
                  <a:srgbClr val="000000"/>
                </a:solidFill>
              </a:rPr>
              <a:t>D. </a:t>
            </a:r>
            <a:r>
              <a:rPr lang="en-US" i="1" dirty="0" err="1">
                <a:solidFill>
                  <a:srgbClr val="000000"/>
                </a:solidFill>
              </a:rPr>
              <a:t>Koller</a:t>
            </a:r>
            <a:r>
              <a:rPr lang="en-US" i="1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</a:rPr>
              <a:t> Stanford CS - Probabilistic Graphical Models </a:t>
            </a:r>
          </a:p>
          <a:p>
            <a:pPr algn="l">
              <a:defRPr/>
            </a:pPr>
            <a:r>
              <a:rPr lang="en-US" i="1" dirty="0">
                <a:solidFill>
                  <a:srgbClr val="000000"/>
                </a:solidFill>
              </a:rPr>
              <a:t>D. Page</a:t>
            </a:r>
            <a:r>
              <a:rPr lang="en-US" dirty="0">
                <a:solidFill>
                  <a:srgbClr val="000000"/>
                </a:solidFill>
              </a:rPr>
              <a:t>, Whitehead Institute, MIT 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 bwMode="auto">
          <a:xfrm>
            <a:off x="464341" y="5705636"/>
            <a:ext cx="77048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/>
            </a:pP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9" name="Footer Placeholder 3"/>
          <p:cNvSpPr txBox="1">
            <a:spLocks/>
          </p:cNvSpPr>
          <p:nvPr/>
        </p:nvSpPr>
        <p:spPr bwMode="auto">
          <a:xfrm>
            <a:off x="189008" y="5705636"/>
            <a:ext cx="77048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Several Figures from </a:t>
            </a:r>
            <a:endParaRPr lang="en-US" i="1" dirty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 “Probabilistic Graphical Models:  Principles and Techniques” </a:t>
            </a:r>
            <a:r>
              <a:rPr lang="en-US" i="1" dirty="0">
                <a:solidFill>
                  <a:srgbClr val="000000"/>
                </a:solidFill>
              </a:rPr>
              <a:t>D. </a:t>
            </a:r>
            <a:r>
              <a:rPr lang="en-US" i="1" dirty="0" err="1">
                <a:solidFill>
                  <a:srgbClr val="000000"/>
                </a:solidFill>
              </a:rPr>
              <a:t>Koller</a:t>
            </a:r>
            <a:r>
              <a:rPr lang="en-US" i="1" dirty="0">
                <a:solidFill>
                  <a:srgbClr val="000000"/>
                </a:solidFill>
              </a:rPr>
              <a:t>, N. Friedman </a:t>
            </a:r>
            <a:r>
              <a:rPr lang="en-US" dirty="0">
                <a:solidFill>
                  <a:srgbClr val="000000"/>
                </a:solidFill>
              </a:rPr>
              <a:t>2009</a:t>
            </a:r>
            <a:endParaRPr lang="en-US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0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530" y="116632"/>
            <a:ext cx="8995017" cy="720080"/>
          </a:xfrm>
        </p:spPr>
        <p:txBody>
          <a:bodyPr/>
          <a:lstStyle/>
          <a:p>
            <a:r>
              <a:rPr lang="en-CA" sz="2800" dirty="0"/>
              <a:t>Multiplying Factors (same seen in 322 for </a:t>
            </a:r>
            <a:r>
              <a:rPr lang="en-CA" sz="2800" dirty="0" err="1"/>
              <a:t>VarElim</a:t>
            </a:r>
            <a:r>
              <a:rPr lang="en-CA" sz="2800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35822"/>
            <a:ext cx="7272808" cy="428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646814" y="652384"/>
              <a:ext cx="7273440" cy="17096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2054" y="644104"/>
                <a:ext cx="7305120" cy="173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/>
              <p14:cNvContentPartPr/>
              <p14:nvPr/>
            </p14:nvContentPartPr>
            <p14:xfrm>
              <a:off x="871454" y="4517704"/>
              <a:ext cx="3516120" cy="13039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8494" y="4504384"/>
                <a:ext cx="3543840" cy="133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2411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/>
          <a:lstStyle/>
          <a:p>
            <a:r>
              <a:rPr lang="en-CA" dirty="0"/>
              <a:t>Factors do not represent marginal probs. 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CPSC 422, Lecture 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44D3-4930-4250-A40D-B6DAA8CB1830}" type="slidenum">
              <a:rPr lang="en-US" altLang="en-US" smtClean="0"/>
              <a:pPr/>
              <a:t>11</a:t>
            </a:fld>
            <a:endParaRPr lang="en-US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68856" y="1772816"/>
            <a:ext cx="6799846" cy="3960465"/>
            <a:chOff x="1331640" y="1052736"/>
            <a:chExt cx="6799846" cy="396046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1052736"/>
              <a:ext cx="6799846" cy="3960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6161242" y="1268760"/>
              <a:ext cx="1746920" cy="1080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Ink 13"/>
                <p14:cNvContentPartPr/>
                <p14:nvPr/>
              </p14:nvContentPartPr>
              <p14:xfrm>
                <a:off x="1962720" y="1747800"/>
                <a:ext cx="4222800" cy="290268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51920" y="1735200"/>
                  <a:ext cx="4246560" cy="292860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10" name="Group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925099"/>
              </p:ext>
            </p:extLst>
          </p:nvPr>
        </p:nvGraphicFramePr>
        <p:xfrm>
          <a:off x="5724128" y="1772816"/>
          <a:ext cx="1440160" cy="1583080"/>
        </p:xfrm>
        <a:graphic>
          <a:graphicData uri="http://schemas.openxmlformats.org/drawingml/2006/table">
            <a:tbl>
              <a:tblPr/>
              <a:tblGrid>
                <a:gridCol w="664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7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7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7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</a:t>
                      </a: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292080" y="3356992"/>
            <a:ext cx="3960440" cy="936104"/>
          </a:xfrm>
        </p:spPr>
        <p:txBody>
          <a:bodyPr/>
          <a:lstStyle/>
          <a:p>
            <a:r>
              <a:rPr lang="en-CA" sz="2400" dirty="0"/>
              <a:t>Marginal P(A,B) </a:t>
            </a:r>
          </a:p>
          <a:p>
            <a:r>
              <a:rPr lang="en-CA" sz="2400" dirty="0"/>
              <a:t>Computed from the joint</a:t>
            </a:r>
          </a:p>
        </p:txBody>
      </p:sp>
    </p:spTree>
    <p:extLst>
      <p:ext uri="{BB962C8B-B14F-4D97-AF65-F5344CB8AC3E}">
        <p14:creationId xmlns:p14="http://schemas.microsoft.com/office/powerpoint/2010/main" val="3666076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52400"/>
            <a:ext cx="9252520" cy="685800"/>
          </a:xfrm>
        </p:spPr>
        <p:txBody>
          <a:bodyPr/>
          <a:lstStyle/>
          <a:p>
            <a:r>
              <a:rPr lang="en-CA" dirty="0"/>
              <a:t>Step Back…. From structure to factors/potentials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015" y="980728"/>
            <a:ext cx="8458200" cy="697632"/>
          </a:xfrm>
        </p:spPr>
        <p:txBody>
          <a:bodyPr/>
          <a:lstStyle/>
          <a:p>
            <a:r>
              <a:rPr lang="en-CA" dirty="0"/>
              <a:t>In a </a:t>
            </a:r>
            <a:r>
              <a:rPr lang="en-CA" dirty="0" err="1"/>
              <a:t>Bnet</a:t>
            </a:r>
            <a:r>
              <a:rPr lang="en-CA" dirty="0"/>
              <a:t> the joint is factorized….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02013" y="3356992"/>
            <a:ext cx="84582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kern="0" dirty="0"/>
              <a:t>In a Markov Network you have one factor for each maximal clique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91"/>
          <a:stretch/>
        </p:blipFill>
        <p:spPr bwMode="auto">
          <a:xfrm>
            <a:off x="971600" y="1635959"/>
            <a:ext cx="2305361" cy="149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645760" y="4509120"/>
              <a:ext cx="2957040" cy="1663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6040" y="4501200"/>
                <a:ext cx="2979000" cy="16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3612240" y="5230800"/>
              <a:ext cx="1059840" cy="495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08640" y="5217840"/>
                <a:ext cx="107676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534960" y="4111920"/>
              <a:ext cx="8261640" cy="23904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5240" y="4102200"/>
                <a:ext cx="8284680" cy="241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8940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Directed vs. Undirected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5" y="3789040"/>
            <a:ext cx="2376264" cy="504056"/>
          </a:xfrm>
        </p:spPr>
        <p:txBody>
          <a:bodyPr/>
          <a:lstStyle/>
          <a:p>
            <a:r>
              <a:rPr lang="en-CA" sz="2000" dirty="0"/>
              <a:t>Independencies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58121"/>
            <a:ext cx="6880249" cy="273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71600" y="5229200"/>
            <a:ext cx="6787480" cy="98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endParaRPr lang="en-CA" ker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1555" y="5229200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sz="2000" kern="0" dirty="0"/>
              <a:t>Factorization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03640" y="3808080"/>
              <a:ext cx="4519080" cy="2911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5720" y="3801240"/>
                <a:ext cx="4536000" cy="29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5518080" y="3777480"/>
              <a:ext cx="3515400" cy="2505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08000" y="3772440"/>
                <a:ext cx="3536640" cy="251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1713960" y="5188680"/>
              <a:ext cx="2341800" cy="4186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08200" y="5186160"/>
                <a:ext cx="235584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/>
              <p14:cNvContentPartPr/>
              <p14:nvPr/>
            </p14:nvContentPartPr>
            <p14:xfrm>
              <a:off x="7530840" y="4456440"/>
              <a:ext cx="284760" cy="2743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17160" y="4444920"/>
                <a:ext cx="312480" cy="29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2859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en-US" altLang="en-US" sz="4000" dirty="0"/>
              <a:t>General definitions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9742" y="1052736"/>
            <a:ext cx="8280920" cy="1224136"/>
          </a:xfrm>
        </p:spPr>
        <p:txBody>
          <a:bodyPr/>
          <a:lstStyle/>
          <a:p>
            <a:r>
              <a:rPr lang="en-US" altLang="en-US" sz="2800" b="1" dirty="0"/>
              <a:t>Two nodes </a:t>
            </a:r>
            <a:r>
              <a:rPr lang="en-US" altLang="en-US" sz="2800" dirty="0"/>
              <a:t>in a Markov network are </a:t>
            </a:r>
            <a:r>
              <a:rPr lang="en-US" altLang="en-US" sz="2800" b="1" dirty="0"/>
              <a:t>independent</a:t>
            </a:r>
            <a:r>
              <a:rPr lang="en-US" altLang="en-US" sz="2800" dirty="0"/>
              <a:t> if and only if ...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0079" y="3645024"/>
            <a:ext cx="8280920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altLang="en-US" kern="0" dirty="0"/>
              <a:t>So the </a:t>
            </a:r>
            <a:r>
              <a:rPr lang="en-US" altLang="en-US" b="1" kern="0" dirty="0" err="1"/>
              <a:t>markov</a:t>
            </a:r>
            <a:r>
              <a:rPr lang="en-US" altLang="en-US" b="1" kern="0" dirty="0"/>
              <a:t> blanket</a:t>
            </a:r>
            <a:r>
              <a:rPr lang="en-US" altLang="en-US" kern="0" dirty="0"/>
              <a:t> of a node is... 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166920" y="2023200"/>
              <a:ext cx="2957040" cy="1663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57200" y="2015280"/>
                <a:ext cx="2979000" cy="16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2473803" y="4281920"/>
              <a:ext cx="2957040" cy="16632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64083" y="4274000"/>
                <a:ext cx="2979000" cy="168264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45611" y="4281920"/>
            <a:ext cx="1512168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altLang="en-US" kern="0" dirty="0" err="1"/>
              <a:t>eg</a:t>
            </a:r>
            <a:r>
              <a:rPr lang="en-US" altLang="en-US" kern="0" dirty="0"/>
              <a:t> for C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765760" y="2348880"/>
            <a:ext cx="1945204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altLang="en-US" kern="0" dirty="0" err="1"/>
              <a:t>eg</a:t>
            </a:r>
            <a:r>
              <a:rPr lang="en-US" altLang="en-US" kern="0" dirty="0"/>
              <a:t> for A 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CPSC 422, Lecture 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44D3-4930-4250-A40D-B6DAA8CB1830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4047" y="5644975"/>
            <a:ext cx="1728192" cy="10895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j-lt"/>
              </a:rPr>
              <a:t>a. All the parents of its children </a:t>
            </a:r>
            <a:endParaRPr lang="en-US" baseline="30000" dirty="0">
              <a:latin typeface="+mj-lt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621951" y="6061187"/>
            <a:ext cx="1844594" cy="7017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n-lt"/>
              </a:rPr>
              <a:t>b.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whole network </a:t>
            </a:r>
            <a:endParaRPr lang="en-US" sz="2000" baseline="300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148976" y="5742746"/>
            <a:ext cx="2275049" cy="9787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j-lt"/>
              </a:rPr>
              <a:t>c. All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its neighbors</a:t>
            </a:r>
          </a:p>
          <a:p>
            <a:pPr marL="0" lvl="1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712168"/>
            <a:ext cx="1171941" cy="432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4975715" y="5617203"/>
              <a:ext cx="1746000" cy="1022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55915" y="5597763"/>
                <a:ext cx="1779480" cy="10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395795" y="2232483"/>
              <a:ext cx="174960" cy="151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5715" y="2215203"/>
                <a:ext cx="1980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/>
              <p14:cNvContentPartPr/>
              <p14:nvPr/>
            </p14:nvContentPartPr>
            <p14:xfrm>
              <a:off x="626195" y="2125923"/>
              <a:ext cx="28080" cy="2397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4675" y="2113323"/>
                <a:ext cx="554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718355" y="2141043"/>
              <a:ext cx="24120" cy="2246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1435" y="2128083"/>
                <a:ext cx="5832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/>
              <p14:cNvContentPartPr/>
              <p14:nvPr/>
            </p14:nvContentPartPr>
            <p14:xfrm>
              <a:off x="944075" y="2251563"/>
              <a:ext cx="12240" cy="2458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30395" y="2237163"/>
                <a:ext cx="4176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/>
              <p14:cNvContentPartPr/>
              <p14:nvPr/>
            </p14:nvContentPartPr>
            <p14:xfrm>
              <a:off x="955235" y="2219163"/>
              <a:ext cx="127800" cy="1335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42275" y="2201523"/>
                <a:ext cx="15876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/>
              <p14:cNvContentPartPr/>
              <p14:nvPr/>
            </p14:nvContentPartPr>
            <p14:xfrm>
              <a:off x="1149275" y="2222043"/>
              <a:ext cx="117360" cy="1274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31275" y="2206203"/>
                <a:ext cx="14652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/>
              <p14:cNvContentPartPr/>
              <p14:nvPr/>
            </p14:nvContentPartPr>
            <p14:xfrm>
              <a:off x="1337195" y="2088123"/>
              <a:ext cx="32760" cy="2574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23515" y="2076603"/>
                <a:ext cx="6192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Ink 20"/>
              <p14:cNvContentPartPr/>
              <p14:nvPr/>
            </p14:nvContentPartPr>
            <p14:xfrm>
              <a:off x="1269155" y="2165163"/>
              <a:ext cx="169200" cy="165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58355" y="2155443"/>
                <a:ext cx="1897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Ink 21"/>
              <p14:cNvContentPartPr/>
              <p14:nvPr/>
            </p14:nvContentPartPr>
            <p14:xfrm>
              <a:off x="1443035" y="2090283"/>
              <a:ext cx="196200" cy="2282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428635" y="2078763"/>
                <a:ext cx="22716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/>
              <p14:cNvContentPartPr/>
              <p14:nvPr/>
            </p14:nvContentPartPr>
            <p14:xfrm>
              <a:off x="1722035" y="2140683"/>
              <a:ext cx="143280" cy="1958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04035" y="2125203"/>
                <a:ext cx="1753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/>
              <p14:cNvContentPartPr/>
              <p14:nvPr/>
            </p14:nvContentPartPr>
            <p14:xfrm>
              <a:off x="294995" y="2574843"/>
              <a:ext cx="180360" cy="2660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6635" y="2557203"/>
                <a:ext cx="21780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Ink 24"/>
              <p14:cNvContentPartPr/>
              <p14:nvPr/>
            </p14:nvContentPartPr>
            <p14:xfrm>
              <a:off x="546635" y="2690403"/>
              <a:ext cx="109800" cy="13212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6475" y="2672763"/>
                <a:ext cx="1418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/>
              <p14:cNvContentPartPr/>
              <p14:nvPr/>
            </p14:nvContentPartPr>
            <p14:xfrm>
              <a:off x="739955" y="2584923"/>
              <a:ext cx="406800" cy="2606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22315" y="2571603"/>
                <a:ext cx="43272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/>
              <p14:cNvContentPartPr/>
              <p14:nvPr/>
            </p14:nvContentPartPr>
            <p14:xfrm>
              <a:off x="1220915" y="2637123"/>
              <a:ext cx="128160" cy="1458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01115" y="2618763"/>
                <a:ext cx="16524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/>
              <p14:cNvContentPartPr/>
              <p14:nvPr/>
            </p14:nvContentPartPr>
            <p14:xfrm>
              <a:off x="1399475" y="2635323"/>
              <a:ext cx="86400" cy="1274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379315" y="2618043"/>
                <a:ext cx="12312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/>
              <p14:cNvContentPartPr/>
              <p14:nvPr/>
            </p14:nvContentPartPr>
            <p14:xfrm>
              <a:off x="1614755" y="2623443"/>
              <a:ext cx="194040" cy="1159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96755" y="2602563"/>
                <a:ext cx="2340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" name="Ink 29"/>
              <p14:cNvContentPartPr/>
              <p14:nvPr/>
            </p14:nvContentPartPr>
            <p14:xfrm>
              <a:off x="309035" y="3078483"/>
              <a:ext cx="23760" cy="2775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90675" y="3060483"/>
                <a:ext cx="6120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1" name="Ink 30"/>
              <p14:cNvContentPartPr/>
              <p14:nvPr/>
            </p14:nvContentPartPr>
            <p14:xfrm>
              <a:off x="263675" y="3194403"/>
              <a:ext cx="240480" cy="5724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46395" y="3181803"/>
                <a:ext cx="27036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2" name="Ink 31"/>
              <p14:cNvContentPartPr/>
              <p14:nvPr/>
            </p14:nvContentPartPr>
            <p14:xfrm>
              <a:off x="453395" y="3056523"/>
              <a:ext cx="208080" cy="2469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37915" y="3038883"/>
                <a:ext cx="24552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3" name="Ink 32"/>
              <p14:cNvContentPartPr/>
              <p14:nvPr/>
            </p14:nvContentPartPr>
            <p14:xfrm>
              <a:off x="753275" y="3126003"/>
              <a:ext cx="119160" cy="1684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32755" y="3108003"/>
                <a:ext cx="1576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4" name="Ink 33"/>
              <p14:cNvContentPartPr/>
              <p14:nvPr/>
            </p14:nvContentPartPr>
            <p14:xfrm>
              <a:off x="953435" y="3165603"/>
              <a:ext cx="285120" cy="633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35075" y="3151203"/>
                <a:ext cx="3117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5" name="Ink 34"/>
              <p14:cNvContentPartPr/>
              <p14:nvPr/>
            </p14:nvContentPartPr>
            <p14:xfrm>
              <a:off x="1489835" y="3088203"/>
              <a:ext cx="172080" cy="12456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477235" y="3068763"/>
                <a:ext cx="2037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Ink 35"/>
              <p14:cNvContentPartPr/>
              <p14:nvPr/>
            </p14:nvContentPartPr>
            <p14:xfrm>
              <a:off x="1749035" y="3003603"/>
              <a:ext cx="376560" cy="15156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736435" y="2981283"/>
                <a:ext cx="4021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7" name="Ink 36"/>
              <p14:cNvContentPartPr/>
              <p14:nvPr/>
            </p14:nvContentPartPr>
            <p14:xfrm>
              <a:off x="761555" y="3438123"/>
              <a:ext cx="160560" cy="23436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44275" y="3423723"/>
                <a:ext cx="1969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8" name="Ink 37"/>
              <p14:cNvContentPartPr/>
              <p14:nvPr/>
            </p14:nvContentPartPr>
            <p14:xfrm>
              <a:off x="966755" y="3439203"/>
              <a:ext cx="36360" cy="16236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52355" y="3425523"/>
                <a:ext cx="6480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/>
              <p14:cNvContentPartPr/>
              <p14:nvPr/>
            </p14:nvContentPartPr>
            <p14:xfrm>
              <a:off x="1072235" y="3518763"/>
              <a:ext cx="95040" cy="9432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56035" y="3501483"/>
                <a:ext cx="1314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0" name="Ink 39"/>
              <p14:cNvContentPartPr/>
              <p14:nvPr/>
            </p14:nvContentPartPr>
            <p14:xfrm>
              <a:off x="1260515" y="3456483"/>
              <a:ext cx="82800" cy="12168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238195" y="3442443"/>
                <a:ext cx="1177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1" name="Ink 40"/>
              <p14:cNvContentPartPr/>
              <p14:nvPr/>
            </p14:nvContentPartPr>
            <p14:xfrm>
              <a:off x="1417115" y="3327603"/>
              <a:ext cx="136800" cy="20988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96955" y="3315363"/>
                <a:ext cx="16920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2" name="Ink 41"/>
              <p14:cNvContentPartPr/>
              <p14:nvPr/>
            </p14:nvContentPartPr>
            <p14:xfrm>
              <a:off x="1455995" y="3456483"/>
              <a:ext cx="167400" cy="4860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442315" y="3442803"/>
                <a:ext cx="19332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3" name="Ink 42"/>
              <p14:cNvContentPartPr/>
              <p14:nvPr/>
            </p14:nvContentPartPr>
            <p14:xfrm>
              <a:off x="1661555" y="3385563"/>
              <a:ext cx="231840" cy="14112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643195" y="3366843"/>
                <a:ext cx="27036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4" name="Ink 43"/>
              <p14:cNvContentPartPr/>
              <p14:nvPr/>
            </p14:nvContentPartPr>
            <p14:xfrm>
              <a:off x="1897355" y="3268563"/>
              <a:ext cx="51480" cy="27000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877915" y="3249123"/>
                <a:ext cx="8784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5" name="Ink 44"/>
              <p14:cNvContentPartPr/>
              <p14:nvPr/>
            </p14:nvContentPartPr>
            <p14:xfrm>
              <a:off x="2127755" y="3273963"/>
              <a:ext cx="161280" cy="2466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113715" y="3258843"/>
                <a:ext cx="19584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6" name="Ink 45"/>
              <p14:cNvContentPartPr/>
              <p14:nvPr/>
            </p14:nvContentPartPr>
            <p14:xfrm>
              <a:off x="2377595" y="3366843"/>
              <a:ext cx="132840" cy="32040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353835" y="3350283"/>
                <a:ext cx="18108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7" name="Ink 46"/>
              <p14:cNvContentPartPr/>
              <p14:nvPr/>
            </p14:nvContentPartPr>
            <p14:xfrm>
              <a:off x="2715995" y="3363963"/>
              <a:ext cx="124560" cy="1821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695835" y="3344883"/>
                <a:ext cx="15876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8" name="Ink 47"/>
              <p14:cNvContentPartPr/>
              <p14:nvPr/>
            </p14:nvContentPartPr>
            <p14:xfrm>
              <a:off x="2930195" y="3364323"/>
              <a:ext cx="150480" cy="14796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916515" y="3350643"/>
                <a:ext cx="1778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9" name="Ink 48"/>
              <p14:cNvContentPartPr/>
              <p14:nvPr/>
            </p14:nvContentPartPr>
            <p14:xfrm>
              <a:off x="3189395" y="3382683"/>
              <a:ext cx="15120" cy="10368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173195" y="3370083"/>
                <a:ext cx="482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0" name="Ink 49"/>
              <p14:cNvContentPartPr/>
              <p14:nvPr/>
            </p14:nvContentPartPr>
            <p14:xfrm>
              <a:off x="3290555" y="3424083"/>
              <a:ext cx="133560" cy="7560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272915" y="3402843"/>
                <a:ext cx="1731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1" name="Ink 50"/>
              <p14:cNvContentPartPr/>
              <p14:nvPr/>
            </p14:nvContentPartPr>
            <p14:xfrm>
              <a:off x="3453275" y="3255963"/>
              <a:ext cx="20520" cy="22176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431315" y="3240123"/>
                <a:ext cx="6264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2" name="Ink 51"/>
              <p14:cNvContentPartPr/>
              <p14:nvPr/>
            </p14:nvContentPartPr>
            <p14:xfrm>
              <a:off x="3510155" y="3403923"/>
              <a:ext cx="355680" cy="14868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488195" y="3382683"/>
                <a:ext cx="39384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3" name="Ink 52"/>
              <p14:cNvContentPartPr/>
              <p14:nvPr/>
            </p14:nvContentPartPr>
            <p14:xfrm>
              <a:off x="4012355" y="3418683"/>
              <a:ext cx="325440" cy="26712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988235" y="3400323"/>
                <a:ext cx="36468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4" name="Ink 53"/>
              <p14:cNvContentPartPr/>
              <p14:nvPr/>
            </p14:nvContentPartPr>
            <p14:xfrm>
              <a:off x="3642995" y="2800923"/>
              <a:ext cx="9000" cy="288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636515" y="2794803"/>
                <a:ext cx="2160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5" name="Ink 54"/>
              <p14:cNvContentPartPr/>
              <p14:nvPr/>
            </p14:nvContentPartPr>
            <p14:xfrm>
              <a:off x="3699155" y="2289723"/>
              <a:ext cx="1814040" cy="46692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690875" y="2267763"/>
                <a:ext cx="1844280" cy="4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6" name="Ink 55"/>
              <p14:cNvContentPartPr/>
              <p14:nvPr/>
            </p14:nvContentPartPr>
            <p14:xfrm>
              <a:off x="3698435" y="2369643"/>
              <a:ext cx="1783080" cy="72432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684035" y="2354883"/>
                <a:ext cx="1813320" cy="75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7" name="Ink 56"/>
              <p14:cNvContentPartPr/>
              <p14:nvPr/>
            </p14:nvContentPartPr>
            <p14:xfrm>
              <a:off x="4202435" y="2102523"/>
              <a:ext cx="176760" cy="24804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185515" y="2091363"/>
                <a:ext cx="20736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8" name="Ink 57"/>
              <p14:cNvContentPartPr/>
              <p14:nvPr/>
            </p14:nvContentPartPr>
            <p14:xfrm>
              <a:off x="4230515" y="2465403"/>
              <a:ext cx="144000" cy="1083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216475" y="2454243"/>
                <a:ext cx="1659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9" name="Ink 58"/>
              <p14:cNvContentPartPr/>
              <p14:nvPr/>
            </p14:nvContentPartPr>
            <p14:xfrm>
              <a:off x="4575755" y="2916483"/>
              <a:ext cx="243000" cy="40212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554155" y="2899923"/>
                <a:ext cx="28044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0" name="Ink 59"/>
              <p14:cNvContentPartPr/>
              <p14:nvPr/>
            </p14:nvContentPartPr>
            <p14:xfrm>
              <a:off x="3510155" y="4167843"/>
              <a:ext cx="29520" cy="12600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502955" y="4159563"/>
                <a:ext cx="442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1" name="Ink 60"/>
              <p14:cNvContentPartPr/>
              <p14:nvPr/>
            </p14:nvContentPartPr>
            <p14:xfrm>
              <a:off x="4620035" y="5076843"/>
              <a:ext cx="755640" cy="65700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608875" y="5068923"/>
                <a:ext cx="77472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2" name="Ink 61"/>
              <p14:cNvContentPartPr/>
              <p14:nvPr/>
            </p14:nvContentPartPr>
            <p14:xfrm>
              <a:off x="5345795" y="4939323"/>
              <a:ext cx="101160" cy="17316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338955" y="4927803"/>
                <a:ext cx="11880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3" name="Ink 62"/>
              <p14:cNvContentPartPr/>
              <p14:nvPr/>
            </p14:nvContentPartPr>
            <p14:xfrm>
              <a:off x="3509435" y="4449363"/>
              <a:ext cx="1509480" cy="123408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490715" y="4430643"/>
                <a:ext cx="1538640" cy="126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668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4" grpId="0"/>
      <p:bldP spid="5" grpId="0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CA" sz="2800" dirty="0"/>
              <a:t>Markov Networks Applications (1): Computer Vision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536" y="1124745"/>
            <a:ext cx="8291264" cy="2376263"/>
          </a:xfrm>
        </p:spPr>
        <p:txBody>
          <a:bodyPr/>
          <a:lstStyle/>
          <a:p>
            <a:r>
              <a:rPr lang="en-CA" dirty="0"/>
              <a:t>Called </a:t>
            </a:r>
            <a:r>
              <a:rPr lang="en-CA" b="1" dirty="0"/>
              <a:t>Markov Random Fields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Stereo Reconstruction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Image Segmentation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Object recognition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CPSC 422, Lecture 17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371700" y="3429000"/>
            <a:ext cx="8291264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kern="0" dirty="0"/>
              <a:t>Typically </a:t>
            </a:r>
            <a:r>
              <a:rPr lang="en-CA" b="1" kern="0" dirty="0"/>
              <a:t>pairwise MRF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/>
              <a:t>Each </a:t>
            </a:r>
            <a:r>
              <a:rPr lang="en-CA" i="1" kern="0" dirty="0" err="1"/>
              <a:t>vars</a:t>
            </a:r>
            <a:r>
              <a:rPr lang="en-CA" kern="0" dirty="0"/>
              <a:t> correspond to a </a:t>
            </a:r>
            <a:r>
              <a:rPr lang="en-CA" i="1" kern="0" dirty="0"/>
              <a:t>pixel</a:t>
            </a:r>
            <a:r>
              <a:rPr lang="en-CA" kern="0" dirty="0"/>
              <a:t> (or </a:t>
            </a:r>
            <a:r>
              <a:rPr lang="en-CA" i="1" kern="0" dirty="0" err="1"/>
              <a:t>superpixel</a:t>
            </a:r>
            <a:r>
              <a:rPr lang="en-CA" i="1" kern="0" dirty="0"/>
              <a:t> </a:t>
            </a:r>
            <a:r>
              <a:rPr lang="en-CA" kern="0" dirty="0"/>
              <a:t>)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/>
              <a:t>Edges (factors) correspond to interactions between adjacent pixels in the image</a:t>
            </a:r>
          </a:p>
          <a:p>
            <a:pPr marL="857250" lvl="1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/>
              <a:t>E.g., in segmentation: from generically penalize discontinuities, to road under car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CA" kern="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52736"/>
            <a:ext cx="28098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33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CA" dirty="0"/>
              <a:t>Image segmentation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CPSC 422, Lecture 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8" y="1124744"/>
            <a:ext cx="8939682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829400" y="5076720"/>
              <a:ext cx="3949920" cy="1482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19680" y="5072400"/>
                <a:ext cx="3971520" cy="149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4752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CA" sz="2800" dirty="0"/>
              <a:t>Markov Networks Applications (1): Computer Vision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CPSC 422, Lecture 17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07504" y="908720"/>
            <a:ext cx="8291264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/>
              <a:t>Each </a:t>
            </a:r>
            <a:r>
              <a:rPr lang="en-CA" i="1" kern="0" dirty="0" err="1"/>
              <a:t>vars</a:t>
            </a:r>
            <a:r>
              <a:rPr lang="en-CA" kern="0" dirty="0"/>
              <a:t> correspond to a </a:t>
            </a:r>
            <a:r>
              <a:rPr lang="en-CA" i="1" kern="0" dirty="0"/>
              <a:t>pixel</a:t>
            </a:r>
            <a:r>
              <a:rPr lang="en-CA" kern="0" dirty="0"/>
              <a:t> (or </a:t>
            </a:r>
            <a:r>
              <a:rPr lang="en-CA" i="1" kern="0" dirty="0" err="1"/>
              <a:t>superpixel</a:t>
            </a:r>
            <a:r>
              <a:rPr lang="en-CA" i="1" kern="0" dirty="0"/>
              <a:t> </a:t>
            </a:r>
            <a:r>
              <a:rPr lang="en-CA" kern="0" dirty="0"/>
              <a:t>)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/>
              <a:t>Edges (factors) correspond to interactions between adjacent pixels in the image</a:t>
            </a:r>
          </a:p>
          <a:p>
            <a:pPr marL="857250" lvl="1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/>
              <a:t>E.g., in segmentation: from generically penalize discontinuities, to road under car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CA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/>
              <p14:cNvContentPartPr/>
              <p14:nvPr/>
            </p14:nvContentPartPr>
            <p14:xfrm>
              <a:off x="1294454" y="4028824"/>
              <a:ext cx="710280" cy="6091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6894" y="4014064"/>
                <a:ext cx="731520" cy="6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/>
              <p14:cNvContentPartPr/>
              <p14:nvPr/>
            </p14:nvContentPartPr>
            <p14:xfrm>
              <a:off x="873974" y="5572504"/>
              <a:ext cx="1371600" cy="11516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9574" y="5557384"/>
                <a:ext cx="1402920" cy="11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/>
              <p14:cNvContentPartPr/>
              <p14:nvPr/>
            </p14:nvContentPartPr>
            <p14:xfrm>
              <a:off x="1099334" y="3747664"/>
              <a:ext cx="1329480" cy="9068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85294" y="3734704"/>
                <a:ext cx="1349640" cy="9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Ink 28"/>
              <p14:cNvContentPartPr/>
              <p14:nvPr/>
            </p14:nvContentPartPr>
            <p14:xfrm>
              <a:off x="1183934" y="5974264"/>
              <a:ext cx="1615320" cy="6591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0254" y="5963464"/>
                <a:ext cx="1638720" cy="68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" name="Ink 52"/>
              <p14:cNvContentPartPr/>
              <p14:nvPr/>
            </p14:nvContentPartPr>
            <p14:xfrm>
              <a:off x="4457054" y="4321144"/>
              <a:ext cx="3783240" cy="115848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46254" y="4305304"/>
                <a:ext cx="3812040" cy="11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6" name="Ink 55"/>
              <p14:cNvContentPartPr/>
              <p14:nvPr/>
            </p14:nvContentPartPr>
            <p14:xfrm>
              <a:off x="2982134" y="4150144"/>
              <a:ext cx="17280" cy="119916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68454" y="4136824"/>
                <a:ext cx="41040" cy="12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7" name="Ink 56"/>
              <p14:cNvContentPartPr/>
              <p14:nvPr/>
            </p14:nvContentPartPr>
            <p14:xfrm>
              <a:off x="2716094" y="5320144"/>
              <a:ext cx="482400" cy="17676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04214" y="5310424"/>
                <a:ext cx="5040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460" name="Ink 19459"/>
              <p14:cNvContentPartPr/>
              <p14:nvPr/>
            </p14:nvContentPartPr>
            <p14:xfrm>
              <a:off x="7189094" y="3314224"/>
              <a:ext cx="235440" cy="24480"/>
            </p14:xfrm>
          </p:contentPart>
        </mc:Choice>
        <mc:Fallback xmlns="">
          <p:pic>
            <p:nvPicPr>
              <p:cNvPr id="19460" name="Ink 1945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78654" y="3299464"/>
                <a:ext cx="2556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462" name="Ink 19461"/>
              <p14:cNvContentPartPr/>
              <p14:nvPr/>
            </p14:nvContentPartPr>
            <p14:xfrm>
              <a:off x="7686974" y="3255184"/>
              <a:ext cx="10080" cy="1440"/>
            </p14:xfrm>
          </p:contentPart>
        </mc:Choice>
        <mc:Fallback xmlns="">
          <p:pic>
            <p:nvPicPr>
              <p:cNvPr id="19462" name="Ink 1946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75454" y="3240784"/>
                <a:ext cx="356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463" name="Ink 19462"/>
              <p14:cNvContentPartPr/>
              <p14:nvPr/>
            </p14:nvContentPartPr>
            <p14:xfrm>
              <a:off x="7698494" y="3255184"/>
              <a:ext cx="3600" cy="360"/>
            </p14:xfrm>
          </p:contentPart>
        </mc:Choice>
        <mc:Fallback xmlns="">
          <p:pic>
            <p:nvPicPr>
              <p:cNvPr id="19463" name="Ink 1946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688414" y="3245104"/>
                <a:ext cx="205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481" name="Ink 19480"/>
              <p14:cNvContentPartPr/>
              <p14:nvPr/>
            </p14:nvContentPartPr>
            <p14:xfrm>
              <a:off x="7123574" y="3026584"/>
              <a:ext cx="861120" cy="622080"/>
            </p14:xfrm>
          </p:contentPart>
        </mc:Choice>
        <mc:Fallback xmlns="">
          <p:pic>
            <p:nvPicPr>
              <p:cNvPr id="19481" name="Ink 1948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16734" y="3012544"/>
                <a:ext cx="876600" cy="65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482" name="Ink 19481"/>
              <p14:cNvContentPartPr/>
              <p14:nvPr/>
            </p14:nvContentPartPr>
            <p14:xfrm>
              <a:off x="6171014" y="3866824"/>
              <a:ext cx="2197080" cy="878400"/>
            </p14:xfrm>
          </p:contentPart>
        </mc:Choice>
        <mc:Fallback xmlns="">
          <p:pic>
            <p:nvPicPr>
              <p:cNvPr id="19482" name="Ink 1948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58774" y="3852064"/>
                <a:ext cx="2219400" cy="90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494" name="Ink 19493"/>
              <p14:cNvContentPartPr/>
              <p14:nvPr/>
            </p14:nvContentPartPr>
            <p14:xfrm>
              <a:off x="331094" y="6217984"/>
              <a:ext cx="74160" cy="51840"/>
            </p14:xfrm>
          </p:contentPart>
        </mc:Choice>
        <mc:Fallback xmlns="">
          <p:pic>
            <p:nvPicPr>
              <p:cNvPr id="19494" name="Ink 1949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4974" y="6207184"/>
                <a:ext cx="910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495" name="Ink 19494"/>
              <p14:cNvContentPartPr/>
              <p14:nvPr/>
            </p14:nvContentPartPr>
            <p14:xfrm>
              <a:off x="745454" y="6225544"/>
              <a:ext cx="40680" cy="13320"/>
            </p14:xfrm>
          </p:contentPart>
        </mc:Choice>
        <mc:Fallback xmlns="">
          <p:pic>
            <p:nvPicPr>
              <p:cNvPr id="19495" name="Ink 1949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37174" y="6217264"/>
                <a:ext cx="612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505" name="Ink 19504"/>
              <p14:cNvContentPartPr/>
              <p14:nvPr/>
            </p14:nvContentPartPr>
            <p14:xfrm>
              <a:off x="2515574" y="4078864"/>
              <a:ext cx="197280" cy="1017000"/>
            </p14:xfrm>
          </p:contentPart>
        </mc:Choice>
        <mc:Fallback xmlns="">
          <p:pic>
            <p:nvPicPr>
              <p:cNvPr id="19505" name="Ink 1950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00094" y="4069144"/>
                <a:ext cx="224280" cy="10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510" name="Ink 19509"/>
              <p14:cNvContentPartPr/>
              <p14:nvPr/>
            </p14:nvContentPartPr>
            <p14:xfrm>
              <a:off x="519374" y="4208104"/>
              <a:ext cx="522720" cy="34560"/>
            </p14:xfrm>
          </p:contentPart>
        </mc:Choice>
        <mc:Fallback xmlns="">
          <p:pic>
            <p:nvPicPr>
              <p:cNvPr id="19510" name="Ink 1950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07494" y="4196584"/>
                <a:ext cx="5436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511" name="Ink 19510"/>
              <p14:cNvContentPartPr/>
              <p14:nvPr/>
            </p14:nvContentPartPr>
            <p14:xfrm>
              <a:off x="4097414" y="4473784"/>
              <a:ext cx="308880" cy="504720"/>
            </p14:xfrm>
          </p:contentPart>
        </mc:Choice>
        <mc:Fallback xmlns="">
          <p:pic>
            <p:nvPicPr>
              <p:cNvPr id="19511" name="Ink 1951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090574" y="4459384"/>
                <a:ext cx="33012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512" name="Ink 19511"/>
              <p14:cNvContentPartPr/>
              <p14:nvPr/>
            </p14:nvContentPartPr>
            <p14:xfrm>
              <a:off x="4201454" y="4768264"/>
              <a:ext cx="172440" cy="28440"/>
            </p14:xfrm>
          </p:contentPart>
        </mc:Choice>
        <mc:Fallback xmlns="">
          <p:pic>
            <p:nvPicPr>
              <p:cNvPr id="19512" name="Ink 1951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95694" y="4755304"/>
                <a:ext cx="1915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9515" name="Ink 19514"/>
              <p14:cNvContentPartPr/>
              <p14:nvPr/>
            </p14:nvContentPartPr>
            <p14:xfrm>
              <a:off x="1472654" y="4025584"/>
              <a:ext cx="1824840" cy="1750680"/>
            </p14:xfrm>
          </p:contentPart>
        </mc:Choice>
        <mc:Fallback xmlns="">
          <p:pic>
            <p:nvPicPr>
              <p:cNvPr id="19515" name="Ink 1951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458254" y="4016224"/>
                <a:ext cx="1848600" cy="176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516" name="Ink 19515"/>
              <p14:cNvContentPartPr/>
              <p14:nvPr/>
            </p14:nvContentPartPr>
            <p14:xfrm>
              <a:off x="2704214" y="4487824"/>
              <a:ext cx="511560" cy="628200"/>
            </p14:xfrm>
          </p:contentPart>
        </mc:Choice>
        <mc:Fallback xmlns="">
          <p:pic>
            <p:nvPicPr>
              <p:cNvPr id="19516" name="Ink 1951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691254" y="4475584"/>
                <a:ext cx="540720" cy="6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9517" name="Ink 19516"/>
              <p14:cNvContentPartPr/>
              <p14:nvPr/>
            </p14:nvContentPartPr>
            <p14:xfrm>
              <a:off x="1886654" y="5099104"/>
              <a:ext cx="986760" cy="358200"/>
            </p14:xfrm>
          </p:contentPart>
        </mc:Choice>
        <mc:Fallback xmlns="">
          <p:pic>
            <p:nvPicPr>
              <p:cNvPr id="19517" name="Ink 1951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874054" y="5085424"/>
                <a:ext cx="100728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9518" name="Ink 19517"/>
              <p14:cNvContentPartPr/>
              <p14:nvPr/>
            </p14:nvContentPartPr>
            <p14:xfrm>
              <a:off x="5907134" y="2612584"/>
              <a:ext cx="1105200" cy="56520"/>
            </p14:xfrm>
          </p:contentPart>
        </mc:Choice>
        <mc:Fallback xmlns="">
          <p:pic>
            <p:nvPicPr>
              <p:cNvPr id="19518" name="Ink 19517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844854" y="2378944"/>
                <a:ext cx="128736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9519" name="Ink 19518"/>
              <p14:cNvContentPartPr/>
              <p14:nvPr/>
            </p14:nvContentPartPr>
            <p14:xfrm>
              <a:off x="1014734" y="3014344"/>
              <a:ext cx="1825560" cy="116640"/>
            </p14:xfrm>
          </p:contentPart>
        </mc:Choice>
        <mc:Fallback xmlns="">
          <p:pic>
            <p:nvPicPr>
              <p:cNvPr id="19519" name="Ink 19518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45254" y="2831104"/>
                <a:ext cx="196452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520" name="Ink 19519"/>
              <p14:cNvContentPartPr/>
              <p14:nvPr/>
            </p14:nvContentPartPr>
            <p14:xfrm>
              <a:off x="6141854" y="4611304"/>
              <a:ext cx="792360" cy="33840"/>
            </p14:xfrm>
          </p:contentPart>
        </mc:Choice>
        <mc:Fallback xmlns="">
          <p:pic>
            <p:nvPicPr>
              <p:cNvPr id="19520" name="Ink 19519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078854" y="4439584"/>
                <a:ext cx="93888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9521" name="Ink 19520"/>
              <p14:cNvContentPartPr/>
              <p14:nvPr/>
            </p14:nvContentPartPr>
            <p14:xfrm>
              <a:off x="7566374" y="5154184"/>
              <a:ext cx="745920" cy="34200"/>
            </p14:xfrm>
          </p:contentPart>
        </mc:Choice>
        <mc:Fallback xmlns="">
          <p:pic>
            <p:nvPicPr>
              <p:cNvPr id="19521" name="Ink 19520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498334" y="4925584"/>
                <a:ext cx="92988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9522" name="Ink 19521"/>
              <p14:cNvContentPartPr/>
              <p14:nvPr/>
            </p14:nvContentPartPr>
            <p14:xfrm>
              <a:off x="3509894" y="2980144"/>
              <a:ext cx="16920" cy="3240"/>
            </p14:xfrm>
          </p:contentPart>
        </mc:Choice>
        <mc:Fallback xmlns="">
          <p:pic>
            <p:nvPicPr>
              <p:cNvPr id="19522" name="Ink 19521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83974" y="2923624"/>
                <a:ext cx="6984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9523" name="Ink 19522"/>
              <p14:cNvContentPartPr/>
              <p14:nvPr/>
            </p14:nvContentPartPr>
            <p14:xfrm>
              <a:off x="3477854" y="2967184"/>
              <a:ext cx="22320" cy="3240"/>
            </p14:xfrm>
          </p:contentPart>
        </mc:Choice>
        <mc:Fallback xmlns="">
          <p:pic>
            <p:nvPicPr>
              <p:cNvPr id="19523" name="Ink 19522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430694" y="2860264"/>
                <a:ext cx="1231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9524" name="Ink 19523"/>
              <p14:cNvContentPartPr/>
              <p14:nvPr/>
            </p14:nvContentPartPr>
            <p14:xfrm>
              <a:off x="3418094" y="3002104"/>
              <a:ext cx="1941840" cy="135360"/>
            </p14:xfrm>
          </p:contentPart>
        </mc:Choice>
        <mc:Fallback xmlns="">
          <p:pic>
            <p:nvPicPr>
              <p:cNvPr id="19524" name="Ink 19523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344294" y="2846224"/>
                <a:ext cx="2116440" cy="4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9525" name="Ink 19524"/>
              <p14:cNvContentPartPr/>
              <p14:nvPr/>
            </p14:nvContentPartPr>
            <p14:xfrm>
              <a:off x="7637294" y="4547944"/>
              <a:ext cx="828360" cy="45720"/>
            </p14:xfrm>
          </p:contentPart>
        </mc:Choice>
        <mc:Fallback xmlns="">
          <p:pic>
            <p:nvPicPr>
              <p:cNvPr id="19525" name="Ink 19524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564214" y="4333744"/>
                <a:ext cx="100764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9526" name="Ink 19525"/>
              <p14:cNvContentPartPr/>
              <p14:nvPr/>
            </p14:nvContentPartPr>
            <p14:xfrm>
              <a:off x="6310334" y="5287024"/>
              <a:ext cx="540720" cy="38160"/>
            </p14:xfrm>
          </p:contentPart>
        </mc:Choice>
        <mc:Fallback xmlns="">
          <p:pic>
            <p:nvPicPr>
              <p:cNvPr id="19526" name="Ink 19525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240854" y="5084344"/>
                <a:ext cx="71172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9527" name="Ink 19526"/>
              <p14:cNvContentPartPr/>
              <p14:nvPr/>
            </p14:nvContentPartPr>
            <p14:xfrm>
              <a:off x="7182254" y="2570824"/>
              <a:ext cx="120240" cy="103320"/>
            </p14:xfrm>
          </p:contentPart>
        </mc:Choice>
        <mc:Fallback xmlns="">
          <p:pic>
            <p:nvPicPr>
              <p:cNvPr id="19527" name="Ink 19526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170014" y="2561824"/>
                <a:ext cx="14364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9528" name="Ink 19527"/>
              <p14:cNvContentPartPr/>
              <p14:nvPr/>
            </p14:nvContentPartPr>
            <p14:xfrm>
              <a:off x="7179734" y="2498104"/>
              <a:ext cx="120960" cy="95760"/>
            </p14:xfrm>
          </p:contentPart>
        </mc:Choice>
        <mc:Fallback xmlns="">
          <p:pic>
            <p:nvPicPr>
              <p:cNvPr id="19528" name="Ink 19527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170374" y="2482984"/>
                <a:ext cx="1450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9529" name="Ink 19528"/>
              <p14:cNvContentPartPr/>
              <p14:nvPr/>
            </p14:nvContentPartPr>
            <p14:xfrm>
              <a:off x="7477454" y="2082664"/>
              <a:ext cx="57600" cy="366840"/>
            </p14:xfrm>
          </p:contentPart>
        </mc:Choice>
        <mc:Fallback xmlns="">
          <p:pic>
            <p:nvPicPr>
              <p:cNvPr id="19529" name="Ink 19528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463774" y="2068984"/>
                <a:ext cx="8496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9530" name="Ink 19529"/>
              <p14:cNvContentPartPr/>
              <p14:nvPr/>
            </p14:nvContentPartPr>
            <p14:xfrm>
              <a:off x="7413734" y="2259424"/>
              <a:ext cx="216720" cy="101880"/>
            </p14:xfrm>
          </p:contentPart>
        </mc:Choice>
        <mc:Fallback xmlns="">
          <p:pic>
            <p:nvPicPr>
              <p:cNvPr id="19530" name="Ink 19529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404014" y="2246824"/>
                <a:ext cx="23580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9531" name="Ink 19530"/>
              <p14:cNvContentPartPr/>
              <p14:nvPr/>
            </p14:nvContentPartPr>
            <p14:xfrm>
              <a:off x="7694894" y="2183824"/>
              <a:ext cx="148680" cy="120960"/>
            </p14:xfrm>
          </p:contentPart>
        </mc:Choice>
        <mc:Fallback xmlns="">
          <p:pic>
            <p:nvPicPr>
              <p:cNvPr id="19531" name="Ink 19530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686974" y="2173744"/>
                <a:ext cx="1645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9532" name="Ink 19531"/>
              <p14:cNvContentPartPr/>
              <p14:nvPr/>
            </p14:nvContentPartPr>
            <p14:xfrm>
              <a:off x="7881734" y="2084824"/>
              <a:ext cx="111600" cy="164520"/>
            </p14:xfrm>
          </p:contentPart>
        </mc:Choice>
        <mc:Fallback xmlns="">
          <p:pic>
            <p:nvPicPr>
              <p:cNvPr id="19532" name="Ink 19531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870934" y="2072224"/>
                <a:ext cx="13500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9533" name="Ink 19532"/>
              <p14:cNvContentPartPr/>
              <p14:nvPr/>
            </p14:nvContentPartPr>
            <p14:xfrm>
              <a:off x="8016734" y="2139904"/>
              <a:ext cx="104400" cy="61200"/>
            </p14:xfrm>
          </p:contentPart>
        </mc:Choice>
        <mc:Fallback xmlns="">
          <p:pic>
            <p:nvPicPr>
              <p:cNvPr id="19533" name="Ink 19532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004134" y="2125504"/>
                <a:ext cx="1317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9534" name="Ink 19533"/>
              <p14:cNvContentPartPr/>
              <p14:nvPr/>
            </p14:nvContentPartPr>
            <p14:xfrm>
              <a:off x="8170454" y="1996984"/>
              <a:ext cx="189000" cy="162360"/>
            </p14:xfrm>
          </p:contentPart>
        </mc:Choice>
        <mc:Fallback xmlns="">
          <p:pic>
            <p:nvPicPr>
              <p:cNvPr id="19534" name="Ink 19533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156414" y="1980784"/>
                <a:ext cx="21312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9535" name="Ink 19534"/>
              <p14:cNvContentPartPr/>
              <p14:nvPr/>
            </p14:nvContentPartPr>
            <p14:xfrm>
              <a:off x="7435694" y="2653264"/>
              <a:ext cx="101160" cy="112680"/>
            </p14:xfrm>
          </p:contentPart>
        </mc:Choice>
        <mc:Fallback xmlns="">
          <p:pic>
            <p:nvPicPr>
              <p:cNvPr id="19535" name="Ink 19534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419134" y="2639944"/>
                <a:ext cx="12636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9536" name="Ink 19535"/>
              <p14:cNvContentPartPr/>
              <p14:nvPr/>
            </p14:nvContentPartPr>
            <p14:xfrm>
              <a:off x="7563854" y="2627704"/>
              <a:ext cx="116640" cy="90360"/>
            </p14:xfrm>
          </p:contentPart>
        </mc:Choice>
        <mc:Fallback xmlns="">
          <p:pic>
            <p:nvPicPr>
              <p:cNvPr id="19536" name="Ink 19535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551254" y="2613664"/>
                <a:ext cx="14292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9537" name="Ink 19536"/>
              <p14:cNvContentPartPr/>
              <p14:nvPr/>
            </p14:nvContentPartPr>
            <p14:xfrm>
              <a:off x="7719734" y="2548144"/>
              <a:ext cx="142560" cy="100080"/>
            </p14:xfrm>
          </p:contentPart>
        </mc:Choice>
        <mc:Fallback xmlns="">
          <p:pic>
            <p:nvPicPr>
              <p:cNvPr id="19537" name="Ink 19536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706414" y="2530504"/>
                <a:ext cx="1620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9538" name="Ink 19537"/>
              <p14:cNvContentPartPr/>
              <p14:nvPr/>
            </p14:nvContentPartPr>
            <p14:xfrm>
              <a:off x="7886414" y="2407384"/>
              <a:ext cx="236880" cy="171360"/>
            </p14:xfrm>
          </p:contentPart>
        </mc:Choice>
        <mc:Fallback xmlns="">
          <p:pic>
            <p:nvPicPr>
              <p:cNvPr id="19538" name="Ink 19537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873094" y="2398024"/>
                <a:ext cx="26028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9539" name="Ink 19538"/>
              <p14:cNvContentPartPr/>
              <p14:nvPr/>
            </p14:nvContentPartPr>
            <p14:xfrm>
              <a:off x="8088374" y="2290744"/>
              <a:ext cx="22680" cy="18360"/>
            </p14:xfrm>
          </p:contentPart>
        </mc:Choice>
        <mc:Fallback xmlns="">
          <p:pic>
            <p:nvPicPr>
              <p:cNvPr id="19539" name="Ink 19538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076494" y="2278864"/>
                <a:ext cx="414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9540" name="Ink 19539"/>
              <p14:cNvContentPartPr/>
              <p14:nvPr/>
            </p14:nvContentPartPr>
            <p14:xfrm>
              <a:off x="8193494" y="2384704"/>
              <a:ext cx="111600" cy="89280"/>
            </p14:xfrm>
          </p:contentPart>
        </mc:Choice>
        <mc:Fallback xmlns="">
          <p:pic>
            <p:nvPicPr>
              <p:cNvPr id="19540" name="Ink 19539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181254" y="2368144"/>
                <a:ext cx="14040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9541" name="Ink 19540"/>
              <p14:cNvContentPartPr/>
              <p14:nvPr/>
            </p14:nvContentPartPr>
            <p14:xfrm>
              <a:off x="8335694" y="2331424"/>
              <a:ext cx="91800" cy="97920"/>
            </p14:xfrm>
          </p:contentPart>
        </mc:Choice>
        <mc:Fallback xmlns="">
          <p:pic>
            <p:nvPicPr>
              <p:cNvPr id="19541" name="Ink 19540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322374" y="2322424"/>
                <a:ext cx="12096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9542" name="Ink 19541"/>
              <p14:cNvContentPartPr/>
              <p14:nvPr/>
            </p14:nvContentPartPr>
            <p14:xfrm>
              <a:off x="8490854" y="2295784"/>
              <a:ext cx="51120" cy="77040"/>
            </p14:xfrm>
          </p:contentPart>
        </mc:Choice>
        <mc:Fallback xmlns="">
          <p:pic>
            <p:nvPicPr>
              <p:cNvPr id="19542" name="Ink 19541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480054" y="2283184"/>
                <a:ext cx="727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9543" name="Ink 19542"/>
              <p14:cNvContentPartPr/>
              <p14:nvPr/>
            </p14:nvContentPartPr>
            <p14:xfrm>
              <a:off x="8541614" y="2086264"/>
              <a:ext cx="231120" cy="259200"/>
            </p14:xfrm>
          </p:contentPart>
        </mc:Choice>
        <mc:Fallback xmlns="">
          <p:pic>
            <p:nvPicPr>
              <p:cNvPr id="19543" name="Ink 19542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529014" y="2076544"/>
                <a:ext cx="26064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9544" name="Ink 19543"/>
              <p14:cNvContentPartPr/>
              <p14:nvPr/>
            </p14:nvContentPartPr>
            <p14:xfrm>
              <a:off x="8826014" y="2117944"/>
              <a:ext cx="95760" cy="121680"/>
            </p14:xfrm>
          </p:contentPart>
        </mc:Choice>
        <mc:Fallback xmlns="">
          <p:pic>
            <p:nvPicPr>
              <p:cNvPr id="19544" name="Ink 19543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816294" y="2102104"/>
                <a:ext cx="1166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9545" name="Ink 19544"/>
              <p14:cNvContentPartPr/>
              <p14:nvPr/>
            </p14:nvContentPartPr>
            <p14:xfrm>
              <a:off x="8948414" y="2070064"/>
              <a:ext cx="95760" cy="198360"/>
            </p14:xfrm>
          </p:contentPart>
        </mc:Choice>
        <mc:Fallback xmlns="">
          <p:pic>
            <p:nvPicPr>
              <p:cNvPr id="19545" name="Ink 19544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932574" y="2056384"/>
                <a:ext cx="12744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9546" name="Ink 19545"/>
              <p14:cNvContentPartPr/>
              <p14:nvPr/>
            </p14:nvContentPartPr>
            <p14:xfrm>
              <a:off x="1552934" y="3394864"/>
              <a:ext cx="203040" cy="162000"/>
            </p14:xfrm>
          </p:contentPart>
        </mc:Choice>
        <mc:Fallback xmlns="">
          <p:pic>
            <p:nvPicPr>
              <p:cNvPr id="19546" name="Ink 19545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530614" y="3376144"/>
                <a:ext cx="24300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9547" name="Ink 19546"/>
              <p14:cNvContentPartPr/>
              <p14:nvPr/>
            </p14:nvContentPartPr>
            <p14:xfrm>
              <a:off x="1880174" y="3395224"/>
              <a:ext cx="16200" cy="140040"/>
            </p14:xfrm>
          </p:contentPart>
        </mc:Choice>
        <mc:Fallback xmlns="">
          <p:pic>
            <p:nvPicPr>
              <p:cNvPr id="19547" name="Ink 19546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863614" y="3380104"/>
                <a:ext cx="5256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9548" name="Ink 19547"/>
              <p14:cNvContentPartPr/>
              <p14:nvPr/>
            </p14:nvContentPartPr>
            <p14:xfrm>
              <a:off x="1997534" y="3433744"/>
              <a:ext cx="187920" cy="157680"/>
            </p14:xfrm>
          </p:contentPart>
        </mc:Choice>
        <mc:Fallback xmlns="">
          <p:pic>
            <p:nvPicPr>
              <p:cNvPr id="19548" name="Ink 19547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976654" y="3413224"/>
                <a:ext cx="2271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9549" name="Ink 19548"/>
              <p14:cNvContentPartPr/>
              <p14:nvPr/>
            </p14:nvContentPartPr>
            <p14:xfrm>
              <a:off x="2273294" y="3418624"/>
              <a:ext cx="23400" cy="165240"/>
            </p14:xfrm>
          </p:contentPart>
        </mc:Choice>
        <mc:Fallback xmlns="">
          <p:pic>
            <p:nvPicPr>
              <p:cNvPr id="19549" name="Ink 19548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252774" y="3404944"/>
                <a:ext cx="622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9550" name="Ink 19549"/>
              <p14:cNvContentPartPr/>
              <p14:nvPr/>
            </p14:nvContentPartPr>
            <p14:xfrm>
              <a:off x="2276894" y="3372544"/>
              <a:ext cx="149760" cy="120240"/>
            </p14:xfrm>
          </p:contentPart>
        </mc:Choice>
        <mc:Fallback xmlns="">
          <p:pic>
            <p:nvPicPr>
              <p:cNvPr id="19550" name="Ink 19549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264294" y="3355264"/>
                <a:ext cx="17964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9551" name="Ink 19550"/>
              <p14:cNvContentPartPr/>
              <p14:nvPr/>
            </p14:nvContentPartPr>
            <p14:xfrm>
              <a:off x="2498294" y="3401344"/>
              <a:ext cx="87120" cy="174240"/>
            </p14:xfrm>
          </p:contentPart>
        </mc:Choice>
        <mc:Fallback xmlns="">
          <p:pic>
            <p:nvPicPr>
              <p:cNvPr id="19551" name="Ink 19550"/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478134" y="3387664"/>
                <a:ext cx="1220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9552" name="Ink 19551"/>
              <p14:cNvContentPartPr/>
              <p14:nvPr/>
            </p14:nvContentPartPr>
            <p14:xfrm>
              <a:off x="2722934" y="3425104"/>
              <a:ext cx="136800" cy="177480"/>
            </p14:xfrm>
          </p:contentPart>
        </mc:Choice>
        <mc:Fallback xmlns="">
          <p:pic>
            <p:nvPicPr>
              <p:cNvPr id="19552" name="Ink 19551"/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702414" y="3408544"/>
                <a:ext cx="1699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9553" name="Ink 19552"/>
              <p14:cNvContentPartPr/>
              <p14:nvPr/>
            </p14:nvContentPartPr>
            <p14:xfrm>
              <a:off x="2738414" y="3471544"/>
              <a:ext cx="153720" cy="23040"/>
            </p14:xfrm>
          </p:contentPart>
        </mc:Choice>
        <mc:Fallback xmlns="">
          <p:pic>
            <p:nvPicPr>
              <p:cNvPr id="19553" name="Ink 19552"/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725814" y="3464344"/>
                <a:ext cx="1735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9554" name="Ink 19553"/>
              <p14:cNvContentPartPr/>
              <p14:nvPr/>
            </p14:nvContentPartPr>
            <p14:xfrm>
              <a:off x="2719694" y="3404944"/>
              <a:ext cx="180720" cy="24480"/>
            </p14:xfrm>
          </p:contentPart>
        </mc:Choice>
        <mc:Fallback xmlns="">
          <p:pic>
            <p:nvPicPr>
              <p:cNvPr id="19554" name="Ink 19553"/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706734" y="3390904"/>
                <a:ext cx="2048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9555" name="Ink 19554"/>
              <p14:cNvContentPartPr/>
              <p14:nvPr/>
            </p14:nvContentPartPr>
            <p14:xfrm>
              <a:off x="3062054" y="3453544"/>
              <a:ext cx="155520" cy="191160"/>
            </p14:xfrm>
          </p:contentPart>
        </mc:Choice>
        <mc:Fallback xmlns="">
          <p:pic>
            <p:nvPicPr>
              <p:cNvPr id="19555" name="Ink 19554"/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041894" y="3442384"/>
                <a:ext cx="19116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9556" name="Ink 19555"/>
              <p14:cNvContentPartPr/>
              <p14:nvPr/>
            </p14:nvContentPartPr>
            <p14:xfrm>
              <a:off x="3091214" y="3514024"/>
              <a:ext cx="162000" cy="14040"/>
            </p14:xfrm>
          </p:contentPart>
        </mc:Choice>
        <mc:Fallback xmlns="">
          <p:pic>
            <p:nvPicPr>
              <p:cNvPr id="19556" name="Ink 19555"/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077534" y="3498544"/>
                <a:ext cx="189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9557" name="Ink 19556"/>
              <p14:cNvContentPartPr/>
              <p14:nvPr/>
            </p14:nvContentPartPr>
            <p14:xfrm>
              <a:off x="3067094" y="3435184"/>
              <a:ext cx="199800" cy="11880"/>
            </p14:xfrm>
          </p:contentPart>
        </mc:Choice>
        <mc:Fallback xmlns="">
          <p:pic>
            <p:nvPicPr>
              <p:cNvPr id="19557" name="Ink 19556"/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054854" y="3417904"/>
                <a:ext cx="2206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9558" name="Ink 19557"/>
              <p14:cNvContentPartPr/>
              <p14:nvPr/>
            </p14:nvContentPartPr>
            <p14:xfrm>
              <a:off x="3339974" y="3474784"/>
              <a:ext cx="101880" cy="141120"/>
            </p14:xfrm>
          </p:contentPart>
        </mc:Choice>
        <mc:Fallback xmlns="">
          <p:pic>
            <p:nvPicPr>
              <p:cNvPr id="19558" name="Ink 19557"/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323414" y="3460744"/>
                <a:ext cx="1306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9559" name="Ink 19558"/>
              <p14:cNvContentPartPr/>
              <p14:nvPr/>
            </p14:nvContentPartPr>
            <p14:xfrm>
              <a:off x="3294254" y="3465784"/>
              <a:ext cx="190440" cy="165240"/>
            </p14:xfrm>
          </p:contentPart>
        </mc:Choice>
        <mc:Fallback xmlns="">
          <p:pic>
            <p:nvPicPr>
              <p:cNvPr id="19559" name="Ink 19558"/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279854" y="3452104"/>
                <a:ext cx="21816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9560" name="Ink 19559"/>
              <p14:cNvContentPartPr/>
              <p14:nvPr/>
            </p14:nvContentPartPr>
            <p14:xfrm>
              <a:off x="3564614" y="3458944"/>
              <a:ext cx="178920" cy="177480"/>
            </p14:xfrm>
          </p:contentPart>
        </mc:Choice>
        <mc:Fallback xmlns="">
          <p:pic>
            <p:nvPicPr>
              <p:cNvPr id="19560" name="Ink 19559"/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550574" y="3435544"/>
                <a:ext cx="21348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9561" name="Ink 19560"/>
              <p14:cNvContentPartPr/>
              <p14:nvPr/>
            </p14:nvContentPartPr>
            <p14:xfrm>
              <a:off x="3572894" y="3532384"/>
              <a:ext cx="148680" cy="3240"/>
            </p14:xfrm>
          </p:contentPart>
        </mc:Choice>
        <mc:Fallback xmlns="">
          <p:pic>
            <p:nvPicPr>
              <p:cNvPr id="19561" name="Ink 19560"/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559214" y="3515824"/>
                <a:ext cx="1749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9562" name="Ink 19561"/>
              <p14:cNvContentPartPr/>
              <p14:nvPr/>
            </p14:nvContentPartPr>
            <p14:xfrm>
              <a:off x="3836054" y="3456064"/>
              <a:ext cx="241920" cy="217440"/>
            </p14:xfrm>
          </p:contentPart>
        </mc:Choice>
        <mc:Fallback xmlns="">
          <p:pic>
            <p:nvPicPr>
              <p:cNvPr id="19562" name="Ink 19561"/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813014" y="3433384"/>
                <a:ext cx="2836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9563" name="Ink 19562"/>
              <p14:cNvContentPartPr/>
              <p14:nvPr/>
            </p14:nvContentPartPr>
            <p14:xfrm>
              <a:off x="4171214" y="3488104"/>
              <a:ext cx="18360" cy="187200"/>
            </p14:xfrm>
          </p:contentPart>
        </mc:Choice>
        <mc:Fallback xmlns="">
          <p:pic>
            <p:nvPicPr>
              <p:cNvPr id="19563" name="Ink 19562"/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156454" y="3474424"/>
                <a:ext cx="5292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9564" name="Ink 19563"/>
              <p14:cNvContentPartPr/>
              <p14:nvPr/>
            </p14:nvContentPartPr>
            <p14:xfrm>
              <a:off x="4139534" y="3454984"/>
              <a:ext cx="177840" cy="83160"/>
            </p14:xfrm>
          </p:contentPart>
        </mc:Choice>
        <mc:Fallback xmlns="">
          <p:pic>
            <p:nvPicPr>
              <p:cNvPr id="19564" name="Ink 19563"/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124774" y="3434104"/>
                <a:ext cx="2138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9568" name="Ink 19567"/>
              <p14:cNvContentPartPr/>
              <p14:nvPr/>
            </p14:nvContentPartPr>
            <p14:xfrm>
              <a:off x="4367774" y="3497104"/>
              <a:ext cx="131400" cy="188280"/>
            </p14:xfrm>
          </p:contentPart>
        </mc:Choice>
        <mc:Fallback xmlns="">
          <p:pic>
            <p:nvPicPr>
              <p:cNvPr id="19568" name="Ink 19567"/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350494" y="3476944"/>
                <a:ext cx="1684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9569" name="Ink 19568"/>
              <p14:cNvContentPartPr/>
              <p14:nvPr/>
            </p14:nvContentPartPr>
            <p14:xfrm>
              <a:off x="4553174" y="3496024"/>
              <a:ext cx="159840" cy="222120"/>
            </p14:xfrm>
          </p:contentPart>
        </mc:Choice>
        <mc:Fallback xmlns="">
          <p:pic>
            <p:nvPicPr>
              <p:cNvPr id="19569" name="Ink 19568"/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530494" y="3483424"/>
                <a:ext cx="19116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9570" name="Ink 19569"/>
              <p14:cNvContentPartPr/>
              <p14:nvPr/>
            </p14:nvContentPartPr>
            <p14:xfrm>
              <a:off x="4619414" y="3575944"/>
              <a:ext cx="159840" cy="26280"/>
            </p14:xfrm>
          </p:contentPart>
        </mc:Choice>
        <mc:Fallback xmlns="">
          <p:pic>
            <p:nvPicPr>
              <p:cNvPr id="19570" name="Ink 19569"/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602494" y="3567304"/>
                <a:ext cx="1854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9571" name="Ink 19570"/>
              <p14:cNvContentPartPr/>
              <p14:nvPr/>
            </p14:nvContentPartPr>
            <p14:xfrm>
              <a:off x="4635974" y="3469744"/>
              <a:ext cx="141480" cy="9360"/>
            </p14:xfrm>
          </p:contentPart>
        </mc:Choice>
        <mc:Fallback xmlns="">
          <p:pic>
            <p:nvPicPr>
              <p:cNvPr id="19571" name="Ink 19570"/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623734" y="3452104"/>
                <a:ext cx="167400" cy="4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943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CA" sz="2800" dirty="0"/>
              <a:t>Markov Networks Applications (2): Sequence Labeling in NLP and </a:t>
            </a:r>
            <a:r>
              <a:rPr lang="en-CA" sz="2800" dirty="0" err="1"/>
              <a:t>BioInformatics</a:t>
            </a:r>
            <a:endParaRPr lang="en-CA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7504" y="1178672"/>
            <a:ext cx="9361040" cy="2376263"/>
          </a:xfrm>
        </p:spPr>
        <p:txBody>
          <a:bodyPr/>
          <a:lstStyle/>
          <a:p>
            <a:r>
              <a:rPr lang="en-CA" dirty="0"/>
              <a:t>Conditional random fields (next class Fri)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CPSC 422, Lecture 17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08" y="1916832"/>
            <a:ext cx="7800308" cy="290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24960" y="3395160"/>
              <a:ext cx="1813680" cy="489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4160" y="3354480"/>
                <a:ext cx="8105760" cy="266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2016360" y="3423960"/>
              <a:ext cx="482760" cy="4636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02680" y="3411360"/>
                <a:ext cx="509400" cy="4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640334" y="4247344"/>
              <a:ext cx="180360" cy="5605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6294" y="4237984"/>
                <a:ext cx="201240" cy="58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1737360" y="3359880"/>
              <a:ext cx="723960" cy="5241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34480" y="3348720"/>
                <a:ext cx="73980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3777840" y="3366360"/>
              <a:ext cx="1935720" cy="5490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67040" y="3354840"/>
                <a:ext cx="1957680" cy="57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/>
              <p14:cNvContentPartPr/>
              <p14:nvPr/>
            </p14:nvContentPartPr>
            <p14:xfrm>
              <a:off x="334694" y="5729104"/>
              <a:ext cx="2947320" cy="90144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7774" y="5717944"/>
                <a:ext cx="2982960" cy="9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Ink 38"/>
              <p14:cNvContentPartPr/>
              <p14:nvPr/>
            </p14:nvContentPartPr>
            <p14:xfrm>
              <a:off x="275294" y="4359240"/>
              <a:ext cx="8431666" cy="1647784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3054" y="4353120"/>
                <a:ext cx="8456866" cy="166506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4676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17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820472" cy="4896544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Justify the need for undirected graphical model (Markov Networks)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Interpret local models (factors/potentials) and combine them to express the joint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Define independencies and Markov blanket for Markov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3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Exact and Approx. Inference in Markov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Describe a few applications of Markov Networks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603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1"/>
            <a:ext cx="9036496" cy="542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>
                <a:solidFill>
                  <a:srgbClr val="3333CC"/>
                </a:solidFill>
                <a:latin typeface="Arial Unicode MS"/>
                <a:ea typeface="+mn-ea"/>
                <a:cs typeface="+mn-cs"/>
              </a:rPr>
              <a:t>422 big picture: Where are we?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729627"/>
            <a:ext cx="9324529" cy="5912426"/>
            <a:chOff x="0" y="1058413"/>
            <a:chExt cx="9104212" cy="5628155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="1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40005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="1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521765" y="2143125"/>
              <a:ext cx="24710" cy="3860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1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Value Iteration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 defTabSz="91440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Full Resolution</a:t>
              </a:r>
            </a:p>
            <a:p>
              <a:pPr marL="273050" indent="-342900" defTabSz="91440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Markov Decision Processes  and  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Partially 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Temporal rep.</a:t>
              </a: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  <a:ea typeface="+mn-ea"/>
                  <a:cs typeface="+mn-c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Approx. : Gibbs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500497" y="3652158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Undirected Graphical Models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	Markov Networks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  Conditional Random Fields</a:t>
              </a: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FF0000"/>
                  </a:solidFill>
                  <a:latin typeface="Arial Unicode MS" pitchFamily="34" charset="-128"/>
                  <a:ea typeface="+mn-ea"/>
                  <a:cs typeface="+mn-cs"/>
                </a:rPr>
                <a:t>Reinforcement Learning</a:t>
              </a: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5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chemeClr val="tx1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chemeClr val="tx1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dirty="0" err="1">
                  <a:solidFill>
                    <a:schemeClr val="tx1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chemeClr val="tx1"/>
                  </a:solidFill>
                  <a:latin typeface="Arial Unicode MS" pitchFamily="34" charset="-128"/>
                </a:rPr>
                <a:t>  Relational Models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dirty="0">
                  <a:solidFill>
                    <a:schemeClr val="tx1"/>
                  </a:solidFill>
                  <a:latin typeface="Arial Unicode MS" pitchFamily="34" charset="-128"/>
                </a:rPr>
                <a:t>Markov Logics</a:t>
              </a: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7" y="2894423"/>
              <a:ext cx="2938656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Forward, Viterbi….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Approx. : Particle Filtering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CPSC 322,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4DF6BE34-90F6-4567-805D-EBA463FCCE5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5538676" y="45677"/>
            <a:ext cx="3602361" cy="52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000" b="1" u="sng" dirty="0" err="1">
                <a:solidFill>
                  <a:srgbClr val="00B050"/>
                </a:solidFill>
                <a:latin typeface="Arial Unicode MS" pitchFamily="34" charset="-128"/>
              </a:rPr>
              <a:t>StarAI</a:t>
            </a:r>
            <a:r>
              <a:rPr lang="en-US" sz="2000" b="1" u="sng" dirty="0">
                <a:solidFill>
                  <a:srgbClr val="00B050"/>
                </a:solidFill>
                <a:latin typeface="Arial Unicode MS" pitchFamily="34" charset="-128"/>
              </a:rPr>
              <a:t> (statistical relational AI)</a:t>
            </a:r>
            <a:endParaRPr lang="en-US" sz="1800" b="1" u="sng" dirty="0">
              <a:solidFill>
                <a:srgbClr val="00B050"/>
              </a:solidFill>
              <a:latin typeface="Arial Unicode MS" pitchFamily="34" charset="-128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2000" b="1" dirty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rPr>
              <a:t>Hybrid: </a:t>
            </a:r>
            <a:r>
              <a:rPr lang="en-US" sz="2000" b="1" dirty="0" err="1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rPr>
              <a:t>Det</a:t>
            </a:r>
            <a:r>
              <a:rPr lang="en-US" sz="2000" b="1" dirty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rPr>
              <a:t> +</a:t>
            </a:r>
            <a:r>
              <a:rPr lang="en-US" sz="2000" b="1" dirty="0" err="1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rPr>
              <a:t>Sto</a:t>
            </a:r>
            <a:endParaRPr lang="en-US" sz="1800" b="1" dirty="0">
              <a:solidFill>
                <a:srgbClr val="00B050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051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17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601EDB4-48E3-4D31-A827-695374789006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/>
          </a:p>
          <a:p>
            <a:pPr eaLnBrk="1" hangingPunct="1">
              <a:buFontTx/>
              <a:buChar char="•"/>
            </a:pPr>
            <a:endParaRPr lang="en-US" sz="2400" dirty="0"/>
          </a:p>
          <a:p>
            <a:pPr lvl="1" eaLnBrk="1" hangingPunct="1"/>
            <a:endParaRPr lang="en-US" sz="2000" dirty="0"/>
          </a:p>
        </p:txBody>
      </p:sp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445487" y="2753977"/>
            <a:ext cx="8503850" cy="331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 Unicode MS" pitchFamily="34" charset="-128"/>
              </a:rPr>
              <a:t>Keep Working on </a:t>
            </a:r>
            <a:r>
              <a:rPr lang="en-US" b="1" dirty="0">
                <a:solidFill>
                  <a:schemeClr val="tx1"/>
                </a:solidFill>
                <a:latin typeface="Arial Unicode MS" pitchFamily="34" charset="-128"/>
              </a:rPr>
              <a:t>assignment-2</a:t>
            </a:r>
            <a:r>
              <a:rPr lang="en-US" dirty="0">
                <a:solidFill>
                  <a:schemeClr val="tx1"/>
                </a:solidFill>
                <a:latin typeface="Arial Unicode MS" pitchFamily="34" charset="-128"/>
              </a:rPr>
              <a:t> !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 Unicode MS" pitchFamily="34" charset="-128"/>
              </a:rPr>
              <a:t>Go to </a:t>
            </a:r>
            <a:r>
              <a:rPr lang="en-US" b="1" dirty="0">
                <a:solidFill>
                  <a:schemeClr val="tx1"/>
                </a:solidFill>
                <a:latin typeface="Arial Unicode MS" pitchFamily="34" charset="-128"/>
              </a:rPr>
              <a:t>Office Hours </a:t>
            </a:r>
            <a:r>
              <a:rPr lang="en-US" dirty="0">
                <a:latin typeface="Arial Unicode MS" pitchFamily="34" charset="-128"/>
              </a:rPr>
              <a:t>x</a:t>
            </a:r>
            <a:endParaRPr lang="en-US" dirty="0">
              <a:solidFill>
                <a:schemeClr val="tx1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chemeClr val="tx1"/>
                </a:solidFill>
                <a:latin typeface="Arial Unicode MS" pitchFamily="34" charset="-128"/>
              </a:rPr>
              <a:t>Learning Goals </a:t>
            </a:r>
            <a:r>
              <a:rPr lang="en-US" dirty="0">
                <a:solidFill>
                  <a:schemeClr val="tx1"/>
                </a:solidFill>
                <a:latin typeface="Arial Unicode MS" pitchFamily="34" charset="-128"/>
              </a:rPr>
              <a:t>(look at the end of the slides for each lecture – complete list will be posted)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Arial Unicode MS" pitchFamily="34" charset="-128"/>
              </a:rPr>
              <a:t>Revise all the </a:t>
            </a:r>
            <a:r>
              <a:rPr lang="en-US" b="1" dirty="0">
                <a:solidFill>
                  <a:schemeClr val="tx1"/>
                </a:solidFill>
                <a:latin typeface="Arial Unicode MS" pitchFamily="34" charset="-128"/>
              </a:rPr>
              <a:t>clicker questions </a:t>
            </a:r>
            <a:r>
              <a:rPr lang="en-US" dirty="0">
                <a:solidFill>
                  <a:schemeClr val="tx1"/>
                </a:solidFill>
                <a:latin typeface="Arial Unicode MS" pitchFamily="34" charset="-128"/>
              </a:rPr>
              <a:t>and </a:t>
            </a:r>
            <a:r>
              <a:rPr lang="en-US" b="1" dirty="0">
                <a:solidFill>
                  <a:schemeClr val="tx1"/>
                </a:solidFill>
                <a:latin typeface="Arial Unicode MS" pitchFamily="34" charset="-128"/>
              </a:rPr>
              <a:t>practice exercises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Arial Unicode MS" pitchFamily="34" charset="-128"/>
              </a:rPr>
              <a:t>M</a:t>
            </a:r>
            <a:r>
              <a:rPr lang="en-US" b="1" dirty="0">
                <a:solidFill>
                  <a:schemeClr val="tx1"/>
                </a:solidFill>
                <a:latin typeface="Arial Unicode MS" pitchFamily="34" charset="-128"/>
              </a:rPr>
              <a:t>ore practice material </a:t>
            </a:r>
            <a:r>
              <a:rPr lang="en-US" dirty="0">
                <a:solidFill>
                  <a:schemeClr val="tx1"/>
                </a:solidFill>
                <a:latin typeface="Arial Unicode MS" pitchFamily="34" charset="-128"/>
              </a:rPr>
              <a:t>will be posted next week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Arial Unicode MS" pitchFamily="34" charset="-128"/>
              </a:rPr>
              <a:t>Check questions and answers on Piazza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55576" y="508024"/>
            <a:ext cx="7200800" cy="14118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3200" kern="0" dirty="0"/>
              <a:t>Two weeks to Midterm, Fri, Oct 25, </a:t>
            </a:r>
          </a:p>
          <a:p>
            <a:pPr eaLnBrk="1" hangingPunct="1"/>
            <a:r>
              <a:rPr lang="en-US" sz="3200" kern="0" dirty="0"/>
              <a:t>we will start at 4pm sharp</a:t>
            </a:r>
            <a:endParaRPr lang="en-US" sz="3200" i="1" kern="0" baseline="300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84152" y="2068177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algn="l" defTabSz="914400" eaLnBrk="1" hangingPunct="1">
              <a:lnSpc>
                <a:spcPct val="100000"/>
              </a:lnSpc>
              <a:buClrTx/>
              <a:buSzTx/>
              <a:buFontTx/>
            </a:pPr>
            <a:r>
              <a:rPr lang="en-US" kern="0" dirty="0"/>
              <a:t>How to prepare….</a:t>
            </a:r>
            <a:endParaRPr lang="en-US" i="1" kern="0" baseline="30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6360" y="407160"/>
              <a:ext cx="8083800" cy="5847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160" y="398520"/>
                <a:ext cx="8103600" cy="586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1523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to acquire factors?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CPSC 422, Lecture 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743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CPSC 422, Lecture 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44D3-4930-4250-A40D-B6DAA8CB1830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12290" name="Picture 2" descr="File:VR complex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5572125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29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016" y="1514255"/>
            <a:ext cx="9145016" cy="4248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b="1" u="sng" kern="0" dirty="0">
                <a:solidFill>
                  <a:schemeClr val="tx2"/>
                </a:solidFill>
                <a:latin typeface="Arial Unicode MS"/>
              </a:rPr>
              <a:t>Probabilistic Graphical models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tx1"/>
                </a:solidFill>
                <a:latin typeface="Arial Unicode MS"/>
              </a:rPr>
              <a:t>Intro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tx1"/>
                </a:solidFill>
                <a:latin typeface="Arial Unicode MS"/>
              </a:rPr>
              <a:t>Example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tx1"/>
                </a:solidFill>
                <a:latin typeface="Arial Unicode MS"/>
              </a:rPr>
              <a:t>Markov Networks Representation </a:t>
            </a:r>
            <a:r>
              <a:rPr lang="en-US" sz="2400" b="1" kern="0" dirty="0">
                <a:solidFill>
                  <a:schemeClr val="tx1"/>
                </a:solidFill>
                <a:latin typeface="Arial Unicode MS"/>
              </a:rPr>
              <a:t>(vs. Belief Networks)</a:t>
            </a:r>
            <a:endParaRPr lang="en-US" b="1" kern="0" dirty="0">
              <a:solidFill>
                <a:schemeClr val="tx1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Inference in Markov Networks  </a:t>
            </a:r>
            <a:r>
              <a:rPr lang="en-US" sz="2400" b="1" kern="0" dirty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(Exact and Approx.)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tx1"/>
                </a:solidFill>
                <a:latin typeface="Arial Unicode MS"/>
              </a:rPr>
              <a:t>Applications of Markov Networks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457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Probabilistic Graphical Models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47864" y="6391816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13096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5214"/>
            <a:ext cx="7992888" cy="530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107504" y="6093854"/>
            <a:ext cx="77048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From “Probabilistic Graphical Models:  Principles and Techniques” </a:t>
            </a:r>
            <a:r>
              <a:rPr lang="en-US" i="1" dirty="0">
                <a:solidFill>
                  <a:srgbClr val="000000"/>
                </a:solidFill>
              </a:rPr>
              <a:t>D. </a:t>
            </a:r>
            <a:r>
              <a:rPr lang="en-US" i="1" dirty="0" err="1">
                <a:solidFill>
                  <a:srgbClr val="000000"/>
                </a:solidFill>
              </a:rPr>
              <a:t>Koller</a:t>
            </a:r>
            <a:r>
              <a:rPr lang="en-US" i="1" dirty="0">
                <a:solidFill>
                  <a:srgbClr val="000000"/>
                </a:solidFill>
              </a:rPr>
              <a:t>, N. Friedman </a:t>
            </a:r>
            <a:r>
              <a:rPr lang="en-US" dirty="0">
                <a:solidFill>
                  <a:srgbClr val="000000"/>
                </a:solidFill>
              </a:rPr>
              <a:t>2009</a:t>
            </a:r>
            <a:endParaRPr lang="en-US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31280" y="876600"/>
              <a:ext cx="7831800" cy="4538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9760" y="865800"/>
                <a:ext cx="7846920" cy="456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6345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Misconception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458200" cy="295232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/>
              <a:t>Four students (Alice, Bill, Debbie, Charles) get together in pairs, to work on a homework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/>
              <a:t>But only in the following pairs: AB  AD DC BC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/>
              <a:t>Professor misspoke and might have generated misconception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/>
              <a:t>A student might have figured it out later and told study partner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314440" y="3621600"/>
              <a:ext cx="6742800" cy="2740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04360" y="3611160"/>
                <a:ext cx="6756840" cy="27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364320" y="3855960"/>
              <a:ext cx="2099160" cy="11660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5320" y="3843000"/>
                <a:ext cx="2114280" cy="119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214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28600" y="188640"/>
            <a:ext cx="8534400" cy="685800"/>
          </a:xfrm>
        </p:spPr>
        <p:txBody>
          <a:bodyPr/>
          <a:lstStyle/>
          <a:p>
            <a:r>
              <a:rPr lang="en-CA" dirty="0"/>
              <a:t>Example: In/</a:t>
            </a:r>
            <a:r>
              <a:rPr lang="en-CA" dirty="0" err="1"/>
              <a:t>Depencencies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84784"/>
            <a:ext cx="8839200" cy="4495800"/>
          </a:xfrm>
        </p:spPr>
        <p:txBody>
          <a:bodyPr/>
          <a:lstStyle/>
          <a:p>
            <a:r>
              <a:rPr lang="en-CA" dirty="0"/>
              <a:t>Are A and C independent because they never spoke?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No, because A might have figured it out and told B who then told C</a:t>
            </a:r>
          </a:p>
          <a:p>
            <a:r>
              <a:rPr lang="en-CA" dirty="0"/>
              <a:t>But if we know the values of B and D….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And if we know the values of A and C</a:t>
            </a:r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447998" y="5231604"/>
              <a:ext cx="1447200" cy="1497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37918" y="5219364"/>
                <a:ext cx="1471320" cy="152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7451204" y="0"/>
              <a:ext cx="2013992" cy="1529449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41123" y="-11161"/>
                <a:ext cx="2028393" cy="1549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7092280" y="3507870"/>
              <a:ext cx="1787400" cy="16246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82560" y="3497790"/>
                <a:ext cx="1810080" cy="164556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99592" y="2146858"/>
            <a:ext cx="1512168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j-lt"/>
              </a:rPr>
              <a:t>a. Yes </a:t>
            </a:r>
            <a:endParaRPr lang="en-US" baseline="30000" dirty="0">
              <a:latin typeface="+mj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729702" y="2107013"/>
            <a:ext cx="1626273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n-lt"/>
              </a:rPr>
              <a:t>b. No</a:t>
            </a:r>
            <a:endParaRPr lang="en-US" baseline="30000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673215" y="2090343"/>
            <a:ext cx="2275049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j-lt"/>
              </a:rPr>
              <a:t>c.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Cannot Tell</a:t>
            </a:r>
          </a:p>
        </p:txBody>
      </p:sp>
      <p:pic>
        <p:nvPicPr>
          <p:cNvPr id="12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449" y="2146858"/>
            <a:ext cx="1171941" cy="432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2589635" y="2019731"/>
              <a:ext cx="1211040" cy="7387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71635" y="2004971"/>
                <a:ext cx="1255680" cy="77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094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71" y="161406"/>
            <a:ext cx="8011616" cy="1781944"/>
          </a:xfrm>
        </p:spPr>
        <p:txBody>
          <a:bodyPr/>
          <a:lstStyle/>
          <a:p>
            <a:r>
              <a:rPr lang="en-CA" dirty="0"/>
              <a:t>Which of these two </a:t>
            </a:r>
            <a:r>
              <a:rPr lang="en-CA" dirty="0" err="1"/>
              <a:t>Bnets</a:t>
            </a:r>
            <a:r>
              <a:rPr lang="en-CA" dirty="0"/>
              <a:t> captures the two independencies of our example?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94" y="1588043"/>
            <a:ext cx="54006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35696" y="4293096"/>
            <a:ext cx="516871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j-lt"/>
              </a:rPr>
              <a:t>a.  </a:t>
            </a:r>
            <a:endParaRPr lang="en-US" baseline="30000" dirty="0">
              <a:latin typeface="+mj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16016" y="4293096"/>
            <a:ext cx="553698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n-lt"/>
              </a:rPr>
              <a:t>b.</a:t>
            </a:r>
            <a:endParaRPr lang="en-US" baseline="300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63688" y="5230671"/>
            <a:ext cx="1588553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j-lt"/>
              </a:rPr>
              <a:t>c.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Both</a:t>
            </a:r>
          </a:p>
        </p:txBody>
      </p:sp>
      <p:pic>
        <p:nvPicPr>
          <p:cNvPr id="10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2" y="835996"/>
            <a:ext cx="1171941" cy="432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716016" y="5205121"/>
            <a:ext cx="1588553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j-lt"/>
              </a:rPr>
              <a:t>d.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None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6086481" y="1588043"/>
              <a:ext cx="3515400" cy="25056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76401" y="1583003"/>
                <a:ext cx="3536640" cy="25138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/>
          <p:cNvSpPr/>
          <p:nvPr/>
        </p:nvSpPr>
        <p:spPr>
          <a:xfrm>
            <a:off x="6086481" y="2840843"/>
            <a:ext cx="3670095" cy="1358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8091720" y="2298240"/>
              <a:ext cx="286200" cy="267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77680" y="2286360"/>
                <a:ext cx="31464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566280" y="624240"/>
              <a:ext cx="8461800" cy="52354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3400" y="617040"/>
                <a:ext cx="8475840" cy="525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7151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Parameterization of Markov Networks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71600" y="5229200"/>
            <a:ext cx="6787480" cy="98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endParaRPr lang="en-CA" kern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23528" y="5193883"/>
            <a:ext cx="8458200" cy="3865984"/>
          </a:xfrm>
        </p:spPr>
        <p:txBody>
          <a:bodyPr/>
          <a:lstStyle/>
          <a:p>
            <a:r>
              <a:rPr lang="en-CA" sz="2400" dirty="0"/>
              <a:t>Factors define the local interactions (like CPTs in </a:t>
            </a:r>
            <a:r>
              <a:rPr lang="en-CA" sz="2400" dirty="0" err="1"/>
              <a:t>Bnets</a:t>
            </a:r>
            <a:r>
              <a:rPr lang="en-CA" sz="2400" dirty="0"/>
              <a:t>)</a:t>
            </a:r>
          </a:p>
          <a:p>
            <a:r>
              <a:rPr lang="en-CA" sz="2400" dirty="0"/>
              <a:t>What about the global model? What do you do with </a:t>
            </a:r>
            <a:r>
              <a:rPr lang="en-CA" sz="2400" dirty="0" err="1"/>
              <a:t>Bnets</a:t>
            </a:r>
            <a:r>
              <a:rPr lang="en-CA" sz="2400" dirty="0"/>
              <a:t>?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799846" cy="396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161242" y="1268760"/>
            <a:ext cx="1746920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6809400" y="3614400"/>
              <a:ext cx="2227680" cy="13950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01480" y="3611520"/>
                <a:ext cx="2248560" cy="14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1962720" y="1747800"/>
              <a:ext cx="4222800" cy="29026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51920" y="1735200"/>
                <a:ext cx="4246560" cy="29286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/>
          <p:cNvSpPr txBox="1"/>
          <p:nvPr/>
        </p:nvSpPr>
        <p:spPr>
          <a:xfrm>
            <a:off x="6722198" y="3609837"/>
            <a:ext cx="3706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20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0222" y="4637600"/>
            <a:ext cx="297418" cy="341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chemeClr val="tx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65696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do we combine local models?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178" y="836712"/>
            <a:ext cx="8458200" cy="504056"/>
          </a:xfrm>
        </p:spPr>
        <p:txBody>
          <a:bodyPr/>
          <a:lstStyle/>
          <a:p>
            <a:r>
              <a:rPr lang="en-CA" dirty="0"/>
              <a:t>As in </a:t>
            </a:r>
            <a:r>
              <a:rPr lang="en-CA" dirty="0" err="1"/>
              <a:t>BNets</a:t>
            </a:r>
            <a:r>
              <a:rPr lang="en-CA" dirty="0"/>
              <a:t> by multiplying them!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8178" y="1545480"/>
            <a:ext cx="8458278" cy="4619824"/>
            <a:chOff x="218178" y="1545480"/>
            <a:chExt cx="8049145" cy="4338056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178" y="1556792"/>
              <a:ext cx="8049145" cy="4326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/>
                <p14:cNvContentPartPr/>
                <p14:nvPr/>
              </p14:nvContentPartPr>
              <p14:xfrm>
                <a:off x="3372840" y="2413440"/>
                <a:ext cx="315720" cy="5580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50925" y="2325175"/>
                  <a:ext cx="359893" cy="2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/>
                <p14:cNvContentPartPr/>
                <p14:nvPr/>
              </p14:nvContentPartPr>
              <p14:xfrm>
                <a:off x="455040" y="1545480"/>
                <a:ext cx="6478920" cy="97956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2642" y="1531621"/>
                  <a:ext cx="6492281" cy="100626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3577680" y="2547720"/>
              <a:ext cx="1270080" cy="3549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69400" y="2541960"/>
                <a:ext cx="1281600" cy="356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5766480" y="2065680"/>
              <a:ext cx="1379160" cy="5176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59280" y="2054520"/>
                <a:ext cx="1397880" cy="5392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/>
          <p:cNvSpPr/>
          <p:nvPr/>
        </p:nvSpPr>
        <p:spPr>
          <a:xfrm>
            <a:off x="3937105" y="5983404"/>
            <a:ext cx="144016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674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35912</TotalTime>
  <Words>1367</Words>
  <Application>Microsoft Office PowerPoint</Application>
  <PresentationFormat>On-screen Show (4:3)</PresentationFormat>
  <Paragraphs>241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Unicode MS</vt:lpstr>
      <vt:lpstr>Times New Roman</vt:lpstr>
      <vt:lpstr>Wingdings</vt:lpstr>
      <vt:lpstr>Default Design</vt:lpstr>
      <vt:lpstr>1_Default Design</vt:lpstr>
      <vt:lpstr>2_Default Design</vt:lpstr>
      <vt:lpstr>3_Default Design</vt:lpstr>
      <vt:lpstr>4_Default Design</vt:lpstr>
      <vt:lpstr>PowerPoint Presentation</vt:lpstr>
      <vt:lpstr>PowerPoint Presentation</vt:lpstr>
      <vt:lpstr>Lecture Overview</vt:lpstr>
      <vt:lpstr>Probabilistic Graphical Models</vt:lpstr>
      <vt:lpstr>Misconception Example</vt:lpstr>
      <vt:lpstr>Example: In/Depencencies</vt:lpstr>
      <vt:lpstr>PowerPoint Presentation</vt:lpstr>
      <vt:lpstr>Parameterization of Markov Networks</vt:lpstr>
      <vt:lpstr>How do we combine local models?</vt:lpstr>
      <vt:lpstr>Multiplying Factors (same seen in 322 for VarElim)</vt:lpstr>
      <vt:lpstr>Factors do not represent marginal probs. !</vt:lpstr>
      <vt:lpstr>Step Back…. From structure to factors/potentials</vt:lpstr>
      <vt:lpstr>Directed vs. Undirected</vt:lpstr>
      <vt:lpstr>General definitions</vt:lpstr>
      <vt:lpstr>Markov Networks Applications (1): Computer Vision</vt:lpstr>
      <vt:lpstr>Image segmentation</vt:lpstr>
      <vt:lpstr>Markov Networks Applications (1): Computer Vision</vt:lpstr>
      <vt:lpstr>Markov Networks Applications (2): Sequence Labeling in NLP and BioInformatics</vt:lpstr>
      <vt:lpstr>Learning Goals for today’s class</vt:lpstr>
      <vt:lpstr>PowerPoint Presentation</vt:lpstr>
      <vt:lpstr>How to acquire factors?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 Carenini</cp:lastModifiedBy>
  <cp:revision>1725</cp:revision>
  <cp:lastPrinted>2015-02-12T16:56:38Z</cp:lastPrinted>
  <dcterms:modified xsi:type="dcterms:W3CDTF">2019-10-12T00:17:22Z</dcterms:modified>
</cp:coreProperties>
</file>