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1.xml" ContentType="application/inkml+xml"/>
  <Override PartName="/ppt/notesSlides/notesSlide10.xml" ContentType="application/vnd.openxmlformats-officedocument.presentationml.notesSlide+xml"/>
  <Override PartName="/ppt/ink/ink12.xml" ContentType="application/inkml+xml"/>
  <Override PartName="/ppt/notesSlides/notesSlide1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2.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3.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notesSlides/notesSlide14.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5.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6.xml" ContentType="application/vnd.openxmlformats-officedocument.presentationml.notesSlide+xml"/>
  <Override PartName="/ppt/ink/ink179.xml" ContentType="application/inkml+xml"/>
  <Override PartName="/ppt/ink/ink180.xml" ContentType="application/inkml+xml"/>
  <Override PartName="/ppt/notesSlides/notesSlide17.xml" ContentType="application/vnd.openxmlformats-officedocument.presentationml.notesSlide+xml"/>
  <Override PartName="/ppt/ink/ink181.xml" ContentType="application/inkml+xml"/>
  <Override PartName="/ppt/ink/ink182.xml" ContentType="application/inkml+xml"/>
  <Override PartName="/ppt/notesSlides/notesSlide18.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notesSlides/notesSlide22.xml" ContentType="application/vnd.openxmlformats-officedocument.presentationml.notesSlide+xml"/>
  <Override PartName="/ppt/ink/ink190.xml" ContentType="application/inkml+xml"/>
  <Override PartName="/ppt/ink/ink19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25.xml" ContentType="application/vnd.openxmlformats-officedocument.presentationml.notesSlide+xml"/>
  <Override PartName="/ppt/ink/ink196.xml" ContentType="application/inkml+xml"/>
  <Override PartName="/ppt/notesSlides/notesSlide26.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05.xml" ContentType="application/inkml+xml"/>
  <Override PartName="/ppt/notesSlides/notesSlide31.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notesSlides/notesSlide32.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notesSlides/notesSlide33.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36.xml" ContentType="application/vnd.openxmlformats-officedocument.presentationml.notesSlide+xml"/>
  <Override PartName="/ppt/ink/ink240.xml" ContentType="application/inkml+xml"/>
  <Override PartName="/ppt/notesSlides/notesSlide37.xml" ContentType="application/vnd.openxmlformats-officedocument.presentationml.notesSlide+xml"/>
  <Override PartName="/ppt/ink/ink241.xml" ContentType="application/inkml+xml"/>
  <Override PartName="/ppt/notesSlides/notesSlide38.xml" ContentType="application/vnd.openxmlformats-officedocument.presentationml.notesSlide+xml"/>
  <Override PartName="/ppt/ink/ink242.xml" ContentType="application/inkml+xml"/>
  <Override PartName="/ppt/notesSlides/notesSlide39.xml" ContentType="application/vnd.openxmlformats-officedocument.presentationml.notesSlide+xml"/>
  <Override PartName="/ppt/ink/ink243.xml" ContentType="application/inkml+xml"/>
  <Override PartName="/ppt/ink/ink244.xml" ContentType="application/inkml+xml"/>
  <Override PartName="/ppt/notesSlides/notesSlide40.xml" ContentType="application/vnd.openxmlformats-officedocument.presentationml.notesSlide+xml"/>
  <Override PartName="/ppt/ink/ink245.xml" ContentType="application/inkml+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76" r:id="rId3"/>
  </p:sldMasterIdLst>
  <p:notesMasterIdLst>
    <p:notesMasterId r:id="rId49"/>
  </p:notesMasterIdLst>
  <p:handoutMasterIdLst>
    <p:handoutMasterId r:id="rId50"/>
  </p:handoutMasterIdLst>
  <p:sldIdLst>
    <p:sldId id="559" r:id="rId4"/>
    <p:sldId id="256" r:id="rId5"/>
    <p:sldId id="560" r:id="rId6"/>
    <p:sldId id="563" r:id="rId7"/>
    <p:sldId id="564" r:id="rId8"/>
    <p:sldId id="565" r:id="rId9"/>
    <p:sldId id="566" r:id="rId10"/>
    <p:sldId id="568" r:id="rId11"/>
    <p:sldId id="409" r:id="rId12"/>
    <p:sldId id="488" r:id="rId13"/>
    <p:sldId id="613" r:id="rId14"/>
    <p:sldId id="615" r:id="rId15"/>
    <p:sldId id="604" r:id="rId16"/>
    <p:sldId id="617" r:id="rId17"/>
    <p:sldId id="616" r:id="rId18"/>
    <p:sldId id="495" r:id="rId19"/>
    <p:sldId id="591" r:id="rId20"/>
    <p:sldId id="608" r:id="rId21"/>
    <p:sldId id="569" r:id="rId22"/>
    <p:sldId id="496" r:id="rId23"/>
    <p:sldId id="579" r:id="rId24"/>
    <p:sldId id="580" r:id="rId25"/>
    <p:sldId id="581" r:id="rId26"/>
    <p:sldId id="622" r:id="rId27"/>
    <p:sldId id="623" r:id="rId28"/>
    <p:sldId id="628" r:id="rId29"/>
    <p:sldId id="619" r:id="rId30"/>
    <p:sldId id="631" r:id="rId31"/>
    <p:sldId id="629" r:id="rId32"/>
    <p:sldId id="621" r:id="rId33"/>
    <p:sldId id="611" r:id="rId34"/>
    <p:sldId id="391" r:id="rId35"/>
    <p:sldId id="586" r:id="rId36"/>
    <p:sldId id="609" r:id="rId37"/>
    <p:sldId id="599" r:id="rId38"/>
    <p:sldId id="610" r:id="rId39"/>
    <p:sldId id="620" r:id="rId40"/>
    <p:sldId id="618" r:id="rId41"/>
    <p:sldId id="594" r:id="rId42"/>
    <p:sldId id="536" r:id="rId43"/>
    <p:sldId id="498" r:id="rId44"/>
    <p:sldId id="544" r:id="rId45"/>
    <p:sldId id="600" r:id="rId46"/>
    <p:sldId id="601" r:id="rId47"/>
    <p:sldId id="424" r:id="rId48"/>
  </p:sldIdLst>
  <p:sldSz cx="9144000" cy="6858000" type="screen4x3"/>
  <p:notesSz cx="6934200" cy="92202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245" autoAdjust="0"/>
  </p:normalViewPr>
  <p:slideViewPr>
    <p:cSldViewPr>
      <p:cViewPr varScale="1">
        <p:scale>
          <a:sx n="88" d="100"/>
          <a:sy n="88" d="100"/>
        </p:scale>
        <p:origin x="528"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28"/>
    </p:cViewPr>
  </p:sorterViewPr>
  <p:notesViewPr>
    <p:cSldViewPr>
      <p:cViewPr>
        <p:scale>
          <a:sx n="75" d="100"/>
          <a:sy n="75" d="100"/>
        </p:scale>
        <p:origin x="-2142" y="-25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defTabSz="922926">
              <a:defRPr sz="1200"/>
            </a:lvl1pPr>
          </a:lstStyle>
          <a:p>
            <a:pPr>
              <a:defRPr/>
            </a:pPr>
            <a:endParaRPr lang="en-US"/>
          </a:p>
        </p:txBody>
      </p:sp>
      <p:sp>
        <p:nvSpPr>
          <p:cNvPr id="138243" name="Rectangle 3"/>
          <p:cNvSpPr>
            <a:spLocks noGrp="1" noChangeArrowheads="1"/>
          </p:cNvSpPr>
          <p:nvPr>
            <p:ph type="dt" sz="quarter" idx="1"/>
          </p:nvPr>
        </p:nvSpPr>
        <p:spPr bwMode="auto">
          <a:xfrm>
            <a:off x="3929590"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algn="r" defTabSz="922926">
              <a:defRPr sz="1200"/>
            </a:lvl1pPr>
          </a:lstStyle>
          <a:p>
            <a:pPr>
              <a:defRPr/>
            </a:pPr>
            <a:endParaRPr lang="en-US"/>
          </a:p>
        </p:txBody>
      </p:sp>
      <p:sp>
        <p:nvSpPr>
          <p:cNvPr id="138244" name="Rectangle 4"/>
          <p:cNvSpPr>
            <a:spLocks noGrp="1" noChangeArrowheads="1"/>
          </p:cNvSpPr>
          <p:nvPr>
            <p:ph type="ftr" sz="quarter" idx="2"/>
          </p:nvPr>
        </p:nvSpPr>
        <p:spPr bwMode="auto">
          <a:xfrm>
            <a:off x="1" y="8759821"/>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defTabSz="922926">
              <a:defRPr sz="1200"/>
            </a:lvl1pPr>
          </a:lstStyle>
          <a:p>
            <a:pPr>
              <a:defRPr/>
            </a:pPr>
            <a:endParaRPr lang="en-US"/>
          </a:p>
        </p:txBody>
      </p:sp>
      <p:sp>
        <p:nvSpPr>
          <p:cNvPr id="138245" name="Rectangle 5"/>
          <p:cNvSpPr>
            <a:spLocks noGrp="1" noChangeArrowheads="1"/>
          </p:cNvSpPr>
          <p:nvPr>
            <p:ph type="sldNum" sz="quarter" idx="3"/>
          </p:nvPr>
        </p:nvSpPr>
        <p:spPr bwMode="auto">
          <a:xfrm>
            <a:off x="3929590" y="8759821"/>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algn="r" defTabSz="922926">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5:52.071"/>
    </inkml:context>
    <inkml:brush xml:id="br0">
      <inkml:brushProperty name="width" value="0.05292" units="cm"/>
      <inkml:brushProperty name="height" value="0.05292" units="cm"/>
      <inkml:brushProperty name="color" value="#00B0F0"/>
    </inkml:brush>
  </inkml:definitions>
  <inkml:trace contextRef="#ctx0" brushRef="#br0">3056 4659 903,'-7'16'3096,"-3"-16"-129,10 0-129,0 0-3096,-11 4 0,11-4 0,-16 0 387,16 0 258,-20-4 387,11 0 258,-9-6 0,5 6 387,-10-11-516,4 11 258,-7-7-258,1 7-258,-6-3-387,3 4 0,-8 1-129,3 1 0,-2 1-129,0 0 387,-3-2-258,2 0 129,3-1 0,4 1 0,2-3 129,6 2-129,2-1 0,6 3-129,2 1-129,11 0 129,-17 3-129,17-3-129,-10 12 0,10-12 0,-11 22 258,4-8-258,3 4 129,0-1-258,-1 4 387,0 4-258,2 4 129,-2 4-129,1 8 0,2 3 0,1 10 129,-2 5 0,0 10-129,-3 3 129,-4 6 0,0 4 0,-6 3 0,-3-1 0,-3 8 0,-3-5 0,2 4 0,3-3 0,0 0 129,5 0-129,5-2 129,7-3-129,3-4 258,0 0-258,5 2 129,2 1 0,-2-7-129,-2-2 129,-3-1-129,0-7 129,-2 0 0,0-11 0,-6-8 129,3-6-129,1-10 129,3 0 0,-1-8 129,2-2-258,0-8 0,0 3 0,0-15 0,3 17 0,-3-17-129,3 14 129,-3-14-129,0 0 129,0 0-129,0 0 129,0 0-129,0 0 129,0 0-129,0 0 129,11 5 0,-11-5-129,14 0 129,-1 0 0,2 0-129,6 0 129,3 0 0,6 0-129,2 0 129,3 0-129,5 0 0,5 0 0,1 0 0,2 0 0,5 0 0,4 0 0,0 0 0,4 0 0,-2 0 129,1 3 0,-1 2-129,-1-1 387,-2 1-258,1-1-129,-6-2 129,-1 0 0,-5-2 0,-1 0 0,-6-4 0,-6 3 0,-6-4 0,-5 2 129,-9-1 0,-12 4 0,15-1 0,-15 1-129,0 0 0,0 0-129,0 0 129,0 0-129,0 0 0,0 0-129,0 0 0,0 0 0,0 0-387,0 0-903,0 0-3612,0 0-129,0-16-387,-7-6-516</inkml:trace>
  <inkml:trace contextRef="#ctx0" brushRef="#br0" timeOffset="18268.044">2749 7399 258,'-3'-7'2193,"3"7"0,-13-6-129,13 6-387,-16-8-516,3 8 129,-3-4-387,-1 4-258,-5 0-129,1 3-129,-3-1-129,-2 4 0,0-2 0,1 0 0,-1 2-129,4-2 0,0 3 0,3-2-129,0 1 387,3 0-387,1-1 129,3 1 0,0-2 0,12-4-129,-17 7 129,17-7-129,0 0 0,-10 8 0,10-8-129,0 0 129,-7 17 0,7-17 0,-5 18 0,0-6 0,0 0 0,-1 4 129,-1 2-129,1 2 0,0 5 0,-2 3 129,-2 5 0,2 2-129,1 3 129,-5 1-129,3 1 129,-2 2 258,-3 4-129,3 3 0,-2 0 0,2 4 0,-1 2-129,3 6 258,3-1-387,3 3 129,0-2 129,3 2-258,1-3 129,4 1-129,-1 2 0,-1-1 0,2 4 129,-5-3-258,0-1 129,-2 2 129,-6-2 0,3 0 0,-3-3 0,5 4 129,-2-2-129,5 6 129,0-4-129,4 0-129,3 0 0,1-2 129,2-1-258,0-2 258,1-5-258,0-2 258,-2-5-258,0 2 258,-1 1-129,1 2 0,-4-5 129,2 4 0,-2-1 0,2 2 0,-2 2 0,-1-6 0,0-5 258,0-1-258,-1-6 129,4-6-129,-2-4 129,0-5 0,-2-6-258,1-2 129,-3 1 0,-1-13-129,3 17 129,-2-5 0,-1-12-129,3 12 129,-3-12-129,0 0 0,9 12 0,-9-12 0,0 0 0,11 0 0,-11 0 0,0 0 0,0 0 129,9 0 0,-9 0-129,0 0 129,0 0 0,0 0-129,6 8 0,-6-8 0,0 0 129,7 12-129,-7-12 129,0 0 0,0 0-129,0 0 129,10 7 129,-10-7-258,0 0 129,0 0 0,0 0-129,10 10 0,-10-10 258,0 0-258,7 10-258,-7-10 516,0 0-258,0 0 129,0 0 0,0 0 0,0 0 0,12 2-129,-12-2 129,0 0-129,18 12 0,-18-12 0,21 10-129,-7-6 129,3-3 0,3-1-129,3 0 129,2-7 0,2 1 0,3 0 0,2 1-129,1 4 129,2 1 0,2 0-129,1 7 129,-1 3 0,4 0-129,-1-1 258,1-2-129,0-3 0,-2-3 0,1 3 0,-1-4 0,-3 0 129,3 0-129,-3 0-129,-3 0 129,-1 0 0,-4 4 0,-5 0 0,0-3-129,-7 2 129,-3-1 0,-13-2 0,15 4 129,-15-4 0,0 0 0,0 0 0,0 0 0,0 0 0,0 0-129,0 0 129,0 0-258,0 0 0,0 0 0,0 0 0,0 0 0,-6-6 0,6 6 0,-21-8 129,9 1 0,-5 1 0,1-1 129,-2 1-129,0 4-129,1-2 129,1 3-258,-2-2 129,2 1-129,-3-4 129,1 5 0,-4-5 0,-4-4 0,-4 1 129,-2 0 0,-2 1 0,-7 1 129,4 5-129,0 2-258,-3 0-387,7 12-516,-6-7-387,13 12-1161,-4-3-1806,3-3-516,1 0-129</inkml:trace>
  <inkml:trace contextRef="#ctx0" brushRef="#br0" timeOffset="23704.355">11503 8968 1935,'0'0'3741,"0"0"-258,0 0-2580,-14 0-516,14 0 0,-14 0 0,14 0-129,-23 1 129,13-1-129,-7 0 0,2 0 129,-5 0-258,-1 0 129,0-1-129,-4-1 129,-2-3 129,-3 2-258,-2-3 129,-3 3 0,-2-4 0,3 4 129,-6-7-129,1 3 129,-1-2-129,3 0 129,-1-5-258,3 3 129,-1-8 0,5 3-129,1-2 129,2-1-129,6-1 0,2 3 0,4-2 129,3 2 0,5-3-129,4 1 0,2-2 0,2-4 0,0 3-129,3-5 129,5 1-258,5 0 258,1 2-129,4 1 0,4 0-129,2 4 129,5-1 129,0 3-258,6-3 129,-1 0 0,0 2 129,1-1-258,-1-1 258,3 3-129,-1 2 0,0 0 0,5 2 0,3 1 0,2 2 0,2 2 129,5 1-129,4 3 0,1-3 0,2 3 129,-1-1-129,-1 5 129,-1-3 0,-2 3-129,-1 0 258,1 3-129,-5 4-129,2 4 129,-1 1 0,4 2-129,-2-1 0,2 0 0,-2-1 0,-5 1 0,1-1 0,-5-2 129,-3 2 0,-6 2-129,-5-1 129,-4 4 0,-2 3-129,-5 1 129,-6 5-129,-5 2 129,-2 1 0,-5 2-129,-1 4 129,-4 0-129,-7 0 129,-2 2-129,-4-5 129,-3 2-129,-4-1 0,-4 0 0,-5 0 129,-3-2 129,-6-1-258,-3 1 258,-8-3-129,-2-1 0,-6 0 0,-4-1 129,-6-4 0,-4-2-129,-9-6 0,0-2 129,-3-8-129,0-4 129,0-1-129,5-6 0,3-6-129,3 0-258,12 10-1806,-7-12-2838,6-2-258,2-3-774,-1-9 129</inkml:trace>
  <inkml:trace contextRef="#ctx0" brushRef="#br0" timeOffset="65115.724">15259 5490 645,'0'0'2580,"0"0"-516,0 0-2709,0 6-387,0-6 129,8 0 645,5 0 516,0 0 516,10-1 129,4-3 516,6 2 129,7-5-258,8 4 0,3-1-129,9 3-258,-1 0 0,6 1-387,-2 4 0,2 5-129,-2-1-129,0 4-129,-6 0-129,-4 0 0,-4-2 0,-6-3 129,-9-4 387,0 3 129,-16-6 258,3 4 129,-21-4 0,13 0-258,-13 0 0,0 0-258,-13-8-387,-5 3-129,-1 1-387,-12-1 0,-4 2 0,-8-4 129,-5 3 129,-6-1 0,-1-1 258,1-1-129,-1-3 0,5 5 129,0 0 0,10 4-129,1 1 0,5 0 0,8 2-129,6 2 0,4 1 258,5 0-258,11-5 0,-15 8 129,15-8 0,0 0 0,0 0 0,11 14-129,4-9 129,7 2-129,8 0 0,7-4-129,16 8-516,2-8-1806,13 0-1806,14 3-258,-2-8-129</inkml:trace>
  <inkml:trace contextRef="#ctx0" brushRef="#br0" timeOffset="66019.776">18539 5605 3870,'75'-12'4386,"-22"7"-645,7 2-1290,5-6-903,12 9-516,-5 1-645,1 3-258,-3 3-129,-7 1-129,-9 1-129,-12-4-258,-8 5-645,-16-5-1161,-18-5-1935,6 12-258,-23-12 130</inkml:trace>
  <inkml:trace contextRef="#ctx0" brushRef="#br0" timeOffset="66712.815">16062 6382 129,'20'6'3096,"-20"-6"129,16 0-129,5 1-387,-5-2-516,19 1-387,0-4-516,20 4-258,0-2-387,17 2-258,4 0-129,10 0-258,2 5 0,-1 1-258,0 7-516,-15-6-1161,5 5-2580,-8 8-129,-15-11-387</inkml:trace>
  <inkml:trace contextRef="#ctx0" brushRef="#br0" timeOffset="67228.845">15909 7455 903,'95'3'3870,"-36"-3"0,5 0-387,5-5-1032,17 4-387,-5-16-774,15 10-258,-8-8-258,5 5-258,-7-4-129,-1 4-129,-10-2-129,-6 5-129,-6 4 0,-11 3-129,-7 0-258,-10-1-387,-3 5-1548,-12 2-2193,-8-6-258,-12 0-387</inkml:trace>
  <inkml:trace contextRef="#ctx0" brushRef="#br0" timeOffset="67815.878">15835 8243 1032,'40'5'1935,"-19"-4"-129,2 0 387,0-1-129,6 0-258,-1-1-387,11 1-129,-3-9 0,15 5 0,-2-9-129,13 3-258,0-6-129,13 6-258,-3-5-129,11 8-129,-3 0 0,1 2-258,-2 5 0,-5 0 129,-11 6-129,-4 3 0,-9 0 129,-12 1-129,-8-1 0,-6-2 0,-8 1 0,-6-8-516,4 0-2967,-14 0-1161,6-17-387,-7 0-129</inkml:trace>
  <inkml:trace contextRef="#ctx0" brushRef="#br0" timeOffset="68446.914">15595 9051 5289,'-18'-12'4773,"-4"-5"-645,22 17-387,-2-12-4128,10 12-258,5-3 0,12 3 0,1 4 129,11 4 258,5 1 258,3-1 516,9 7 0,1-8 129,10 5 0,-2-8 0,12 7 258,-4-7-387,10 4-129,-3-4 0,4 0-258,-8 0 0,-1-2-129,-6 1-129,-12-3-516,-2 5-1419,-16 0-2322,-18-3-258,-19-2-516</inkml:trace>
  <inkml:trace contextRef="#ctx0" brushRef="#br0" timeOffset="69015.947">15782 9994 2322,'8'20'4128,"5"-10"-129,-13-10 0,21-5-3741,-2 0-258,7 2 516,8-1 0,7-4 0,9 8 258,3-2-129,12 2 258,3 0-129,14 2-129,3 2 0,14 9-258,6 2-129,6-1-129,5 5-129,3-1 0,0 3 0,-4-2 0,-5 2 0,-9-4-129,-8-5 129,-12-8-516,-6 1-3354,-12-5-645,-21-5-516,-10-11-129</inkml:trace>
  <inkml:trace contextRef="#ctx0" brushRef="#br0" timeOffset="70076.008">15702 10742 3483,'0'0'4257,"0"0"-258,0 0-2580,0 0-387,8-5 129,-8 5-258,25-12 129,-10 2-387,12 3 0,-2-1-258,10 1-129,4 3-258,7 4 129,11 0-129,5 5 129,13 1-129,5 4 0,9-3 0,8 3 129,3-2 0,6-2 129,-6 0 129,1 1 0,-8-3 0,0 6 387,-14-8-258,-3 4 129,-18-6-258,-4 4 129,-14-4-258,-2 0-129,-10 0-258,-8-4-387,4 4-1935,-9 5-2322,-15-5-258,11 0-516,-11 0 129</inkml:trace>
  <inkml:trace contextRef="#ctx0" brushRef="#br0" timeOffset="86459.945">12909 5490 645,'27'17'3354,"-17"-15"258,16 8-387,-2-2-3225,6-2 258,10 6 516,6-10 129,13 4-129,5-6 129,16 1 129,2-1 129,9 0-387,-2-1-387,0 1-258,-6 0-129,-10 0-516,-4 8-1677,-10-1-1935,-17-7-516,-2 0 129</inkml:trace>
  <inkml:trace contextRef="#ctx0" brushRef="#br0" timeOffset="86947.973">13025 6386 1,'17'19'3869,"14"-16"259,-3-8-387,13-2-3354,6 3 0,5-6 258,10 5 0,-1-5 0,5 7 0,-2-3 0,8 6 129,-1 0-258,7 4 0,-2 4-645,2-1-1032,3 2-2838,1 8-258,-13-11-516</inkml:trace>
  <inkml:trace contextRef="#ctx0" brushRef="#br0" timeOffset="87359.996">13155 7187 1677,'-13'3'4386,"13"-3"387,0 10-258,9-3-3612,4-7-258,17 5 0,3-5 258,19 4-258,2-4-129,17 3-129,4-2-129,8 6-129,4 2-258,-1 4-258,12 6-3354,-7 5-903,-7-1-387,-1 2 0</inkml:trace>
  <inkml:trace contextRef="#ctx0" brushRef="#br0" timeOffset="88021.034">13081 8925 1677,'-16'25'3483,"16"-25"258,0 0-3354,11 8 129,8-9 387,15 0 258,2-14 129,14 11 129,2-13 129,16 12-129,-4-10 0,11 15-516,0-1-258,3 3 0,-4 5-129,3 5 0,-14-2-258,-4 4 0,-11-4 0,-7-1 0,-11-3-129,-5 0 0,-10-6-129,-5 0 129,-10 0-129,0 0-129,11 3-387,-11-3-1032,-10 4-2967,-6 6-645,-8-7-129,-11 4-258</inkml:trace>
  <inkml:trace contextRef="#ctx0" brushRef="#br0" timeOffset="93424.343">13248 10675 1,'-23'1'1676,"-1"0"-257,13 3-516,-1-2-129,1 1-516,11-3 258,-18 3-258,18-3-129,-12 4-129,12-4-129,0 0 0,0 0-258,0 0 258,0 0 0,0 0 129,0 0 129,0 0 0,0 0-645,-14 0-2322</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5:40.396"/>
    </inkml:context>
    <inkml:brush xml:id="br0">
      <inkml:brushProperty name="width" value="0.05292" units="cm"/>
      <inkml:brushProperty name="height" value="0.05292" units="cm"/>
      <inkml:brushProperty name="color" value="#00B0F0"/>
    </inkml:brush>
  </inkml:definitions>
  <inkml:trace contextRef="#ctx0" brushRef="#br0">5591 11309 516,'17'2'2838,"-17"-2"129,0 0-2064,8 11-645,-8-11 258,0 0 129,0 15 129,0-15-129,0 0 0,-1 13-129,1-13 129,0 0 0,0 0-129,0 0-129,0 0 0,0 0 0,0 0-129,0 0 0,0 0 129,-1-8-387,1 8 0,0-12 0,0 12-258,0 0 129,0 0 0,0 0 0,0 0 0,0 0 0,0 0 0,0 17 129,0-2 0,0 6 129,-2 8 0,0 1-129,0 6 258,-2 4 0,2 9 0,-2-1 258,3 9-129,-2 3 258,3 6-258,-2 5 258,2 8-258,0-2 129,0 1-129,0 2-129,4-1-129,-2-9 0,2-2-129,2-13 129,-2-9-129,4-6 129,-4-8-129,0-12 0,-1-6 0,-3-14 0,4 13 0,-4-13-516,0 0-903,0-17-1935,0 0-903,-1-12-387,1-4 0</inkml:trace>
  <inkml:trace contextRef="#ctx0" brushRef="#br0" timeOffset="705.04">5852 12402 2967,'0'0'4515,"-1"-7"-129,1-20-387,0-7-2451,11-2-903,0-11 0,7-3-387,0-7-129,5 0 0,1-4 0,2 2-129,-1-1 258,1 8 0,-2 0 129,1 7-129,-2 4 0,0 5 0,-3 6-129,1 5 129,-6 5-387,5 7 129,-7 4-129,1 5 129,-14 4 0,19 0 0,-11 12 129,-1 5-129,-1 4 258,2 8-258,3 4 0,0 8 0,4 6 129,2 4-258,2 4 0,0 3 258,1 3-258,-1 0 129,-1-4 0,0-3 0,-3-5-129,-3-6 129,-2-4-129,-6-13-645,4-5-2451,-8-8-1419,0-13 258,-14-4-645</inkml:trace>
  <inkml:trace contextRef="#ctx0" brushRef="#br0" timeOffset="932.053">5912 12054 4257,'27'26'4773,"1"-15"-387,1-6-258,9-5-3225,18 7-258,8-5-516,7-2-1290,14 0-2838,10 0-258,1-5-516,11-4 258</inkml:trace>
  <inkml:trace contextRef="#ctx0" brushRef="#br0" timeOffset="2884.165">9156 11919 258,'13'6'3870,"0"-6"258,-13 0-516,13-11-2064,1 8-645,0-3 0,7 4-516,0-3-258,2 5 129,2 0 0,5 0 0,-2 0 0,6 0 129,-3 0-129,4 3 129,1-3 0,5 2 129,0-2-258,7 0 0,-1 0 0,7 0-129,3-2 0,4-1 0,1 2-129,4 0 0,0 1 129,4 2-129,4 1 0,-2 0 129,1 2-129,2-4 129,-3 0 129,2 3-129,-2-4 129,6 0-129,-5-1 129,3 1-129,1 0 0,0 0 0,-1 1-129,1 0 258,1 2-258,-2 0 0,6-2 0,0 2 129,3-2-258,-2-1 258,6 0-129,2 0 129,0 0-129,3-4 129,0 2 0,3-1-129,-1 0 129,3 2 0,0-3-129,1 0 0,1 1 0,3-2 0,0 0 0,-2-2 0,1-1 0,2-1 0,-4-2 0,3 2 0,-3-3 0,1 1 129,-1 1-129,-2-1 0,-1 3 0,-1 0 129,-3-1-129,-2 3 0,-6 0 0,-2 3 0,-5 0-129,-5 0 258,-2 1-129,-5 2-129,-5 0 258,-3 0-129,-8 0 129,-6 0-129,-6 4 0,-7-2-129,-8 3-258,-10 0-645,-3 7-3354,-12-3-387,-24-2-387,-16-5-129</inkml:trace>
  <inkml:trace contextRef="#ctx0" brushRef="#br0" timeOffset="3565.203">10055 10683 1,'27'-6'0</inkml:trace>
  <inkml:trace contextRef="#ctx0" brushRef="#br0" timeOffset="3995.228">10055 10683 1032,'78'-6'1935,"-78"6"387,0 0 645,0 0-258,11 0 258,-11 0-645,0 0-387,-8-6-1032,8 6-387,-11-6-387,11 6-129,-22-8 129,8 6-258,-6 1 129,1 1-129,-3 0 129,-4 6 0,-2 2 0,-1 1-129,-2 3 0,1 0 129,0 5 0,1 0 0,1-3-129,2 2 258,4 4-129,1-3 0,5 0 129,5 3-129,5-3 129,3 2-129,3-2 129,6 0-258,6-3 258,6 2 0,3-4-129,3-1 0,5-1 0,2-1 0,2-1 0,0-4 0,2 3 0,-3-4 0,-2 3 0,-2-2 0,-2 0 0,-3 0 0,0-1 0,1 1-129,-1 0-129,-2-3-258,10 5-1677,-3-5-2193,-4-1 0,6-3-387</inkml:trace>
  <inkml:trace contextRef="#ctx0" brushRef="#br0" timeOffset="4588.262">10461 11071 1548,'-21'-2'3612,"21"2"129,-21-19-387,7 4-3096,3 1-516,3-1 0,-1 1 129,3-3 0,2-3 129,3 1 387,1 0 0,3-1 129,8 3 0,0 0 0,4 3 0,-1 1-258,1 5 0,0 6-258,0 2 0,-1 0 0,-2 6-258,-2 8 258,0-1 0,-1 3 258,-3 3-258,-1-2 129,0 3-129,-1-1 129,-2 0 0,-2-1 0,2-2 0,-2 2 129,0-4 258,-4 1-258,0 0 258,4-15-129,-17 23 0,4-15 129,13-8-129,-25 9-129,11-7 0,2-2-129,-2-5-258,14 5-258,-21-26-1161,16 9-2709,5 1 0,0-9-645</inkml:trace>
  <inkml:trace contextRef="#ctx0" brushRef="#br0" timeOffset="5356.306">10825 10872 3096,'-6'13'3870,"6"-13"258,0 0-2322,0 0-1161,-13 8 129,13-8-387,0 16 129,0-4-258,0-12 129,0 22-129,0-12 129,0 8 0,0-5-129,5 3 129,-3-3 129,6 3-129,-3-4 0,3 4 0,0-5-129,3-1 129,-11-10-129,22 16 0,-22-16-129,20 6 0,-20-6 0,21 0 0,-10 0 0,1-1 0,-12 1-129,18-14 0,-18 14 129,18-20-129,-11 7 129,0 0-129,0-5 0,0-2 0,-1 3 0,0-5 129,1 2-129,-5-1 0,3 2-129,-4 2 129,-1 0 0,0 2 0,0 4-258,0 11 0,-6-15-258,6 15-129,0 0-258,-13-8-1032,13 8-1806,7 5-1032,-7-5 0</inkml:trace>
  <inkml:trace contextRef="#ctx0" brushRef="#br0" timeOffset="6248.357">11305 10783 2322,'-16'-1'3999,"16"1"-774,0 0-774,0 0-1032,0 0-645,0 0-258,0 0-129,0 0-258,0 0 0,0 0 0,2 11 129,-2-11-129,10 14 129,-5-3 258,2-1-258,1 4 0,1 0-129,1 2 129,-1 5-129,1-3 258,0 7-258,-3-6 258,4 6-258,-8-6 129,4-1-129,-3-3 129,0-1-129,-4-14 0,7 14 0,-7-14 129,0 0-129,15-4 0,-15 4 0,15-26 129,-3 11 0,-3-4-129,2-2 129,-1-1-129,0 2 0,-2 4-129,0-1 129,-2 2-258,0 1 258,-3 3-258,-3 11 129,10-13-129,-10 13 129,0 0 0,14-7-129,-14 7 129,6 7 0,-6-7 129,9 21-258,-3-4 258,-3-2-258,0 4 387,1 4-258,1-2 0,-1 5 0,2-1 0,-1 1 0,1-1-129,1-2 129,0-1-258,-2-5 0,3 0 0,-8-17-516,16 9-1677,-16-9-1935,15-25-387,-6 2 0</inkml:trace>
  <inkml:trace contextRef="#ctx0" brushRef="#br0" timeOffset="6639.379">11895 10398 5031,'8'14'4773,"0"10"-516,-7-11-129,4 5-3741,1 5-387,1 6-129,0 7 129,3 8 0,-5 2 258,0 5-129,3 4 129,-3-3 0,2 4 0,-1-5 0,7-3-129,-3-3 129,8-7-258,-2-11 0,5-7 0,4-4-129,-4-10-129,6-5 0,-4-2-645,6-11-1806,-7-3-1548,-7-9-516,2-2 129</inkml:trace>
  <inkml:trace contextRef="#ctx0" brushRef="#br0" timeOffset="6924.396">11592 10710 8643,'25'4'4773,"3"-4"-387,11-7-1677,9 1-2709,9 5-387,8-5 129,6 6-258,0-7-129,4 7-516,-11-3-516,9 3-903,-7 0-2064,-12 0 258,0 0 130</inkml:trace>
  <inkml:trace contextRef="#ctx0" brushRef="#br0" timeOffset="7214.412">12955 10213 5547,'11'-6'3483,"-11"6"-1032,0 0-1032,-15-6-5676,3 12 0,-3 14 1548,-12-4 1161</inkml:trace>
  <inkml:trace contextRef="#ctx0" brushRef="#br0" timeOffset="7460.426">12955 10213 1,'-155'107'1676,"119"-74"1420,0 0 1419,-5-4-645,1 3-1419,11 4-1032,-5-2-774,9 5-129,5-1-258,7 1-129,6 2-258,7 0 129,10 3 129,9 2-129,6 0 129,7 2-129,3-1 129,7-4-129,2 3 129,0 2 0,2-4-129,0-3 0,2-4 129,-2-4-129,1-4-258,-5-4 129,5-4-1032,-7-11-2451,-1-10-903,4-1-129,-12-15 0</inkml:trace>
  <inkml:trace contextRef="#ctx0" brushRef="#br0" timeOffset="8704.497">13370 10983 129,'0'0'1677,"0"0"-1161,12 1 516,-12-1 516,11 0 387,-11 0 129,10-9 0,-10 9-129,14-20 0,0 4-258,-5-12-903,14-1-258,-3-10-258,8-10-129,0-2-258,6-7 258,-1-3-258,0-3 0,-3 2 129,-2 1-129,-2 6 129,-5 2-129,4 9 0,-5 6-129,1 8-258,-4 6 0,5 9-129,-8 3 129,3 12-129,-4 0 129,2 17 129,-4 1 129,0 11 258,-3 4 0,-2 9 129,0 6 0,-1 5 129,1 2-258,2 3 129,1 0-129,-2 1 129,7-2-129,-4-3 129,3-2-258,-1-11 258,-1-1-258,-3-10 258,0-7-258,-5-8 0,0-3-516,-3-12-1677,0 0-1290,0 0-516</inkml:trace>
  <inkml:trace contextRef="#ctx0" brushRef="#br0" timeOffset="8953.512">13499 10668 3096,'81'8'4386,"-36"-8"-387,14 1-258,-5-1-4128,9 2-1548,-1 8-2064,-7-10-258,6 3-129</inkml:trace>
  <inkml:trace contextRef="#ctx0" brushRef="#br0" timeOffset="9620.55">14457 10614 4902,'-16'0'4644,"16"0"-645,0 0-387,-16-7-3612,16 7-516,0 0 0,0 0 129,0 0 129,0 0 0,7 5 258,-7-5 387,16 9 129,1-4 129,-2-3-129,10 1-129,0-3 0,9 2 258,5-2-387,6 1 0,3-1-129,3 0-129,3 0 0,-1 0 0,2 0 0,-4 2-129,-3 4 0,-7-5 0,-3 4-129,-6 0-387,-3 4-387,-11-5-1677,-6-2-1548,2 4-258,-14-6-129</inkml:trace>
  <inkml:trace contextRef="#ctx0" brushRef="#br0" timeOffset="10156.58">15004 10467 3096,'37'19'3870,"-22"-19"0,12 14-258,-1-4-3741,2 4-258,-1-2 258,2 6-258,-2-1 129,1 0 129,-4 0 129,-1-3 0,-1 2 129,-4-5 0,-4 3 0,-3-3 0,-11-11 129,9 18-129,-9-7-129,0-11 129,-17 18 0,0-7 0,-1 0 0,-7 5 0,0 1 387,-4 0-129,1 3-129,0-2 129,1 2-258,-2 0 129,4 2-258,0-5 129,3 5-129,3-5-129,1-1-129,3-3 258,1-1 0,3 0-129,1-7-387,10-5-1161,-12 14-2193,12-14-516,0 0 258</inkml:trace>
  <inkml:trace contextRef="#ctx0" brushRef="#br0" timeOffset="11107.635">16143 10476 5031,'0'0'4515,"0"0"-258,0 19-387,0-7-3612,-6 0-387,6-12 0,-13 25 0,5-8 129,1 0 129,1 2 0,-1 1 0,2-2 129,-3 2 129,1 2-258,-6 2 0,2 3 129,-5 2 0,-4 1-258,-6-1 258,-2 2-258,-6-3 258,-2-1-258,-3-3 258,-2-4-387,-3-6 258,0-3-129,0-7 0,3 0 0,1-3 0,4-1-129,4-8 0,4-9 0,10-3-129,3-8 0,12 3 0,3-6 0,3-1-258,7 0 387,11 2-129,-1 0 0,7 4 129,1 4-258,7 5-129,-1-3-129,7 8 0,-1 1 0,5 10 129,-4 1 0,4 11 129,-3 8 516,-4 5 129,1 7 387,-6 5-129,1 6 0,-1-4 129,3 4 0,-3-6 0,2 1-258,-1-6 0,0 1-129,-3-11 129,-3 0-129,-6-8 0,-2 0 0,-9-7 0,0-1 0,-11-5-129,0 0 0,0 0 0,0 0-129,0 0 0,0 0-258,0 0-129,-4-5-1290,-9-4-2709,13 9-129,-24-23-516</inkml:trace>
  <inkml:trace contextRef="#ctx0" brushRef="#br0" timeOffset="11868.678">16492 9889 1935,'39'60'1548,"-12"-22"-387,7 6-258,6 3 387,1-1 129,6 6 129,-4-6-129,7 7 129,-9-4 0,3 4-129,-11-2-387,2 6-129,-11-3-387,-3 4 129,-15-5-129,-1 9-129,-11-7 129,-7 5-129,-13-7 0,-2 5-129,-9-4 0,1-2-387,1 1-129,-5-11-129,7 1-387,-7-14-645,11 3-2064,-5-6-1290,1-11 0,1-6 0</inkml:trace>
  <inkml:trace contextRef="#ctx0" brushRef="#br0" timeOffset="16684.954">10178 12483 1806,'17'0'3999,"-17"0"0,13-3-387,-13 3-2451,0 0-1032,10-12 387,-10 12-129,0 0 129,0 0 129,0 0 0,5-10 0,-5 10 129,0 0-129,0 0-258,0 0 129,0 0-129,-8-5-129,8 5 0,0 0-129,0 0-129,0 0 0,0 0 0,-6-12 0,6 12 0,0 0-129,0 0 129,0 0 0,0 0-129,0 0 129,0 0-129,0 0-129,0 0 129,0 0 129,0 0-129,0 0 129,0 0-129,0 0 129,0 0 0,0 0-258,0 0 258,0 0 0,0 0-129,0 0 129,0 0 0,0 0-129,0 0 129,0 0 129,0 0-258,0 0 0,0 0-129,0 0 0,0 0-129,0 0 258,0 0-129,0 0 258,0 0 0,0 0 129,0 0 0,0 0 129,0 0-258,0 0 0,0 0-129,0 0-129,0 0-129,0 0 129,-13 0 0,13 0 129,0 0 129,0 0 129,0 0 0,0 0 0,0 0 0,-11 0 0,11 0 129,0 0-258,-16 0 129,16 0-129,-19 2 0,6 1 129,-1 2 0,-6-2 0,1 3 129,-6-4-129,0 4-129,-3-4 129,1 0-129,-5 1 0,2-3-129,-3 0 129,1 0 0,-2-3 0,-1-3 0,3 2 0,-2 0 0,1 1 0,4 3 129,1-4-129,2 2 0,3 2 0,4 0 0,-2 1 0,3 4-129,1-2 129,-1 1-129,0 1 129,1 0-129,-1 0 129,3-2-258,2 1 258,2-1-129,11-3 129,-16 7 0,16-7-129,0 0 0,0 0-258,0 0 258,0 0-129,0 0 0,-5 13 129,5-13-129,0 0 129,7 7 129,-7-7 0,12 7 0,-12-7 0,13 5 129,-13-5-129,19 9 0,-19-9 0,23 7 0,-10-2 0,3 1 0,3 3 0,3-1 0,4 3-129,5 1 129,-1 5 0,4 0 0,2 3 0,-1 1 0,5-1-129,-3 1 258,0 1-129,0 1 0,3-1 0,-3 2 0,3 0 0,-2 0 0,-2 4 0,-4-4 0,-4 1 0,-8 1 129,-5-5 0,-6 4 0,-9-5 129,-6 2 0,-12-3 0,-5 2 129,-9-1-129,-4-1 129,-8 0 0,-3-1 0,-5 1 0,1 1-258,-5-1 129,4 2-129,-1-1 129,6 3-258,4-5 0,2 3-258,3 1 258,8-5 0,4 3 0,4-6 0,5-4 0,4 0-129,13-10 129,-14 18 0,14-18 129,1 12 0,10-9 0,8 2 0,3 0 129,8 1 0,8 0 129,9 2-129,6-1 0,9-2-129,5 7 0,9-3-129,7-1 129,4 4-129,4-3 0,-2-1 0,0 0 0,-2 0-129,-3 0 0,-5-3-258,0 9-774,-16-7-2193,-1 1-903,-2 4-387,-11-4-258</inkml:trace>
  <inkml:trace contextRef="#ctx0" brushRef="#br0" timeOffset="21856.25">9056 13962 1032,'0'0'2193,"0"0"-1419,0 0-387,0 0 258,0 0 129,0 0 645,0 0-258,0 0 0,-3 10 258,2 2-258,1-12-258,-7 25-129,6-12-516,-2 5-129,2 4-129,1 5-129,0 2 129,0-1-129,4 9 129,1 4-129,2 1 129,2 6 0,0 0 0,0 0 0,2 0 0,-2 1 0,3-6 0,-2-1 129,-1-5-129,3-5 0,-2-7 129,4-4-129,-1-6 129,4-5-129,-1-9 129,5-2-129,6-16 129,4-8 0,1-12 0,5-8 0,0-8-129,1-5 387,-3-5 0,-2 4-129,-8 3 129,-3 7 129,-9 8 0,-4 9-129,-7 5 0,1 8-258,-3 9-645,0 10-1032,0 0-1032,0 0-1419,-17 5-387,10 15 258</inkml:trace>
  <inkml:trace contextRef="#ctx0" brushRef="#br0" timeOffset="22173.268">9079 14601 5676,'7'6'4515,"8"-16"-387,-9-3-258,8 4-2709,-1 0-1032,4 1 0,3 3-129,4 0-129,-3 0 0,5 3 129,-4-2-129,0 3 129,2 1 0,2 0-258,2 0-774,9 3-1290,9 3-1548,-1-6-258,13 3-258</inkml:trace>
  <inkml:trace contextRef="#ctx0" brushRef="#br0" timeOffset="23051.318">9873 14229 1161,'19'16'3225,"-19"-16"129,21 13-1548,-9 4-1161,2-1-129,4 9 0,0 1 0,2 1-258,-1 2 0,3 5 258,-2 0-258,1 2 0,-2 3 0,2 4 129,-4 1-129,-1 3 0,-4-2 0,-2 1 129,-5 0-258,-2-3 0,-3-3 129,0-2-258,-5-6 0,-6-6 0,3 1 0,-5-9 0,-1-3 0,-3-3 129,-1-6-129,-2-6 129,-4 0 0,1 0 0,-5-3 0,4-5 129,-3-3-129,4-5 0,2-4 0,3-5 0,3-6 0,5-1 129,3-7-129,6 1 0,1-8-129,10 0 129,5 0-129,6 2 0,8-1 0,3 4 0,5 2 0,1 0-129,3 12-387,-5 1-1161,-2 4-2064,6 11-258,-13-6-258</inkml:trace>
  <inkml:trace contextRef="#ctx0" brushRef="#br0" timeOffset="24388.394">11710 12893 516,'12'-14'903,"-3"2"258,-9 12 387,0 0 129,9-12 0,-9 12-129,0 0-129,0 0-129,0 0-774,13-8-258,-13 8 129,0 0-129,5-11 0,-5 11 387,0 0-129,0 0 258,-17-18-258,5 16 129,-5-2-387,-2 4 0,-8 2-258,0 5 129,-3 5-258,-4 0 0,1 9 0,-1 4 129,0 4-129,2 2 0,4-2 129,7 5-258,0-1 258,4 0 258,5 1-129,7-1 0,2 1 129,3-2-129,8-1 0,8 1 0,5-6 0,3 1-129,7-4-258,2-5-129,8-1-516,-4-8-774,5-7-2193,8 4-129,-12-11-129</inkml:trace>
  <inkml:trace contextRef="#ctx0" brushRef="#br0" timeOffset="24928.425">11939 13346 5547,'-18'-5'3999,"-1"-22"-645,19 15-774,0-10-4128,7 1-516,1-1 0,12 0-258,-3-5 387,6 8 516,-1-3 645,3 5 903,-3 3 645,1 2 258,-2 2 129,-2 8 0,-2 2-258,-3 5-258,1 6 0,-3 3-387,-1 4 129,-5 4 129,-2 2 0,-4-2 387,0 7 0,-4-9 129,-4 8 0,-7-11 129,5 5-387,-7-8 0,6 0-129,-6-6-387,4 1-129,-1-6-258,0-3-387,14 0-774,-25-3-1161,12-13-1806,13 16 129,-10-30-258</inkml:trace>
  <inkml:trace contextRef="#ctx0" brushRef="#br0" timeOffset="25415.453">12363 13121 5160,'0'0'4386,"0"0"-129,0 0-516,0 0-3483,0 0-387,0 12 258,0-12-129,0 20 0,0-3 0,0 2 129,4 5 129,3-3 129,1 2-129,5-4-258,1-2 129,6-8 0,3-2-129,1-5 129,4-2 0,-5-4 129,3-6 129,-7-7 129,-2 5-129,-6-10 0,-3 6 0,-8-4 0,0 1 0,-1-1-258,-4 7-129,-3-3-129,2 2 129,6 14-129,-10-17 129,10 17 0,0 0-387,0 0-387,-13-11-516,13 11-1935,7 4-1419,-7-4 0,0 0-387</inkml:trace>
  <inkml:trace contextRef="#ctx0" brushRef="#br0" timeOffset="26047.489">12802 13029 5160,'0'0'4128,"14"0"-387,-14 0-129,-2 11-4128,-4 2-129,6 11 258,-6 0 0,4 5 516,-3 3 387,-1-1 129,1 1 129,-3-6 129,6 1-129,-3-10 0,5 0-258,0-17 0,7 17-129,6-17-129,8-6 0,3-10-129,6-5 0,2-4-129,1-3 0,2-2-129,-5-2 129,-3 4-129,-2 3 129,-3 3-258,-1 3 258,-1 6 0,1 2-129,3 4 0,-1 1 129,1 4-129,-3 0 129,-1 2-129,-2 0 258,-3 7-129,-5 1 129,-5 3 0,0 6 129,-5 5 0,0 6 0,0 1 129,-1 4-387,-3 1 129,1-1-516,3 6 0,-3-10-774,6 0-2838,6-7-387,0-10-516,4-7 0</inkml:trace>
  <inkml:trace contextRef="#ctx0" brushRef="#br0" timeOffset="26408.51">13523 12608 3612,'2'33'4644,"-1"-11"-129,-1-7-258,2-1-1806,1 8-2451,-1 7-129,0 10 129,1 0 0,-3 7 0,0 2 129,0 5 0,-5 2 258,3 2-129,-6-2 0,6 1 0,1-6-129,1-4-129,8 1 0,7-13-516,9-1-258,-1-16-258,14-2-387,-9-15-258,9 0-774,-8-7-1677,-3-18-516,1 1 516</inkml:trace>
  <inkml:trace contextRef="#ctx0" brushRef="#br0" timeOffset="26689.526">13316 12997 7224,'28'17'4773,"4"-17"-516,-1-10-129,6 1-3999,9-1-258,3 3 0,5 2 0,2 4 0,-3-2-387,2 6-387,-11-3-1677,0 0-1677,3 8-516,-8-8 129</inkml:trace>
  <inkml:trace contextRef="#ctx0" brushRef="#br0" timeOffset="27384.566">14597 12322 5547,'11'-12'4773,"-11"12"-387,0 0-129,-1-10-4128,1 10-258,0 0 129,-18 2-129,18-2-129,-22 20 129,8-3 129,-4 5 0,-2 4 129,-1 4-129,-2 6 0,-2 5 0,0 6 129,-3 5-129,-3-1-129,1 5 258,-1 6-258,2 1 129,1 3 258,2-3-258,4 6 129,8-1-129,5 3 129,6-4 0,3-2 0,5-2 0,12-7-129,4-5 0,5-7 0,7-5 129,1-6-258,6-8 129,5-4 0,-2-7-129,1-1-258,-2-11-903,5-2-1935,0 0-1032,-10-11-387,8-2 129</inkml:trace>
  <inkml:trace contextRef="#ctx0" brushRef="#br0" timeOffset="28007.601">14583 13283 3096,'-3'21'3741,"3"-21"258,0 0-258,0 0-3096,0-19-516,9-1 258,7-3 129,-1-11 258,10-4-129,1-14-129,8-2 129,-3-6-129,7 3-129,-2-7-129,3 5 0,-6 0 129,3 6-129,-9 7 0,-3 11-258,-5 6 129,-3 6-258,-4 9 0,-12 14 0,17-8-129,-17 8 129,8 12 0,-6 7 0,3 4 0,0 3 129,1 5 0,-1 6 0,3 4-129,-1 4 258,4 1-129,-2 1 0,1 3 0,1-1 0,-1 2 129,2-1-258,-2-1 129,0-6-129,-3-3 0,-1-5-258,2-3-258,-8-9-903,0-7-2709,0-3-129,-8-13-258</inkml:trace>
  <inkml:trace contextRef="#ctx0" brushRef="#br0" timeOffset="28279.617">14636 13021 6708,'32'18'4773,"-9"-17"-258,12 2-516,-3 0-3741,13-3-774,0-3-129,12 3 0,-2-2-129,2 2-129,-5 0-516,7 0-1935,-2 5-1032,-10-5 129</inkml:trace>
  <inkml:trace contextRef="#ctx0" brushRef="#br0" timeOffset="28895.652">15714 13101 4128,'-17'-12'4515,"-1"-5"-129,18 17-258,-11-7-3096,11 7-1032,-8-10 0,8 10 258,0 0-129,0 0 0,0 0 0,0 0 0,0 0-129,0 0 129,0 0-129,12 0 129,2 0-129,4 3 129,4 1 129,4-1-129,7 4 0,1-4-129,1 2 0,1-1 0,0 3-129,-1 2-129,-1-5-258,1 8-645,-12-10-1419,0 4-1677,4 3-645,-4-9 387</inkml:trace>
  <inkml:trace contextRef="#ctx0" brushRef="#br0" timeOffset="29443.684">15987 12941 3225,'29'18'3741,"-14"-16"0,16 5-2064,-7 3-1677,7 1 129,3-2 129,-1 4 0,1-1 0,-3 3 0,3-2 258,-4-4-258,0 3 0,-3-4-129,-2 3-129,-4-1 0,1 0-129,-5-3 129,-7 0-129,0 5 129,-3 1 0,-4 4 129,-3 3 0,-2-2 0,-7 5 258,-6 0 0,-5 3 0,-5-3 129,-2 1-129,-9-2 0,2 0 0,-1-1-387,-1-6-387,4 7-645,0-11 0,10 4-129,-1-10 0,12 5-516,-3-10-1032,2-3-1419,12 3 516</inkml:trace>
  <inkml:trace contextRef="#ctx0" brushRef="#br0" timeOffset="30155.724">16685 12780 3225,'-13'-4'3096,"13"4"-258,0 0-258,0 0-3999,-14 8 258,14 4 387,1 5 516,2-4 774,11 11 903,-6-7 258,13 14 0,-8-9 0,15 12-516,-6-6-258,10 6-258,-3 1 0,5 7-387,1 2-129,-1 1-129,0 2 0,-4 2-129,0 4-129,-6-3-129,-3 2 0,-9-6 258,-2-3-129,-9-6 129,-1-2 0,0-7 129,-13-4 0,-1-6 0,-6-5 0,-2-3 0,-7-5 0,2-5-129,-4 0 258,-2-8-129,2-8 258,1-6 0,-1-7 0,9-3 0,1-8 129,6-2-258,7-6 0,6 1 0,2-3-129,4-1 129,10-2-258,3 3 129,5 1 0,2-1 0,6 3-129,5-2 129,4 6-129,0 2-258,4 9 258,-4 1-129,-3 7-129,-6-1-903,2 8-2709,-7 8-387,-15-3-258</inkml:trace>
  <inkml:trace contextRef="#ctx0" brushRef="#br0" timeOffset="31763.816">14898 11823 3354,'18'0'3612,"-18"0"-774,7-9-1935,-7 9-774,0 0 0,0 0 0,0 0 0,0 0 129,0 0 387,0 0 0,12-4-258,-12 4 387,0 0-258,13-5-129,-1 5-129,3-2 0,3 0-258,5-1 0,5 1 129,0 0-129,5 1 0,0-1 129,2 1-129,2 1 129,1 0 0,0 0-129,2 1 129,3 0-129,-2 0 129,3 0 0,-1 2 129,0 0-129,2-1 129,-2-1-129,1 3 0,2-1 0,3 1-129,-1 0 129,4-1-129,-1 2 0,3-2 129,-1 0-129,4 1 129,-1-4 0,0 2 0,3-2 0,1 0 0,-3 0 258,1-4-258,-1 1 0,-2 1 0,-3-1-129,-3 3 0,-3 0 0,-4 0 0,-2 0-129,-1 0 129,-3 0 0,1 0-129,-1 0 129,3-5 0,1 3 129,1-3-129,3 1 0,1 2 0,-2-2 0,0 2 0,2 2 0,0 0-129,-2 0 129,-2 5 0,2 0 0,-6-1 0,0 1 0,-5 0 0,-3-3 0,-6-1 129,-4-1-129,-3 0 0,-2-1 0,-1 1 0,-1-2 0,-12 2 0,20 0-258,-20 0 129,19 5-258,-19-5 0,13 15-258,-13-15-1548,0 16-2193,9 3-258,-9-19 0</inkml:trace>
  <inkml:trace contextRef="#ctx0" brushRef="#br0" timeOffset="32245.844">17464 12332 129,'-16'-29'3483,"16"29"-645,-11-19-645,11 19-3354,-8-11-1290,8 11 387,0 0 129,0 0 904</inkml:trace>
  <inkml:trace contextRef="#ctx0" brushRef="#br0" timeOffset="32552.861">17464 12332 1419,'-35'-59'2064,"39"66"516,-4-7 0,24 21-387,-9-7-645,12 8-387,1 4-258,9 7-516,0 7 0,5 7-387,2 7 129,-1 9-258,1 5 0,-8 5-129,-1 7 258,-10-1 0,-5 1 0,-7-2 0,-7-7 258,-6-4 0,-5-6 0,-5-4 129,-8-11-129,0-5 258,-8-3-129,2-3 0,-8-1-129,1 2-129,-4-7-129,0-2-129,-1-1-129,-1-1 0,4-1-516,-2-10-516,9 3-1161,5-5-1806,-2-9-258,23-3 517</inkml:trace>
  <inkml:trace contextRef="#ctx0" brushRef="#br0" timeOffset="33161.896">18282 11955 1548,'3'11'3483,"-3"-11"-129,0 0-387,0 0-3354,0 0-516,0 0 258,0 0 387,18 7 516,-6-7 387,-12 0 258,25 0 0,-13-1 0,7 1-129,-4-5 0,5 2-387,-1 0 0,2-2-645,0 4 0,-4-6-903,2 6-1419,5 1-1548,-24 0-129</inkml:trace>
  <inkml:trace contextRef="#ctx0" brushRef="#br0" timeOffset="33448.913">18197 11683 3483,'35'6'4128,"-9"-5"-258,-7 2-1032,5-3-3096,4 3 129,5-1-258,1 0 0,3 3 0,-4-2-1032,0-3-2322,10 5-258,-12-10 388</inkml:trace>
  <inkml:trace contextRef="#ctx0" brushRef="#br0" timeOffset="35336.02">19613 10551 645,'18'-12'1806,"-5"2"129,-13 10 129,0 0 0,0 0-129,0 0-387,0 0-645,0 0-516,0 0 129,0 0-258,-11-7 0,1 7 129,-1 0 129,-4-3-258,0 3-129,-4 0 129,0 0 0,0 0-129,-2 7 129,1 2-258,2-1 0,-2 2 129,0 2-129,2 3 129,-1 2 0,3-2 0,2 2 0,0 0 0,1 5 129,5-3-258,2 5 129,2 0 0,4-2 0,0 2 0,0 5 0,4-5 129,4-1-258,0 0 129,6-1-129,4-6 129,8-1-387,8-2-258,6-13-903,8 0-2838,7 0 129,-3-6-645</inkml:trace>
  <inkml:trace contextRef="#ctx0" brushRef="#br0" timeOffset="35864.051">19937 10914 5289,'-16'-4'4644,"-10"-17"-1032,26 21-387,-12-34-4644,12 15-387,0-10 0,13 8 129,-4-7 645,9 5 516,-4-1 516,7-1 645,-2 7 387,-1 3 129,-1 5 0,-4 3-258,1 5-387,-4 2-516,-10 0 0,14 16-129,-13 1 129,-1 1 129,-2 5 0,-8 4 258,3-1 0,-10 1 129,6 4-129,-6-6 129,5 3-129,-3-6-129,3 1 0,0-9-129,-1 1-129,3-8 129,-1-2-258,-1-3 0,1-2-258,11 0-903,-19-18-1032,9-3-1806,10 5-129,0-13-258</inkml:trace>
  <inkml:trace contextRef="#ctx0" brushRef="#br0" timeOffset="36384.081">20390 10631 4902,'9'21'3612,"-9"-21"-387,0 0-387,0 10-3999,0-10-129,0 13 258,0-13 129,0 23 774,0-7 903,-3-2 258,3 7 129,-3-2 258,3 6-258,0-7-129,3 7-516,3-4-129,5-1-258,0-3 0,5 0 0,4-10-129,0-1 129,5-6 258,3-3-129,-4-8-129,4 0 129,-6-8 0,2 0 0,-7-2 0,0 3 0,-7-4-129,-4 7 0,0-2 129,-5 2-258,-1 3 129,0 12-258,0-17 0,0 17-129,0 0-129,0-12-645,0 12-774,0 0-2064,0 0-774,0 0 0</inkml:trace>
  <inkml:trace contextRef="#ctx0" brushRef="#br0" timeOffset="36932.112">20945 10650 3612,'17'12'4386,"-17"-12"-903,0 0-129,17 9-2580,-17-9-2193,9 23 0,-9-10 129,4 8 774,0 2 387,-4-5 387,4 3 516,-4-6 258,9-1 129,-9-14-129,28 5-516,-3-10-129,10-9-258,8-9 258,0 0 0,4-7-129,2 2 258,-11-1 0,-1 9 258,-13-2-129,-4 13 0,-20 9-258,18-4-129,-18 4-129,6 14-129,-5 3-129,0 4 129,3 3 0,-1 1 129,1 3-129,1-3 129,-2 1 0,2 1-129,-1-4 129,0-5-258,2 2-129,-3-11-516,6 7-258,-9-16-1161,0 0-1806,10-5-774,-10-10-129</inkml:trace>
  <inkml:trace contextRef="#ctx0" brushRef="#br0" timeOffset="37259.13">21674 10197 5031,'8'20'4515,"-8"-8"-258,8 15-129,4 2-3870,-3 11-387,0 7 129,3 11 0,0 6 129,3 6-258,-2 0 258,0-3-129,0-7 0,-2-5 258,-2-8-645,2-8 129,-5-12-516,2-5-516,-8-22-1419,0 0-1290,0 0-645,2-23 259</inkml:trace>
  <inkml:trace contextRef="#ctx0" brushRef="#br0" timeOffset="37489.144">21474 10505 3612,'0'0'3225,"0"14"-129,8-14-645,16 3-387,0-3-258,11 2-387,1-2-516,10 0-645,2 2-516,-1-2-1161,4 0-2580,0 0-516,-11-4-258</inkml:trace>
  <inkml:trace contextRef="#ctx0" brushRef="#br0" timeOffset="38044.176">22628 9999 903,'0'0'2709,"0"-5"129,0 5 0,0 0-3870,-6 13 129,-8-8 258,1 6 387,-4 2 1290,-4-4 129,5 6 258,-7-3-129,9 7-129,-9-2-258,3 10-129,-1-2-129,1 8-129,-3 6-129,4 11-129,-4 11 0,3 6 129,-5 4-129,7 4 0,-3 7-258,6 2 129,1-3 0,3-4 0,4-6 0,5 0 129,2-5-129,5-1 0,8-7-129,6-5 258,10-4-516,1-4 258,10-7-258,1-12-258,11-4-258,-5-13-1419,-2-9-2064,11 0-129,-15-17 129</inkml:trace>
  <inkml:trace contextRef="#ctx0" brushRef="#br0" timeOffset="38605.208">22624 11133 5934,'-9'-6'4386,"9"-28"-516,13 12-258,-8-14-4128,5 1-129,1-8 129,2 0 258,2-7 387,0-4 129,7 3 387,-3-7 0,6 9 0,0-9 129,6 10-258,-5 0-129,1 11-129,-4 3-129,-1 7 0,-6 6-129,-2 6 0,-14 15 0,13-9-129,-13 9 129,2 17 0,-2 5-129,0 8 129,0 7 0,0 7 0,0 6 0,0 4 0,2 2-129,2 0 129,2-1 129,2 0-129,0-6 0,0-3 0,-1-5-129,-2-8-129,2-3 129,-4-10-258,3 0-129,-6-20-516,2 12-1548,-2-12-1677,-8-8-258,3-4 0</inkml:trace>
  <inkml:trace contextRef="#ctx0" brushRef="#br0" timeOffset="38833.22">22554 10807 516,'-20'0'3870,"20"0"645,6 12-903,17-9-2193,2-3-903,9-3 129,6-1-387,7 3 0,3-2-258,6 2-129,-1 1-1032,-3 0-2451,-5 0-387,11 2-258</inkml:trace>
  <inkml:trace contextRef="#ctx0" brushRef="#br0" timeOffset="39468.257">23392 10810 1935,'-18'2'2967,"8"-4"129,10 2-3354,0 0 129,0 0 258,6 6 387,5-4 387,7 2 129,1-4 0,10 4 129,-2-4-129,9 1-129,0-1-129,8 1-129,-4-1-129,4 0-129,-2-1-129,-1 1 0,-5 0-129,-1 0-258,-5 8-387,-12-7-1032,2-1-2322,-4 8-516,-16-8 0</inkml:trace>
  <inkml:trace contextRef="#ctx0" brushRef="#br0" timeOffset="39913.282">23650 10655 3096,'33'17'3870,"-3"-7"-129,-7-9-1032,10-1-2838,2 0 129,5 1 0,-2-1 258,-1 2 129,-2 1 0,-6 2 129,-1 2 0,-5 3-129,-1 3-258,-8 2-129,-2-1-129,-5 4-129,-6-1 129,-1 2 0,-5-2 0,-5 2 258,-4-2-129,-5 1 387,-1 4-129,-6-3 387,2 5-387,-6-3 0,3 4 129,-2-8-258,5 7-129,1-4-258,2-8-903,10 4-1032,5-2-1935,6-14-516,0 0 387</inkml:trace>
  <inkml:trace contextRef="#ctx0" brushRef="#br0" timeOffset="40680.326">24649 10519 258,'14'-12'3612,"-14"12"-258,0 0-258,0 0-2580,0 0-645,0 17-258,-4-2 258,-1 1 258,2 2 258,-5-1 0,4 7 387,-3-7-129,2 6 387,-6-8-258,6 9 129,-7-9-258,1 7 258,-7-6-387,-1 6 0,-7-2 129,2 4-258,-12 0 0,3 0-258,-5-2 129,-1 2-387,-1-4 258,3-3-129,0-8 0,1-4-129,8-5 0,1-4 0,6-6-129,2-10 129,5-2-129,4-6-129,7 2 0,2-5-129,4 5-774,1-7-645,12 6-645,2-2 129,6 11 258,1-7 258,6 12 387,-2 1 387,6 5 645,3 6 645,1 2 645,0 8-129,2 10-258,-1 3-387,1 6 0,-2 3 0,-4 4 387,-2 0 387,-1 2 0,-4 3 129,-1-5 387,-1-1-129,-4-6 129,5-1-129,-9-8-129,4 2-258,-9-10 0,2 0-387,-15-11 0,14 4-645,-14-4-1032,0 0-1419,0-8-1290,0 8 0</inkml:trace>
  <inkml:trace contextRef="#ctx0" brushRef="#br0" timeOffset="41167.354">24615 9842 2580,'24'37'3870,"-17"-23"-129,19 17-387,-5-1-3612,5 8-129,-1 5 0,5 5 258,-1 5 129,2 4 387,3 6 0,-4-1 0,8 7 258,-6 3-258,4-4 258,-5 4-387,-2-3-129,-7-1 129,-2 1-129,-12-6 516,-4-2-129,-11-1 129,-11 11 129,-13-9-258,-5 9-258,-8-2-774,-8-2-2322,-7-7-1419,5 4-258,-6-23-258</inkml:trace>
  <inkml:trace contextRef="#ctx0" brushRef="#br0" timeOffset="42048.405">19535 11679 645,'-21'17'2580,"4"-15"0,17-2-2580,-3 20-774,3-9 129,0-11 645,16 18 516,1-11 387,-1-7 774,10 0-129,-1-3 516,12 2 0,1-10-129,19 9-387,1-9-516,19 7-129,11-2-387,14 2 0,14-3-258,15 7 0,9-4-129,12 3 0,9-3 0,9 4 129,1 0-129,10 0 0,5 1 0,5 5 0,0-4 129,2 3 129,-2 0-129,2-1 0,-3-2 129,1-1-129,-7-1-129,-1 0 129,-6 0-129,-5 0 0,-5 0-129,-13 0 0,-11 0-129,-14-1 129,-17-1 129,-10-1-129,-15 2 0,-15-1 0,-10 2-129,-10 0 0,-8 2-129,-12-2-258,-3 10-129,-15-8-645,-3 14-2322,-14-1-1032,-25-5-387,-10 5 0</inkml:trace>
  <inkml:trace contextRef="#ctx0" brushRef="#br0" timeOffset="43095.464">20153 12927 3354,'-6'-8'4386,"6"8"-129,-13 0-1419,1-2-2193,12 2-387,-16-5-129,16 5-129,-18-5 0,7 1 0,-1 2 0,-1 1 129,-2 1 0,0-2 0,-4 2 129,4 0-129,-3 0 0,3 7-129,-4-2 0,4 3 129,-3-3 0,2 8 0,-3-1 0,4 5 129,-2-2-129,2 6 129,-1-3 258,3 4-258,1 0-129,5-1 129,0 3 129,7-2-129,0-2 0,2 2-129,9-3 129,5-2-129,2 0 0,7-3-129,5-7-129,5-2-258,11-2-387,-2-8-1290,14 0-1161,0-6-1419,0-7 0,3 7-128</inkml:trace>
  <inkml:trace contextRef="#ctx0" brushRef="#br0" timeOffset="43592.493">20498 13150 2322,'-35'9'3999,"12"-9"387,3-5-2322,7 3-645,-6-12-258,11 2-516,-5-8-129,8-2-258,2-4 0,3 2-258,0-1 129,7 1-129,3 2 0,1 0 0,1 8 0,-1 2 0,1 7 0,-12 5 0,18 0 0,-18 0-129,16 15 129,-9 4 0,-1 2 0,-1 2 0,-3 1 129,-1 2-129,-1-1 129,0 1 129,-5-1 129,-1-2-129,-4-3 258,3-1-129,-4-4-129,2 1 0,9-16 129,-16 15 0,16-15-258,-19 1 0,19-1-129,-18-8 0,18 8-387,-22-26-258,22 26-1806,-6-24-2193,1-1 129,5 3-516</inkml:trace>
  <inkml:trace contextRef="#ctx0" brushRef="#br0" timeOffset="44299.533">20693 12964 2967,'14'0'3999,"-14"0"0,0 0-1419,0 0-1935,-1 14-516,-5-3-129,0 4 129,-1 5 0,0 2 387,1 4-129,-2-1 129,7 3 0,-1-3-129,3-1-129,9-5-129,7-4-129,8-6-258,4-8 0,6-1 0,-1-6 0,1-5 258,-1-2 387,-7-4 0,-1 4 258,-12-7 129,-2 11-129,-9-8 0,1 6-258,-4-6-129,0 5-258,-3-1 0,-1-3-129,4 16-129,-11-19 129,11 19-129,-13-17 0,13 17-129,-16-10-129,16 10-387,-14-7-516,14 7-774,0 0-1935,-16 0-516,16 0 258</inkml:trace>
  <inkml:trace contextRef="#ctx0" brushRef="#br0" timeOffset="44943.57">21141 12941 5031,'9'15'3999,"-9"-15"-774,0 0 258,0 16-4128,0-16-258,0 16 258,0-6 387,0 3 516,2 5 645,-2-4 258,0 8 129,-1-4-258,1 11 0,-3-8-387,3 8-129,0-9-129,0 2-258,0-8 0,4-3 0,-4-11 0,20 1 0,-5-8-129,5-11 0,2-5-129,3-4 258,2-3-258,-1 1 129,-2-4 0,-1 5 0,-5 5 0,-2 4 0,-6 2 129,1 6-129,-11 11-129,13-11 129,-13 11-129,14 0 129,-14 0-129,15 18 129,-7-6-129,0 2 129,-1 2 0,-1-1 0,-2 2 0,1-1 129,-4 2-129,0-2 129,-1 4-129,0 1 0,0 1 0,0-2-387,0 4-387,-1-9-774,3 6-774,-2-9-1032,0-12-1161,12 3-516</inkml:trace>
  <inkml:trace contextRef="#ctx0" brushRef="#br0" timeOffset="45312.591">21774 12472 4773,'11'28'4515,"-11"-16"-258,9 9-129,-4-2-3999,-2 9-129,-1 7 129,-2 9 129,0 6 129,-1 4-258,-4 6 129,-3 1-129,2 2 129,2-4-129,4-5 0,0-6-258,3-6 0,9-10-258,5-14-387,9-3-516,-2-15-1290,6-10-1548,7-1-516,-8-18 129</inkml:trace>
  <inkml:trace contextRef="#ctx0" brushRef="#br0" timeOffset="45568.606">21595 12700 8127,'93'18'4386,"-30"-1"-903,-11-17-2064,8 0-5934,13 11-387,-3-10-387</inkml:trace>
  <inkml:trace contextRef="#ctx0" brushRef="#br0" timeOffset="46123.638">22925 12417 8127,'-15'0'4257,"15"0"0,-16 12-645,16-12-3999,-21 14-258,11 1 387,-9-1 0,0 5 258,0 3 258,-4-3 258,1 2 0,-8 0-129,4 6 129,-4-1-129,4 6 0,-2-3 0,3 9-129,4 3-258,5 1 129,3 4-129,5 2 129,4 3-129,4 6-129,0 0 129,1 3 0,5 3 0,0 2-129,0 2 0,3-6-129,3-2-129,1-13-258,8 4-1032,0-18-2451,5-16-645,8-6-387,1-13 516</inkml:trace>
  <inkml:trace contextRef="#ctx0" brushRef="#br0" timeOffset="46763.674">22964 13358 3870,'4'14'3612,"7"-10"-258,-11-4-258,8-6-3741,-8 6-258,20-20 516,-7 4 516,5-7 258,3-3 516,-2-17 258,10 5 129,-7-14 0,13 5 0,-10-7-387,8 5-387,-7-2 0,1 12-129,-4 6-258,-3 4 0,-4 9-129,-4 8 0,-12 12 0,17-12 0,-17 12 0,11 6 0,-11-6 129,8 21-129,-4-8 0,2 0 129,1 7 0,1 2-129,0 0 0,1 1 129,1 2-129,2 5 0,0 0 0,-1 3 129,1 2 129,-1 1-258,-1 5 0,-2-5-258,-2 3 258,-1-2-129,-2-1 0,-1-5-129,0-4-129,-2-8-129,0 2-387,0-21-774,0 17-1935,0-17-1032,0 0-129,0 0 130</inkml:trace>
  <inkml:trace contextRef="#ctx0" brushRef="#br0" timeOffset="47020.689">23056 13137 3354,'31'13'4644,"-8"-16"-387,18 3 0,-5-5-2709,12 0-1677,3 1-129,4 4-129,-4 0-645,3 0-774,-8 9-2451,-5-9 0,2 4-129</inkml:trace>
  <inkml:trace contextRef="#ctx0" brushRef="#br0" timeOffset="47551.719">23538 12455 4128,'3'-12'4128,"11"12"-129,-14 0-387,20 0-3483,-4 6-645,5 5 258,3 1 387,-2 0 258,3 7 129,-3-8 258,6 11 129,-8-1 0,10 8 0,-5-1-258,5 6-129,-1 7-387,3 5 0,-2 6-129,1 2 0,-3-2 0,-5 2 258,-3-1-129,-4 5 258,-12-5-129,-1 0-129,-6-4 129,-10 2 0,-7-3-129,-4 2-129,-4-3 0,-4-5-129,0 3-129,-2-8-258,5 3-387,-8-13-1677,7-1-2064,5-6-258,-3-13-258</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9:58.971"/>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 61 112 0,'0'0'44'0,"0"0"-24"0,0 4-8 16,0-4 16-16,0 0-1 15,0 0 2-15,0 0-14 16,0 0-4-16,0 0-7 16,0 0-1-16,0 0 3 0,0 0-1 15,0 0 0-15,0 0 1 16,0 0 1-16,0 7-1 16,0-7-1-16,0 4 1 0,0-4 1 15,0 0 1-15,0 0 2 16,0 8-3-16,0-8-2 15,0 0 0-15,0 3-1 16,0-3 0-16,0 0 2 16,4 8-3-16,-4-8 0 15,0 11 1-15,0-4 0 16,0 1 0-16,4-1 0 16,0-3 0-16,-4 10 2 15,4-2-1-15,-4-1 0 16,0 0-3-16,5 0-2 0,-5 0 3 15,0 0 2-15,0 7 0 16,0-3 0-16,0 4-1 16,0-1 0-16,4 1 0 15,-4-1 2-15,0-3-1 16,0-4 0-16,0 0-3 16,0-3 1-16,0-5-2 15,0-3-1-15,4 0 3 16,0-7 2-16,4-8-2 15,1-7 0-15,3 3-3 16,1-6-1-16,3-5 1 16,1 0 0-16,0 1 0 15,-1-1 0-15,5-3 0 16,0 0 0-16,0 10-3 16,-5 1 0-16,1 4 2 0,4-1 0 15,-5 16 1-15,1-5 2 16,0 1-3-16,-1 14 0 15,1-3-1-15,-5 3 0 16,1 1 2-16,-1 3 0 16,1 0 0-16,-5 4 0 15,0-1 0-15,1 1 0 16,-1 0 2-16,-4 4 3 16,0 6-2-16,1-6 0 15,-5-1 1-15,0 1 0 16,0-1 0-16,0-7 0 0,0 8 0 15,0-8 0-15,0-4-5 16,0 8-1-16,0-11 1 16,0 7 2-16,0-4 0 15,0 1-1-15,0-1-4 16,0-3-2-16,0-4-15 16,0 0-4-16,8 0-27 15,4-7-11-15,1-5-55 16</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9:59.616"/>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37 134 196 0,'-16'15'74'0,"16"-8"-40"0,-8-3-40 0,8-4 14 16,-5 7-12-16,5-7-1 15,0 0 6-15,-4 0 4 16,0-7-2-16,4 7 11 0,0-4 8 0,0-3-5 16,0 0 1-16,4-8 0 15,0 0-12 1,5 0-4-16,3-7-1 16,-4 7-1-16,1-3-3 15,3 10 2-15,1-3 5 16,-5 4 2-16,0-1 0 15,1 5 1-15,-1-1-4 16,5 4 0-16,-5 0-1 16,0 4 1-16,0 3-2 15,1 0-1-15,-1 5 1 16,0-1-1-16,-3 3-3 16,-1 1 2-16,-4 7 1 15,0-3 0-15,-4-1 2 0,-1 1 1 16,-3-8 1-16,0 7 2 15,-1-3-1-15,-3 0 2 16,0-8 0-16,-1 8 1 16,1-11 0-16,-1 7 2 15,1-7-5-15,-1-4-3 16,1 0-1-16,-1-4-1 16,5 0-7-16,0-3-3 15,3 0-14-15,5-8-5 16,5 0-23-16,3-7-6 15,4-4-45 1</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0.173"/>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37 10 176 0,'0'-8'68'0,"4"4"-36"0,-4 1-37 0,5 3 12 15,-5 0 5-15,0 0 7 16,0 0 3-16,0 0 4 16,0 0-14-16,0 3 0 0,-5 1-1 15,1 11-2-15,4 0 2 16,0 0-2-16,0 3 0 16,0 1-3-16,0 3 1 15,0 0-2-15,0 0 0 16,0 0-3-16,0 0-2 15,-4 15 1-15,0-3 1 16,0-5 1-16,0 8 1 0,-1 11 0 16,1-3 2-16,0-1-1 15,0 8 0-15,0-4-1 16,4 0 0-16,4-7-2 16,4-4 1-16,5-8-9 15,3-10-3-15,5-4-2 16,4-15-1-16,0-8-4 15,0-7-1-15,0-3-8 16,0-1-2-16,-4 1-5 16,0-1-3-16,-5 1-16 15,-3-1-49 1,-5 8 12-16</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0.578"/>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-6 26 124 0,'0'0'46'0,"0"0"-24"0,0-7-6 0,0 7 16 0,0 0-6 15,0 0-3-15,0 0-7 16,0 0 0-16,4 0-9 16,5 0 7-16,-1 7 3 0,5-3-3 15,-1-4 2-15,5 0-3 16,-1 0 0-16,5 0-3 15,0-4 1-15,4 4-6 16,0 0-1-16,-4 0 0 16,4 0 0-16,0 0-2 15,-1 0 1-15,1-7-13 16,0 7-6-16,0-4-20 16,0 0-10-16,9-7-61 15</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1.718"/>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18-4 156 0,'0'0'60'0,"5"0"-32"0,-5 0-26 16,0 0 12-16,0 0-5 15,0 0 0-15,0 3-1 16,0 8 0-16,-5-3-4 15,5-1 6-15,-4 4 3 16,0 4-4-16,4-11-1 16,-4 11 0-16,4-4 0 0,0 0 0 15,0-4-2-15,0 12 1 16,0-5-4-16,0 5-2 16,0 3 4-16,0-3 1 15,0-1-2-15,0 1-3 16,0-1 0-16,0 1 1 15,8-5-1-15,1-3-1 16,3-3 1-16,5-4 1 16,-1-8-3-16,5-4-2 15,0-3-1-15,0-3 3 16,0-1 0-16,-1-4 1 0,-3 1 13 16,0 3 8-16,-5 0 1 15,-4 0 1-15,1-3-6 16,-5 3-2-16,0-3-9 15,-4 7-4-15,0-8 1 16,0 1 0-16,0-1-4 16,-4 1-1-16,4 3-4 15,0 4 1-15,-4 3-17 16,0 8-10 0,4 0-3-16,0 15-17 15,0-11-7-15,4 11-39 16</inkml:trace>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2.289"/>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39 13 196 0,'4'-4'74'0,"-4"1"-40"0,4-5-35 0,0 8 15 16,0 0-1-16,-4 0 15 15,0 0 0 1,-4 0-14-16,0 4-1 0,-4 0 0 0,0 7-7 16,-1 0-1-16,1 0-3 15,4 4 1-15,0-1-2 16,-1-6-1-16,5 7 1 15,0-4-1-15,5 0-3 16,3-4 2-16,0 1-1 16,5-1 0-16,-1 0 2 15,1 1 0-15,-1-1-3 16,5 8 2-16,-1 0-1 16,-3-8-2-16,-1 12-2 15,5-1 1-15,-5-3 1 16,-3 0 2-16,-1 0 1 15,-4-4 3-15,-4 3 8 16,0-3 5-16,0 1 4 16,-4-5 3-16,0 4-6 0,-4-4 1 15,-5 1-6-15,-3-4 1 16,3-1-5-16,-4-3-2 16,5 0 0-16,-5-3-1 15,5-1-2-15,-1-4-2 16,1 8-6-16,4-7-1 15,-1-4-10-15,5 0-2 16,4 0-17-16,4-4-4 16,9-3-28-16,-1-1-11 15,5-7-20 1</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2.844"/>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62 131 196 0,'-4'18'74'0,"4"-18"-40"0,0 0-46 16,0 0 7-16,0 0-2 16,4 0 4-16,0-3 19 15,-4 3 10-15,8 3-13 16,1-3 11-16,3 0 5 0,1 0-11 15,8 0-2-15,-1-3-8 16,5-5-3-16,0-3-2 16,0-4 0-16,0 8-2 0,-4-4-1 15,0 0 3-15,-5 0 0 16,1 3 3-16,-4-3 3 16,-5 0-2-16,-4 0-2 15,-4 7 0-15,0-3-1 16,-4-1-2-16,-4 1 1 15,-5 3-7-15,-4 4 1 16,-3 0-1-16,-5 4 2 16,-4 3 3-16,-1 1 2 15,1 3-4-15,4 0 1 16,5 4 2-16,-1 0 3 0,4 3-2 16,0 1 0-16,1 3 3 15,-1-4 1-15,5 1-3 16,-1-1-1-16,5 1 1 15,4-1 2-15,0 1-3 16,4-1 0-16,4 4-1 16,4-3-2-16,0-4 1 15,5-4-1-15,3 0-5 16,9 0 1-16,9-4-11 16,3-7-6-16,1 0-24 15,-1-7-11-15,1 0-63 16</inkml:trace>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3.354"/>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34 233 192 0,'-17'-18'74'0,"17"10"-40"0,-8-3-24 0,8 7 17 15,-5-3-7-15,1 0 1 16,4-1-8-16,0-3 0 16,0 0-8-16,0 0 1 0,4 0 1 15,5-8 1-15,-1 5 0 0,5-1 0 16,3-4 0-16,1 12-4 15,4-8-1-15,4 0 1 16,0 4 2-16,0 4-1 16,0 3 0-16,0 4-1 15,-1 4 0-15,-3 3-2 16,0 1-2-16,0 3 1 16,-4 7 1-16,-5 1-3 15,-4-1 0-15,-8 4 3 16,-4 1 1-16,-4-1 3 15,-5-4 1-15,-3 1 3 16,-1-1 1-16,-4 4-1 16,0-3 1-16,1-4-4 0,-1-4-2 15,0-4-9 1,4-3-3-16,1-4-5 0,3-11-3 16,1-4-18-16,3-11-6 15,5-3-29-15,4-8-11 16,0-4-27-1</inkml:trace>
</inkml:ink>
</file>

<file path=ppt/ink/ink1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03.775"/>
    </inkml:context>
    <inkml:brush xml:id="br0">
      <inkml:brushProperty name="width" value="0.09333" units="cm"/>
      <inkml:brushProperty name="height" value="0.09333" units="cm"/>
      <inkml:brushProperty name="color" value="#606060"/>
      <inkml:brushProperty name="fitToCurve" value="1"/>
    </inkml:brush>
  </inkml:definitions>
  <inkml:trace contextRef="#ctx0" brushRef="#br0">33-2 220 0,'-13'4'85'0,"9"-4"-46"0,0 3-32 15,4-3 18-15,0 4-13 16,-4-4-4-16,0 4 8 16,4-4 4-16,0 0-10 15,-4 4 1-15,4-4 2 0,0 7-1 16,0-7 1-16,0 7-3 16,0 4-1-16,4-3-1 15,0 10 9 1,-4 1-3-16,0-1-7 15,0 1-2-15,0 3-1 16,0 8 0-16,4-1 0 16,0 8 0-16,0 4-2 15,1-1-2-15,-1 5-2 16,4 3 1-16,0-4-1 0,5 4 0 16,4 0-3-16,-1 1 1 15,1-1-7-15,-1 3-1 16,1-6-6-16,-4-5-4 15,-1-3-10-15,-4-11-5 16,-3 4-27-16,-5-12-9 16,-9-14-27-1</inkml:trace>
</inkml:ink>
</file>

<file path=ppt/ink/ink1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2.091"/>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37-1 136 0,'-4'0'52'0,"4"4"-28"0,-8 0-17 0,8-4 15 15,-4 3-4-15,0 1 1 0,-1 0-6 16,1-4 0-16,4 4-8 16,-4-1-5-16,4 1-3 0,0 0 2 15,0-1 0-15,0 8 3 16,0-3 1-16,0 3-6 16,0 0 0-16,0 0 1 15,0 4 3 1,0 3 0-16,-4 1-3 15,4 3-1-15,0 0-1 16,0 4 0-16,4 0-2 16,0 4-1-16,0-1-5 15,1-3 0-15,3 0-3 16,0-4 2-16,1 0-11 16,-1 1-41-16,0-5-3 15,0 1 30-15,1 3 18 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14:16.881"/>
    </inkml:context>
    <inkml:brush xml:id="br0">
      <inkml:brushProperty name="width" value="0.05292" units="cm"/>
      <inkml:brushProperty name="height" value="0.05292" units="cm"/>
      <inkml:brushProperty name="color" value="#00B0F0"/>
    </inkml:brush>
  </inkml:definitions>
  <inkml:trace contextRef="#ctx0" brushRef="#br0">11134 12034 258,'-39'-5'3612,"24"6"-258,-8-1-1677,4 5-1032,0 1-387,5 0-516,-2 1 129,4 1-129,-1-4 129,4 1 129,9-5 258,-21 3 258,21-3 0,-18 2 258,18-2-129,-16 0 0,16 0 129,-11 2-129,11-2-129,0 0-129,0 0 129,0 0 0,18 10 258,4-8-387,16 5 129,1-2-129,15 3 258,7 1-387,7 5-129,4-1-129,0 1-258,0 2-258,-9-5-645,3-4-2967,-3 5-387,-10-12-129</inkml:trace>
  <inkml:trace contextRef="#ctx0" brushRef="#br0" timeOffset="2191.125">13011 12251 2709,'0'0'3612,"0"0"-129,0 0-2193,0 0-387,18 0 0,-18 0-258,19 1 258,-6 1 0,8 4-258,-2-4 0,12 2-258,-1 2-129,5 0 129,1-1-258,6 1 258,2-5 0,10 2 0,0 0 0,8-2-129,5 0 0,11 4 0,5-3-129,6 1 0,4-1 0,0 3-258,4-1 129,1-1 129,-2 0-129,3-3 129,-1 1 0,0 0 0,-1-1 0,2 2 0,4-2 129,4 1-129,1-1 0,2 2 129,4 0-258,2-2 0,-2 3 0,2-1 129,2 0-129,-2 1 0,-2 0 0,3 1 129,-1-1-129,1 3 0,5 0 0,2 0 0,-3 2 0,-1 0 0,1 1-129,1-1 129,-4 1 258,-4-1-387,-6-4 129,0-1 0,-4-2 0,-1-1 0,2 0 0,-3 0 0,4 0-129,-3 0 387,-1 0-387,-1 0 129,-2 1 129,-7 4-129,-5-4 129,-5-1-129,-4 0 0,-6 0 0,-6-3-129,-5-1 0,-6 3-129,-8 1 0,-1-3-258,-10 3 258,-4 0 0,-6 0-129,-5 0 129,-8 0 0,-2 0 129,-11 0 0,0 0 129,3-12 0,-3 12 0,-8-13 0,8 13 129,-17-8-129,17 8 0,-19-13 0,19 13-129,-17-12-129,17 12 129,-21-17-129,11 3-129,-4-5 0,2 1 129,-2-6 0,5-1 0,-3-8 0,4-2 0,0-9 0,4 2-387,-4-5 258,2-1 0,1 0-129,2 3 258,-3 5 0,2 4 258,-1 6 129,-2 2 129,4 9 0,-4 0 129,0 4-129,-3 1 0,2-1-129,-3 3-129,0-1 0,1 1 0,0-1-129,-3 0 129,0-4-129,-2 2 0,-4 3 129,-4-1 0,-6 4 0,-4 0 0,-8 4 0,-3 1 0,-8 4 0,-8 0 0,-5 0 0,-6 0 0,-13 0 0,-5 1 0,-10-1 0,-8 0 0,-10-1 0,-11-2 129,-6-4-129,-10 1 0,-9-1 0,-9-1 0,-10 2 0,-3-3 0,-4 1 0,-6 2 0,2-1 0,-5 4 129,7 1-129,0 2 0,5 0 129,-2 1-129,10 2 129,1-3-129,5 1 0,6-1 0,7 0 0,7-5-129,5-1 0,7-1 129,0 1-258,7-1 258,5 3-129,4 2 0,4-1 129,7 3-258,6 0 258,6 1 0,9 6 0,11 1 0,9 1 0,10 0-129,8 1 129,13-1-258,5 0 129,11-1-129,3-3 129,12-5 0,0 0-129,-7 12 129,7-12 129,0 0 0,0 0 0,-3 12 0,3-12 0,0 0 129,-9 12-129,9-12 0,0 0 0,-16 15 0,16-15 258,-11 11-129,11-11 0,-17 13 129,17-13-129,-20 19 129,11-9-129,-5 0 129,2 2 0,-4 2-129,1 4-129,-2 0 129,0 5-129,1 3 129,-1 7-129,-2 0 0,1 9 0,3 0 0,1-4 129,2 3-129,2-1 129,3-4-258,3-4 129,4 0-516,5-8-2451,6-12-1032,12 5-258,-5-23 130</inkml:trace>
  <inkml:trace contextRef="#ctx0" brushRef="#br0" timeOffset="3451.197">18997 11386 258,'-13'12'3225,"3"-14"0,10 2-129,0 0-3354,0 0 0,0 0 258,0 0 258,0 0 258,0 0 258,6-8 129,-6 8-129,0 0 258,19-7-258,2 7 0,1 0-387,12 0 0,6 2 0,5 4 129,12-5-258,12 7 0,4-5-129,9 1 129,9-1-129,9-1 129,9-2 129,10 0-129,5-2 0,5-1-129,3-2 129,5 4 0,-3-2 0,6 3-129,-1 0 0,-3 0 0,-4 0 0,-1 4 258,-9 0-258,-1 2 129,-9-2 0,-6 0 258,-11 0-387,-4 2 129,-10-2-129,-8-1 0,-10-1 0,-10 0 0,-11-2 0,-10 3 0,-8-3 0,-12 0-129,-12 0 0,14 0-129,-14 0-129,0 0 0,0 0-129,0 0-258,-1 13-516,-15-4-3225,2-5-258,-3-1-387,-11-14-129</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2.647"/>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-4-2 88 0,'4'15'35'0,"0"-8"-18"0,5 0-20 0,-1 1 8 16,0-1-4-16,1 1-1 15,-1-1 5-15,0 4 4 16,1 4 8-16,-1 3 4 16,0 1-4-16,0-1 0 15,1 1-6-15,-5-1 1 16,0 1-7-16,0-1-3 0,0-3 1 16,5 4-7-16,-1-8 1 15,-4 3-4-15,5-2 0 16,-5-5-5-16,4 8-11 15,-4-4 3 1,5 0 2-16,-1 0-37 16,0-4-6-16</inkml:trace>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3.083"/>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 7 132 0,'-4'0'52'0,"4"-4"-28"0,4 0-33 0,-4 4 9 16,0 0-4-16,8 0-1 15,1 4 8-15,-5-4 14 16,4 11 2-1,-4 4-8-15,1-1-3 0,-1 5-5 16,4-1-3-16,0 5 3 0,1-5-4 16,-1 1 0-16,0-1-8 15,5 1-4-15,-1-5-7 16,1-2 0-16,-1 6-29 16,1-7-21-1,-1-4 29-15</inkml:trace>
</inkml:ink>
</file>

<file path=ppt/ink/ink1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3.384"/>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 0 44 0,'4'18'16'0,"4"-7"-8"0,0 4-27 0,1-7-6 16</inkml:trace>
</inkml:ink>
</file>

<file path=ppt/ink/ink1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23.577"/>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-4 5 84 0,'4'7'33'0,"5"-3"-18"0,-5-8-29 16,4 1 3-16,5-1-23 15,-5-4-5-15</inkml:trace>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32.571"/>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2-3 132 0,'-5'-4'52'0,"1"0"-28"0,4 4-22 0,0 0 14 15,0 0-8-15,0 0 0 16,0 0-2-16,0 0-1 16,0 0-3-16,-4 0 5 0,4 0 3 15,0 0-10-15,0 0-2 16,0 0-17-16,0 8-7 16,4-1-42-16</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33.036"/>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-6-10 96 0,'-4'0'35'0,"4"4"-18"0,4-4-60 16,5 0-12-16,-5 0 27 15,4 0 13-15</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39.897"/>
    </inkml:context>
    <inkml:brush xml:id="br0">
      <inkml:brushProperty name="width" value="0.93333" units="cm"/>
      <inkml:brushProperty name="height" value="0.93333" units="cm"/>
      <inkml:brushProperty name="color" value="#00B0F0"/>
      <inkml:brushProperty name="fitToCurve" value="1"/>
    </inkml:brush>
  </inkml:definitions>
  <inkml:trace contextRef="#ctx0" brushRef="#br0">-9-15 104 0,'-4'0'38'0,"8"0"-20"0,0 0-21 0,-4 0 6 16,0 0 3-16,0 0 6 16,0 0 9-16,0 0 7 15,0 0-2-15,0 0 2 16,0 0-12-16,0 0-2 15,0 0-8-15,0 0-11 0,4 3-4 0,0 5-17 16,5-5-9-16,-1 1-41 16</inkml:trace>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0:40.378"/>
    </inkml:context>
    <inkml:brush xml:id="br0">
      <inkml:brushProperty name="width" value="0.93333" units="cm"/>
      <inkml:brushProperty name="height" value="0.93333" units="cm"/>
      <inkml:brushProperty name="color" value="#00B0F0"/>
      <inkml:brushProperty name="fitToCurve" value="1"/>
    </inkml:brush>
  </inkml:definitions>
  <inkml:trace contextRef="#ctx0" brushRef="#br0">0 7 4 0,'9'-7'0'0</inkml:trace>
</inkml:ink>
</file>

<file path=ppt/ink/ink1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0.013"/>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-7-11 148 0,'-4'-4'55'0,"4"4"-30"0,0 0-16 16,0 0 14-16,0 0-5 16,0 0 2-16,0 0 0 15,0 0 0-15,0 0-11 16,0 0-5-16,0 0-3 0,0 0-6 16,4 8 1-16,-4-8-5 15,4 7 1-15,0 0-3 0,0 1 0 16,0-1-12-16,5 1-5 15,-1-1-25 1,0 0-33-16,-4 1 21 16</inkml:trace>
</inkml:ink>
</file>

<file path=ppt/ink/ink1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0.583"/>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-5-2 108 0,'0'4'41'0,"4"-4"-22"0,-8 7-18 16,4-7 8-16,4 4-19 16,0 0-5-16,-4-4-31 15,4 3-12-15</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7:02.911"/>
    </inkml:context>
    <inkml:brush xml:id="br0">
      <inkml:brushProperty name="width" value="0.05292" units="cm"/>
      <inkml:brushProperty name="height" value="0.05292" units="cm"/>
      <inkml:brushProperty name="color" value="#00B0F0"/>
    </inkml:brush>
  </inkml:definitions>
  <inkml:trace contextRef="#ctx0" brushRef="#br0">14562 8386 1806,'-12'0'903,"12"0"-258,0 0-387,0 0 129,0 0-129,0 0 258,0 0 258,0 0 387,0 0-129,10-12 129,-6-1-129,7 1 0,-4-10 0,8-4-258,0-5-129,7-6 0,-1-8-129,7 1-258,1-5 129,5 1-258,3-3 0,-1 3 0,0 0 0,-2 5-129,-4 3 0,-2 4 0,-6 4 0,-4 5 0,-3 4 0,-3 7 0,-4 3-129,-8 13 129,14-13 0,-14 13-129,0 0 129,12-5-129,-12 5 129,13 4-129,-13-4 129,13 15-129,-3-1 258,0-1-129,1 7 129,1 1-258,0 5 258,2 2-129,-1 3 129,3 6-129,-1 2 0,4 6 0,0-1 0,1-1 129,-2 1-129,-2-2 0,-1-3 0,-2-4 129,-2-7-258,-5-3 258,-2-3-258,-2-6 129,-2 0-258,0-5-258,0-1-1161,0-10-2451,0 0-129,-4-9 0</inkml:trace>
  <inkml:trace contextRef="#ctx0" brushRef="#br0" timeOffset="376.021">14725 8073 1935,'-9'20'4515,"9"-20"-129,0 0-129,9-3-3354,4 1-645,9 0-258,3 1-129,4 1 0,5 0 0,1 0 129,1 4-129,-6 0 0,0-1 129,-3 2 0,-4-3 0,-3-2 129,-1 0-129,-2 0 0,-1-1-258,2 1-1161,-2 0-2580,-3-7-387,5 2 258</inkml:trace>
  <inkml:trace contextRef="#ctx0" brushRef="#br0" timeOffset="941.053">15423 7979 645,'21'10'1677,"-5"-6"0,-1-1 129,3 3 0,-3-6-129,6 4-129,-4-4-129,8 0-258,-1 0-258,9 0 0,-4 0-258,11 0-258,-3 0 129,6 0-387,-3 0 0,0 0 0,-3 1-129,-2 5 0,-4-4 0,-3 1-129,-6-1 129,-4 1 0,-3-1-129,-5-2 0,-10 0-129,14 0-1419,-14 0-1677,0 0-774,3-22-516</inkml:trace>
  <inkml:trace contextRef="#ctx0" brushRef="#br0" timeOffset="1496.085">15927 7749 2193,'16'0'3612,"-16"0"0,0 0-1935,0 0-1290,9 11-129,-9-11-258,19 11 0,-7-4 0,2 4 0,6-1 129,2 1-129,6-1 0,2 1 0,1 1 0,4 2-129,-1-1 129,-3-4 0,0 7-258,-4-3 258,-6 3-129,-5-3 258,-3 3-129,-8 0 387,-5-2 0,0 3 258,-14-2-258,0 2 387,-11-6-258,3 6 129,-7-4-129,2 3-258,-4 1 0,4-1 129,1 0-387,3-1 0,2 2-129,5-8-129,2 6 129,14-15 0,-15 14-129,15-14 129,0 0 0,-9 12 0,9-12-129,0 0-129,0 0-387,0 0-903,0 0-2064,15 9-516,-5-17 129</inkml:trace>
  <inkml:trace contextRef="#ctx0" brushRef="#br0" timeOffset="1983.113">16817 7774 3354,'-9'21'3612,"9"-9"-129,0-12-3225,2 17-645,2-8 258,2 6 0,-2 2 258,-2-4 129,1-1 129,-3 2 0,0 2 258,0 0-258,-1 5 387,-5 0-258,4 7 0,-5 6-129,4 9 0,-1-2 0,4 5-129,-3-3 0,3 1-258,0-7 129,0-6-258,3-5-129,1-9-387,8-4-774,-12-13-2580,14 0-258,1-12 0</inkml:trace>
  <inkml:trace contextRef="#ctx0" brushRef="#br0" timeOffset="2772.158">16715 7786 3483,'0'0'3999,"1"-7"-258,15-3-2451,-1 5-903,4-2-258,9 2-129,2-1 0,6 2 0,0 0 0,4 1 129,1 3 0,-4 0-129,0 0 258,-4 3-258,-5 5 258,-1 6-258,-8 1 129,-3 6 0,-6-2 0,-1 8 129,-9-4 0,0 7 129,-6-7 0,-7 2 0,-5-4 0,1 1 129,-5-2-258,0-6 0,-1 2-129,2-5 0,2 0-129,1-3 129,5-2-129,2-2-129,11-4 129,-13 6-129,13-6 0,0 0 0,0 0 0,0 0-129,9 1 258,-9-1-129,23 10 129,-9-1 0,4 6 0,5 3 0,0 5-129,4 1 129,0 5-258,-1-2 129,0 2 0,-3-2 129,-6-3-129,-3-3 258,-7-4-129,-5 1 258,-2-3-258,-6-1 387,-9-3-129,-2-1 0,-6-3 0,-3 1-129,-6-3 129,1 0-129,-4-5 129,-2 0-258,-1-1 0,4-4 0,0-2-129,2 1 0,5-2-129,1-4-129,7 3-387,1-7-1032,10 5-903,6 1-1677,2-12 0</inkml:trace>
  <inkml:trace contextRef="#ctx0" brushRef="#br0" timeOffset="3492.199">17810 7830 1032,'12'-12'4128,"-12"12"-129,2-16-645,-2 16-2838,5-10-1290,-5 10-258,0 0 0,0 0 0,0 0 387,0 0 516,0 0 387,-12 5 645,12-5 516,-13 5-129,13-5-129,-14 2 0,14-2-258,-18 3-258,18-3-258,-19 4-129,6 0-129,0 5-258,-1-2 129,-5 6-129,1 4 129,-4 7-129,-1 2 129,-4 8 0,-2 2-258,2 5 516,0 2-258,0 6 129,2 2 0,1-3-129,5 0 258,3-3-258,8-4 129,4-7 0,4-2 129,7-9-129,14-8 258,8-6 0,11-4-258,9-5 129,9-5 0,3-6-129,4-3 0,-1 1 0,-5-2-129,-7 1 129,-8 2-129,-10 5 0,-7-1 129,-11 3 0,-4 2-129,-12 3 0,11-5 129,-11 5-258,0 0 129,0 0-129,0 0-129,0 0-129,1 8-1032,-1-8-2838,19 12-258,-19-12-387</inkml:trace>
  <inkml:trace contextRef="#ctx0" brushRef="#br0" timeOffset="7628.436">19378 8328 1806,'0'0'1806,"0"0"-516,0 0-387,0 0-258,0 0-129,0 0 129,0-10 0,0-2 258,6 0 0,-4-6 129,5 2 0,1-12-129,5-3-129,1-5-129,7 0-258,1-7 129,4 2-387,2-4 129,4 2 0,-3 1-129,2 4 0,-6 3-258,-2 3 258,-3 5-258,-1 4 258,-6 2-129,-3 4 0,1 5 0,-11 12 0,13-16 258,-13 16 0,0 0-129,0 0-129,0 0 129,0 0 0,0 0-129,0 0 129,0 0-129,0 0-129,0 0 129,0 0 0,0 0-129,0 0 129,0 0 0,0 0-129,0 0 129,0 0 129,0 0-129,0 0 0,0 0 0,0 0 0,10 15 129,-3-4-129,2 8 129,1 7-258,7 4 129,-2 8 0,2 7 129,2 2-258,-1 5 129,3-2-129,-3 1 129,0 1 0,1-3 0,-2-2 129,0-9-258,-4-3 258,0-5-258,-4 1 258,-2-5-129,-2-5 0,-3-4 129,-2-5-258,0 0 129,0-12 0,0 16 0,0-16-129,0 0-129,0 0-1677,-1-7-2064,1 7-516,-8-31 129</inkml:trace>
  <inkml:trace contextRef="#ctx0" brushRef="#br0" timeOffset="7984.456">19450 8100 2322,'0'14'4515,"0"-14"-258,0 0-258,10 0-3225,4-3-645,9-1-129,7 0 0,7-3 0,6 1-129,3 0 258,1 0-258,0 1 129,0 1 0,-5 0 0,-2 3-387,-3 1-645,3 0-1161,0 5-1806,-11-3-387,5 5 517</inkml:trace>
  <inkml:trace contextRef="#ctx0" brushRef="#br0" timeOffset="8439.482">20520 8158 3999,'-17'-5'4386,"1"-10"-645,16 15-387,-11 0-3999,11 0-258,0 0-516,17 6 129,-6-6 129,10 9 129,0-4 645,6-2 387,4 1 645,-4-4 387,6 0 0,-4-8 0,7 7 129,-4-7-258,9 6 0,-3-3-387,2 5-258,2 0-258,-2 0 0,0 6-129,-1-2-129,-3 3-258,-10-4-645,3 6-1548,-4 0-1290,-13-9-258</inkml:trace>
  <inkml:trace contextRef="#ctx0" brushRef="#br0" timeOffset="8987.514">20996 7981 129,'0'13'4128,"0"-13"0,0 0-387,17 2-1806,1 1-1935,4 1-129,5-4 0,4 5-129,4 0 129,1 0 258,3 0-129,-4 3 0,0 0 258,-3 0-129,-1 1-129,-6 1 129,0 2-129,-7 3 129,-2-1-129,-6-3 258,-5 1-129,-5 1 129,0 5 129,-9-2-258,-5 1 129,-7-3 0,-4 1 0,-5 0 129,-1 4-258,-4-6 0,-2 3 0,-1-4 0,4 1 0,1 0-129,2-2 0,3 3-129,1 1 129,6-1-129,0 1-129,2 5-129,-1-1-258,3 7-1548,5 8-1935,-16-12-258,11 4 129</inkml:trace>
  <inkml:trace contextRef="#ctx0" brushRef="#br0" timeOffset="13987.8">21702 8122 903,'0'0'1290,"0"0"0,7 9 0,-7-9-258,0 0-129,0 0-387,0 0-516,1 12 0,-1-12-258,0 0 516,5 16 0,-5-16 0,5 17 258,-5-17-129,3 20 258,-1-5 0,1-5-258,2 6 258,-3-3-387,5 3 258,-4-3-258,3 6 129,-2-7 0,4 1 0,-8-13-129,17 21 129,-17-21-258,21 16 0,-10-12 129,5-2 0,-5-2 0,5 0 0,0-5 129,3-3-129,-4-5 0,4 0 0,-4-4 0,4-2-129,-4 0 0,0-1-258,-3 0 129,0 1 0,-4 1 0,-2-1-129,-1 2 129,-2 2 0,-2 2 0,-1 13 0,3-18 0,-3 18 0,0-13 0,0 13 0,0 0-258,0 0 258,0 0 0,0 0-129,0 0 0,0 11 129,2 2-258,-1-1 258,2 5 0,-1-3 129,1 1-129,1 2 129,2 0-129,0 4 0,2-4 129,-1 3 0,4-4-129,-1 2 0,3-1 0,1-1 0,1-3 0,2-3 0,-1-2 258,4-2-258,-3-2 129,2-1 0,0-3-129,1 0 129,0-3 0,0-3-129,1-2 258,0-2-258,0 1 258,-2-3-129,-4-2 129,0 1 0,-7-4 0,1 0 0,-4-2-129,-3 0 0,-2-3 129,0 1-258,0-2 129,0 2-129,0 0 0,0 1 0,1 0 0,4 2-129,2 4-129,0-1-129,4 8-645,-11 7-1290,12-14-2064,0 14-387,-12 0 129</inkml:trace>
  <inkml:trace contextRef="#ctx0" brushRef="#br0" timeOffset="25719.471">17565 17577 258,'0'22'3225,"0"-22"129,0 0-1935,0 0-1290,0 0-258,0 0-129,0 0 387,0 0 0,0 0 258,0 0 387,-8 15-129,6-1 129,2-14-129,-10 19 258,4-7-516,2 3 0,4-15-258,-10 66 0,10-66 387,-8 55 0,8-55-516,-7 78 387,7-78 0,-9 82 129,9-82-129,-13 70 258,13-70-387,-19 87 0,19-87 387,-17 78-774,17-78 387,-12 58-129,12-58-129,0 0 258,-4 70-516,4-70 129,0 0 129,0 0 129,0 0-129,0 0 0,2 49 0,-2-49 0,0 0 258,0 0-258,0 0-258,0 0 0,0 0 258,0 0 0,0 0 0,0 0-129,0 0 0,53 13 0,-53-13 0,0 0 258,58 13-258,-58-13 0,55 10 0,-55-10 129,63 10 0,-63-10-129,76 16 258,-76-16-129,86 8 0,-38-6 129,2 3 0,4-1 0,4 2-129,3-6 0,1 0-129,5 0-258,0 0 258,2 0 0,6 6 0,-1-4 0,0 3 129,0 5 0,3 0 0,1-7 129,-1 2-129,1-1 129,0-1 0,2-3 0,2 0-129,3 0-129,-2 0 258,0 5-129,0-4 129,2-1-258,0 0 0,-3 1 0,0 4-129,-2-5 258,2 0-387,-1 0 387,0 10-258,-5-3 129,4-7 0,0 0 129,-3-3-129,0 3 129,-1-2 0,0-2-129,-1-2 129,2 6-516,-7 0 516,-3 0 0,-1 0 258,-5-1-258,-7-5 129,-1 1-129,-53 5-129,87-24 516,-87 24-387,67-19-129,-67 19-129,0 0 258,61-6-387,-61 6 258,0 0 129,0 0 0,0 0-129,0 0 129,0 0-129,0 0 129,0 0-387,0 0 0,0 0 0,0 0 0,50-39 0,-50 39 129,0 0 129,0 0 0,0 0 387,0 0-129,0 0 0,0 0 258,17-55 0,-17 55 0,0 0 129,-7-55-129,7 55 258,-14-61-258,14 61 387,-19-89-129,7 36 387,4-8 0,-4 1-516,6 4-129,-5-2 0,5-12 129,-4 12-645,4 4 387,-3 7-774,4 5 387,-3 4 0,3 14 258,0 4-258,-2 0 129,7 20-387,-13-9-1677,13 9-2064,-2 8-903,2-8 129</inkml:trace>
  <inkml:trace contextRef="#ctx0" brushRef="#br0" timeOffset="27728.586">18099 17154 3225,'11'3'3741,"-11"-3"-258,14-17-1677,-4-3-1548,4 0-258,2-8 387,3-2 0,7-4 258,1-4-129,5-12 258,-3-4 129,11 3-129,-5-10 0,10-1-387,-1-6 129,7 0-129,4-7-129,4 9 0,0-4-129,4-1 0,0-5-258,3 6 258,-4 0 0,0 2-258,-1 7 258,-2-1-258,-2 7 129,0 7-129,-2 9 129,-8 6-129,0 10 0,-11 4-387,-1 14-387,-14-3-387,5 12-1419,-12 7-1806,-14-11-258,3 21 258</inkml:trace>
  <inkml:trace contextRef="#ctx0" brushRef="#br0" timeOffset="28311.619">19443 15618 3612,'27'10'4902,"-27"-10"-645,18 1-129,-18-1-2838,0 0-1677,20 8 0,-4 6 0,-2-2 0,9 13-129,2 4 387,6 12 0,2 3 258,2 7 0,6 7 0,5 1 129,9 5 0,4 1-129,4 2 0,2-6 0,4 2-258,-1-7 129,-2 6 0,0-3 129,-6-1-387,-2-3 258,-4-5 129,-7 0-129,-4 1 129,-3-5 129,-4-3-129,-6-8 0,0 0 129,-10-8-129,0 0 0,0-3-129,-5-5-129,1 0 0,-3-9 0,-2 7 0,-3-5 0,-8-12 0,11 14 129,-11-14-129,8 15 129,-8-15-129,7 10-129,-7-10-645,4 17-2580,-4-17-774,6 19-516</inkml:trace>
</inkml:ink>
</file>

<file path=ppt/ink/ink1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2.310"/>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2-1 168 0,'-4'4'66'0,"4"-1"-36"0,0-3-22 15,0 0 16-15,0 0-8 16,0 0-1-16,0 0-3 16,0 0 2-16,0 0-7 15,4 8 2-15,-4-1 4 0,4 1-5 16,-4-1 0-16,4 0-4 15,0 1-3-15,1-1-5 16,-1 1 0-16,4-1-7 16,-4 0-1-16,5 1-11 0,-5 3-5 15,4 0-12-15,0 4-5 16,5-4-30 0</inkml:trace>
</inkml:ink>
</file>

<file path=ppt/ink/ink1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2.789"/>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-2-3 124 0,'4'4'46'0,"9"-4"-24"0,-5 3-24 0,-8-3 11 16,4 4-6-16,8 0-2 15,-7-1 0-15,-1 5-1 16,0-1-3-16,4 1 0 16,-4-1-16-16,1 0-7 15,3 1-23-15,-4-1-8 16</inkml:trace>
</inkml:ink>
</file>

<file path=ppt/ink/ink1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3.196"/>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-2 1 96 0,'12'-4'35'0,"-8"4"-18"0,5 4-2 0,-9-4 13 16,4 3-11-16,4 1-4 15,0 0-15-15,1 0-4 16,-1-4-41-16,0 3-17 16,1-3 20-16,-1-3 9 15</inkml:trace>
</inkml:ink>
</file>

<file path=ppt/ink/ink1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01:13.465"/>
    </inkml:context>
    <inkml:brush xml:id="br0">
      <inkml:brushProperty name="width" value="0.93333" units="cm"/>
      <inkml:brushProperty name="height" value="0.93333" units="cm"/>
      <inkml:brushProperty name="color" value="#9966CC"/>
      <inkml:brushProperty name="fitToCurve" value="1"/>
    </inkml:brush>
  </inkml:definitions>
  <inkml:trace contextRef="#ctx0" brushRef="#br0">-8-4 104 0,'4'0'41'0,"5"0"-22"0,-1 0-44 0,0 0-2 15,1 0-12-15,-1-4-2 16</inkml:trace>
</inkml:ink>
</file>

<file path=ppt/ink/ink1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7:49.119"/>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-45-52 148 0,'-5'0'55'0,"5"0"-30"0,-4 0-18 16,4 0 15-16,0 0-7 16,0 0 2-16,0 0-6 15,0 0 1-15,0 0-7 0,0 0 4 0,0 0 1 16,0 0 3-16,0 0 3 15,0 0-5-15,0 0 1 16,0 0-5-16,0 0-2 16,0 0-2-16,0 0 0 15,0 0-4-15,0 0 0 16,0 0 1-16,0 0 0 16,0 0-9-16,0 0-4 15,0 0-9-15,0 0-3 16,4 0-29-16,1 4-13 15,-5-4-8 1</inkml:trace>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7:51.746"/>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73 30 104 0,'0'-9'41'0,"-4"5"-22"0,4-4-33 0,0 8 3 0,4-4-9 16,-4-1-1-16,0 1 12 15,0 0 7-15,0 0 22 16,0 4 9-16,0 0 1 16,-4 0 2-16,-6 0-12 15,6 0-2-15,-1 4-6 16,0 0 0-16,0 0-7 16,-4 1-1-16,-1-5 2 0,6 0-1 15,-1 0 2-15,0 0-6 16,0 0-1-16,1 4 0 15,-1-4 0-15,0 0-5 16,5 0 1-16,0 0 6 16,0 0 4-16,0 0 1 15,0 0 1-15,0 0-4 16,0 0-1-16,0 0-6 0,0 0 0 16,0 0-6-16,0 0 1 15,0 4-14-15,0-4-5 16,0 4-37-1,0 0-23-15,0 1 37 16</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7:59.522"/>
    </inkml:context>
    <inkml:brush xml:id="br0">
      <inkml:brushProperty name="width" value="0.93333" units="cm"/>
      <inkml:brushProperty name="height" value="0.93333" units="cm"/>
      <inkml:brushProperty name="color" value="#00CCFF"/>
      <inkml:brushProperty name="fitToCurve" value="1"/>
    </inkml:brush>
  </inkml:definitions>
  <inkml:trace contextRef="#ctx0" brushRef="#br0">30 62 168 0,'-10'-4'66'0,"5"-13"-36"0,1 8-35 16,4 9 12-16,0 0-6 15,0 0-1-15,-5 0 3 16,5-4 2-16,0 0-2 16,-5 4 11-16,5 0 6 0,0 0-4 15,0 0 1-15,0-4-4 16,0 0 0-16,0 4-7 16,0-5-2-16,-4 5-2 0,4 0 1 15,0 0-2-15,0 0-1 16,0 0 1-16,0 0 1 15,0 0-3-15,0 0 0 16,0 0 1-16,0 0 0 16,0 0 0-16,0 0 2 15,0 0-8-15,0 0-1 16,0 0-3-16,0-4-1 16,0 0 3-16,0 0 5 15,0 4 2 1,0-4-4-16,-5 4 1 15,5 0-14-15,0 0-3 0,0 0-40 16,0 0-42 0,5 0 28-16</inkml:trace>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8:01.188"/>
    </inkml:context>
    <inkml:brush xml:id="br0">
      <inkml:brushProperty name="width" value="0.93333" units="cm"/>
      <inkml:brushProperty name="height" value="0.93333" units="cm"/>
      <inkml:brushProperty name="color" value="#00CCFF"/>
      <inkml:brushProperty name="fitToCurve" value="1"/>
    </inkml:brush>
  </inkml:definitions>
  <inkml:trace contextRef="#ctx0" brushRef="#br0">19-2 108 0,'0'0'44'0,"-5"0"-24"0,5 0-26 16,-5 0 8-16,1 0-4 15,-1 0 0-15</inkml:trace>
</inkml:ink>
</file>

<file path=ppt/ink/ink1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9:28:01.833"/>
    </inkml:context>
    <inkml:brush xml:id="br0">
      <inkml:brushProperty name="width" value="0.93333" units="cm"/>
      <inkml:brushProperty name="height" value="0.93333" units="cm"/>
      <inkml:brushProperty name="color" value="#00CCFF"/>
      <inkml:brushProperty name="fitToCurve" value="1"/>
    </inkml:brush>
  </inkml:definitions>
  <inkml:trace contextRef="#ctx0" brushRef="#br0">81-4 162 0,'-5'0'1'0,"0"0"12"0,-4 0 7 16,-1 0 7-16,1 4 4 16,4 1-4-16,0-1 1 15,1 0-16-15,-1 0 2 0,0 0 0 16,0 1-3-16,5-5-1 16,0 0-4-16,0 0-1 15,0 0-3-15,0 0 1 16,0 0-7-16,0 0 1 15,0 0-4-15,0 0 2 16,0 0 1-16,0 0 2 0,0 0 1 16,0 0 3-1,0 0-3-15,0 0 0 0,0 0 1 16,0 0 2-16,0 0-1 16,0 0 2-16,-4 0-2 15,-1 0-1-15,0 0 3 16,0 0 0-16,5 0-1 15,0 0-2-15,0 0-2 16,0 0 1-16,0 0 1 16,0 0 0-16,0 0 0 15,5 4 0-15,0 0 0 16,0-4 0-16,-1 0 2 16,-4 0 1-16,0 0 1 15,0 0 2-15,0 0-1 16,0 0 2-16,0 0-4 0,0 0 0 15,0 0-3-15,0 0-1 16,5 4 1-16,-5-4 0 16,0 0 2-16,0 0 3 15,0 0 0-15,0 0 0 16,0 0-3-16,0 0 1 16,0 0-4-16,0 0 0 15,0 0-1-15,0 0-2 16,0 0 3-16,0 0 0 15,0 0 1-15,5 4 0 16,0 1-3-16,-5-5 0 16,4 4-1-16,1 0 0 0,-5-4-2 15,0 0-1-15,5 4-5 16,-5 0-3-16,0-4-16 16,0 0-5-16,4 9-54 15</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1,'0'0'5,"-14"1"-3,1-1-4,-3 2-1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0.29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202 0 76 0,'-4'4'30'0,"4"0"-16"0,0-1-12 15,0-3 6-15,0 0-4 16,0 4-1-16,0 0 1 16,-4 3 2-16,0 1 8 15,4-5 3-15,-5 5-2 16,1-1 1-16,0 0 0 15,0 1 2-15,0-1-4 16,0 4 0-16,-1-3-8 16,-3-1 0-16,4 4 1 0,0 0-1 15,0-3 1-15,0 3-4 16,-1 0 0-16,1 0 1 0,0 0 0 16,0 0 0-16,0 11 0 15,-5-7 0-15,5 4 0 16,0-1 0-16,0 1 0 15,0-1-2-15,0 1 1 16,-1-1-2-16,5 1-1 16,0-1 3-16,0 4 0 15,0 0-1-15,0 1 1 16,0-1-2-16,0 0-1 16,0 8 1-16,5 3 1 15,-5 4 1-15,0 0 3 0,4 0-3 16,0-4 0-16,-4 4 1 15,4-4 0-15,0 1-2 16,0-1 1-16,5 4-2 16,-1-8-1-16,0 1 1 15,1-4 1-15,-1 4-1 16,0-1 2-16,1-3-2 16,-1 4-1-16,0-1 3 15,1 4 0-15,-1 4-4 16,0 4-1-16,1 0 1 15,-1-4 0-15,-4 0 3 16,0 3 1-16,5-3-4 16,-5 0 1-16,-4 0 0 15,8 0 2-15,-4-3-3 0,0-5 0 16,0 1 3-16,1-1 3 16,3-3 0-16,0 0 2 15,1 4-4-15,-5 3 0 16,0 4 1-16,0 7 0 15,-4 1-2-15,0-1 1 16,0-3-2-16,0 0-1 16,-4-1 1-16,0 1 1 15,0 0-3-15,-1 3-2 16,1-7 2-16,4 0 2 16,-4-4 0-16,4 4 2 15,-4 0-4-15,0 4 0 16,0 3 1-16,-1 1 0 0,1-5 0 15,0 1 2-15,0 3-1 16,0-3-1-16,0 0 1 16,0-4-1-16,-1 0-3 15,1 0 2-15,0 0 1 16,0 7 2-16,4-3-1 16,0-4 2-16,0 0-4 15,0 0-2-15,4 0 2 16,0 0 0-16,0 0-2 15,-4-4 2-15,0 0 1 16,0 0 2-16,9 1-1 16,-9 3-1-16,0 3 1 15,0-6-1-15,0 6 0 16,0-3 0-16,0-3 0 16,0-1 0-16,0-4 0 0,0 1 2 15,0 3-3-15,0 1-2 16,0 3 2-16,0 3 2 15,0 1 0-15,-4-4-1 16,-1 0-2-16,1 4 1 16,0-4 1-16,0 0 0 15,0-1 0-15,0-2 2 16,-1-1-1-16,5-3 2 16,-4-1-4-16,0 1-2 15,0-1 2-15,0-3 0 16,0 4 1-16,-1-1 2 15,1 5-3-15,-4 3 0 0,4-4 1 16,0 0 0-16,-5-3 0 16,5-4 2-16,0 0-1 15,0 0-1-15,0 3 1 16,0-3 1-16,-1 0-1 16,1-4-1-16,0 0-2 15,0-3-1-15,0-1 2 16,0 4 2-16,-1 1-2 15,-3-1 0-15,4-4 1 16,-4 4 2-16,3 1-3 16,-3-5 0-16,4 1 1 15,0-1 0-15,-5 1-3 16,5 3 2-16,0 0-1 16,0 4 0-16,0 0 2 15,0 0 0-15,0 0 0 0,-1-1 0 16,5-2-3-16,0-5 2 15,0 1-4-15,0-5 1 16,0 1 2-16,0 0 3 16,0 0-2-16,0 3 0 15,0-3-1-15,0-4 0 16,0 0 2-16,0 0 0 16,0 4-3-16,0-4 0 15,0 0 2-15,0 0 0 16,0 4 1-16,0-4 0 15,0 4 0-15,0 0 0 0,0-4 0 16,-4 0 2-16,4 0-3 16,-4 8 0-16,4-5 1 15,-4 5 0-15,0-4-3 16,4 0 2-16,0-1-4 16,-4 5 1-16,4-1 0 15,-5 1-1-15,5-1 1 16,0 1 0-16,-4-1 0 15,4-3 0-15,0-4-6 16,0 0-2-16,0-3-9 16,0-8-1-16,0 0-9 15,4 0-1-15,1-4-42 16</inkml:trace>
</inkml:ink>
</file>

<file path=ppt/ink/ink1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7:23:37.964"/>
    </inkml:context>
    <inkml:brush xml:id="br0">
      <inkml:brushProperty name="width" value="0.05292" units="cm"/>
      <inkml:brushProperty name="height" value="0.05292" units="cm"/>
      <inkml:brushProperty name="color" value="#00B0F0"/>
    </inkml:brush>
  </inkml:definitions>
  <inkml:trace contextRef="#ctx0" brushRef="#br0">10801 11589 2580,'0'0'3354,"-3"12"258,3-12-2322,0 0-1161,0 0 387,0 0 258,0 14 129,0-14 258,0 0 0,9 0 0,0 0-258,-9 0 0,16 0-258,-6 0-258,4 0 0,3 0-129,2 3 0,3-3 129,6 3 0,-1-3 129,9 0 0,1 0-129,8 0 0,3 1 0,8 7-129,0-1-129,5 0 129,3-1-129,1 1 129,-1 0 0,1-2 0,-5-2 0,-2 1 0,-5-4 0,-2 3-129,-4 2 258,-3 0-387,-2-2 258,-4 1-129,-7 0 129,0 0-258,-7-3 129,-3 2-129,-5-1 129,-5-2 129,-11 0-129,11 0 0,-11 0 0,0 0 0,0 0 129,0 0-258,0 0 0,0 0 0,0 0 0,0 0 0,0 0-129,0 0 129,0 0 0,0 0-129,0 0 129,0 0-387,0 0-516,-9-7-2451,9 7-1806,0 0-387,-11-22-258,1 3-129</inkml:trace>
  <inkml:trace contextRef="#ctx0" brushRef="#br0" timeOffset="1956.111">2629 9019 1806,'-7'-32'1548,"3"16"-258,0 3-129,0-3 387,-1-4-387,-2 7 258,-2-6-258,0 4-129,-6-2-129,2 4-129,-9-4-387,0 4-129,-5-1-129,-4 3-258,-6-1 129,-5 2 0,-7-1 0,-6 5 0,-2-2 129,-8 5 0,-3 2 0,-1 1 129,-3 0-129,6 8 0,-6 1 0,7 5 129,-4 4-129,5 1 0,-5 8 129,12 4 129,-3 5-258,6 4-129,-2 1 0,5 4 0,0 0-129,2 5 387,-10 0-129,8-2-129,-11 3 258,11-1-258,-6 2 258,9 1 0,-3 3 0,17 0-129,9 2 129,2 4 0,13 4-129,5 4 0,5 0 129,15 5 0,6-5-129,12 4 0,9-8 0,8-3-258,7-5 0,0-8 129,6-4 0,-5-2 0,5-3 129,-8-2 0,8 1-129,-7 1 387,5-6 0,1 1 129,5-10-387,3 0 129,10-15 129,1-3-258,3-8 0,2-12-129,4-12 0,3-10-129,3-8 258,2-8-129,-2-8 129,-3-3 0,0-2-129,-2 1 0,-1-3 0,-3 8 129,-7 0-129,-4 3 0,-10-4 0,-4 0 129,-14-7 0,-7-2 0,-13-6 129,-8-2 0,-13-6-129,-7 6 0,-2 3-129,-8 4 0,-5 8 0,1 6 0,-2 9-129,-2 10 129,-2 4 0,-2 8-129,-4 4 258,-3 5-258,-5 5 129,-6 4-129,-3 5 129,-6 0-258,0 12-129,-7-5-774,10 15-1419,-4-2-1806,3 4-129,5-2-516,5 1 129</inkml:trace>
  <inkml:trace contextRef="#ctx0" brushRef="#br0" timeOffset="3160.18">3360 10648 3354,'33'-20'3870,"-9"9"-258,-5-13-258,1-1-2838,7 3 129,-1-7-258,3 6 129,-5-4 258,1 4-129,-7-3 258,2 11-258,-9-5 0,3 9-129,-3 4-129,0 3-258,-2 4 0,0 8-258,0 7 129,-1 4 0,0 5-129,-4 5 129,-1 3 0,-3 2 0,-5 2 0,-4 3 387,-3-6-258,-3 5 258,-3-8 129,3-4-129,-2-4-129,6-1 0,1-7-129,10-14-387,-2 21-516,2-21-2967,0 0-645,7 1-516,-7-1 0</inkml:trace>
  <inkml:trace contextRef="#ctx0" brushRef="#br0" timeOffset="15307.875">16017 8851 4128,'25'-41'4773,"-8"1"-387,6-2-258,3-8-3870,2-11 0,6-2 0,-1-6 0,3-1-129,-1 4-129,1 3 0,-4 6 129,3 7-129,-5 9 258,-2 5-129,-3 12 0,-2 11 0,-5 6 129,-1 13-129,-4 14 0,-5 13 0,-3 11-129,-3 16 0,-2 12 129,0 11-129,-1 5 129,-1 5 0,-2-1 0,4-2 0,2-11 0,6-8 0,3-13-387,1-23-903,5-14-2967,-1-19-387,-6-12-516,-2-19 258</inkml:trace>
  <inkml:trace contextRef="#ctx0" brushRef="#br0" timeOffset="15480.885">16279 8529 6450,'-63'4'4644,"40"6"0,11 2-516,10 0-3870,6 0-258,12-2-129,10-1-516,3-9-1677,8 0-1806,9-3-387,-1-6-387</inkml:trace>
  <inkml:trace contextRef="#ctx0" brushRef="#br0" timeOffset="15839.905">16803 8378 6966,'-4'46'4902,"-8"-10"-516,-3 10-258,-3 6-3999,1 5 0,6 2-129,3-4 0,7-2 129,2-13-258,14-12 258,10-15-129,8-13 0,7-12 129,4-13-129,5-9 129,-1-7 0,0-4 0,-3-2 129,-11 1-129,-5 7 387,-8 3-516,-9 9 258,-5 2-258,-3 4-129,-4 7-129,0 4-516,0 10-1032,0 0-2838,0 0 0,0 0-516,-5 7 258</inkml:trace>
  <inkml:trace contextRef="#ctx0" brushRef="#br0" timeOffset="16216.927">17328 8390 4257,'-8'8'4644,"14"0"-258,9-4-258,2 4-3741,1 0 0,10 9 258,-4 5-258,5 10-129,-3 2-129,1 7-129,-2 0 0,-2 2 0,-3 3 0,-2-5-129,-2 1-516,-7-10-1290,1-6-2193,-2 0-387,-8-9-258</inkml:trace>
  <inkml:trace contextRef="#ctx0" brushRef="#br0" timeOffset="16429.939">17337 8879 7482,'-43'-21'4902,"34"5"-129,9-9-258,7 0-3870,14-8-387,13 0 0,8-3-129,8-1-129,7 4-387,2 1 0,8 13-1290,-7-5-2709,-1 3-387,-3-1-516,-5 0 258</inkml:trace>
  <inkml:trace contextRef="#ctx0" brushRef="#br0" timeOffset="16773.959">18210 8611 7740,'7'18'4644,"10"-12"129,8-5-645,0 0-4257,16 4 0,10-1 129,6 2 0,3-1 0,1 2 0,2 2-129,-4-1-258,1 4-645,-13-7-2580,-2-3-1032,-6 1-129,-12-4-129</inkml:trace>
  <inkml:trace contextRef="#ctx0" brushRef="#br0" timeOffset="17175.982">18601 8344 7611,'0'51'5160,"16"-22"-774,5-4-129,11-1-4257,5 2-129,8-4 0,4-3 0,2-4 129,-3-4-258,-1-5 387,-3 3-129,-8-4 0,-2 3 0,-10 1 0,-3 1 0,-8 5-129,-5 1 258,-7 9-258,-1 1 129,-9 7 129,-7 3 0,-7-1 0,-6 6 258,-8-2 129,-2 6-129,-6-8 129,4 0-258,3-6-258,4-7-129,11 4-1032,2-19-2967,21-9-645,0-8-258,13-17-516</inkml:trace>
  <inkml:trace contextRef="#ctx0" brushRef="#br0" timeOffset="17585.005">20065 8049 6837,'39'0'4644,"-30"0"-129,-9 0-258,-14-2-4257,-3 2-129,-8 2 258,-6 5 0,-11 2 0,-5 11 129,-13 8 0,-2 13 129,-12 5 129,3 12 0,-7 4 0,8 8 0,1 3 0,12 2-129,9-5 129,16 3-258,16-8 0,16-1-258,14-11 0,18-3 0,13-5-129,10-10-129,10-6-129,1-18-516,8 7-1290,-5-18-2451,0-8-387,-5-13-516,-7-11 129</inkml:trace>
  <inkml:trace contextRef="#ctx0" brushRef="#br0" timeOffset="18244.043">20095 8586 6063,'-23'0'5289,"16"0"-516,7 0-258,0 0-3612,6 0-903,10 2 0,8 1 0,3 4 0,6-1 129,5 5-258,-2 2 258,1 1-129,-5 8 0,-3 1 0,-7 9 0,-5 0 0,-10 4 0,-3-1 0,-5 3 0,-11 2 258,-7-7-129,-4 0 258,-7-12-129,-3-1 129,-3-8 0,-1-2-129,-1-10 0,6-7 0,5-11-258,7-5-129,9 0 0,7-3-129,5 0 129,10 3-129,6 5-129,4 0 0,6 11-129,-1-5-516,7 12-258,-12-10-2451,6-1-1032,1-2-129,-6-4-258</inkml:trace>
  <inkml:trace contextRef="#ctx0" brushRef="#br0" timeOffset="18680.068">20485 8584 8256,'3'36'4902,"2"-21"-129,1-1-387,-6-14-4386,14 27 0,-6-4 0,-1 2 129,-3 2-129,-2-2 129,0-1 0,1 0 129,1-6-129,7-7 129,6-6-129,10-5 129,4-7-129,7-8 0,2-6 0,6-2 129,-4-4 0,-2 8 0,-7 0 0,-5 6-129,-8 4 129,-2 4 0,-2 5-129,-2 3-129,2 4 0,1 2 0,1 0 0,2 6 0,0 3 0,0 3 129,-3 12 0,-3 9 258,-7 5-387,-3 6 0,1 9-1161,-7-6-3483,2-5-258,2-14-645,5-19-387</inkml:trace>
  <inkml:trace contextRef="#ctx0" brushRef="#br0" timeOffset="20441.169">22406 8831 8514,'5'0'4902,"7"0"-387,0-2-258,-3-4-4515,4 6-258,0 0 258,-1 5-129,-12-5 0,13 17 0,-13-17 0,0 19 387,0-6 129,0-13 387,-13 17 129,4-13 0,9-4 258,-16 5-258,16-5 0,-11 5-258,11-5-129,0 0-387,0 0-258,0 0-387,-2-14-2580,2 14-1290,2-18-516,2 0-387</inkml:trace>
  <inkml:trace contextRef="#ctx0" brushRef="#br0" timeOffset="20940.197">23005 8224 1677,'-5'-30'3999,"6"18"129,-1-11-387,2 6-2967,7 10-258,-5-4 0,7 11 0,-11 0 258,10 7-258,-10 9 0,2 13 0,-4 3 0,-6 17 0,-9 2 129,-1 10-129,-9-4 258,2 6 0,-5-7-129,5 0 0,-1-13 0,10-2-258,3-15 0,13-3-258,10-10-129,14-9-129,10-4-129,8-5 129,4-6 129,4-2-129,2-2 129,-5 3-258,-6 0-129,-12-3-1677,-1 5-2451,-9 1-129,-8-4-387,-6-5-258</inkml:trace>
  <inkml:trace contextRef="#ctx0" brushRef="#br0" timeOffset="21168.21">23140 8472 6708,'-5'39'5289,"3"-15"-258,2 7-516,0 1-2967,0 9-1161,3 10 0,-3 2-258,2 5 258,-2 4-129,0 4-129,0 2-516,0-8-516,7 6-3612,-2-9-258,0-8-387,1-10-387</inkml:trace>
  <inkml:trace contextRef="#ctx0" brushRef="#br0" timeOffset="23872.365">15815 9385 774,'0'0'2838,"18"-3"258,-10 0-2838,6 1 0,0-1 0,6 1 0,-2-1 0,6 2 0,3 1-129,5 0 0,5-3 0,5 3 129,6 0 129,3-2 258,10 2 129,1-2 0,13 2 258,1-4 0,10 4 129,1-4-129,11 4-129,1-3-387,9 3-129,-1-1 0,3-2-258,5 2-129,5-1 129,3 0-129,3 0 0,7 2 0,4-3-129,6 3 129,3 0 0,4 0 0,2 2 0,0 1 0,0 4 0,-1-2 0,-2 7-129,0 0 129,-4 0 0,-1 0 0,-1 1-129,-3 1 129,-1 1 0,-5-3 0,-5-2 129,-4 2-129,-6 0 129,-4 0-129,-8 0 387,-7 1-387,-7-2 0,-6-4 129,-7 3-129,-10-3 129,-7-4-129,-11 2 0,-8-3 0,-10-1-129,-6-1 0,-9 4-129,-6-4-129,-3 3-129,-10-3-258,0 0-903,0 16-2322,-12-14-387,1 5 129</inkml:trace>
  <inkml:trace contextRef="#ctx0" brushRef="#br0" timeOffset="25736.472">19340 7757 774,'0'0'3354,"14"-2"-645,-14 2-903,0 0-387,0 0-387,4 6-129,-4 7 0,0-13 129,-10 27-258,-1-13 258,2 12-258,-6-2 0,3 7-258,-1-2 129,5 0-258,0 3-774,4-11-1161,4-3-2580,7-4-258,4-14-516</inkml:trace>
  <inkml:trace contextRef="#ctx0" brushRef="#br0" timeOffset="25971.485">19447 7765 3096,'24'-21'3870,"-12"9"258,8 12-516,-1 0-3225,-7 3-129,-3 7 129,-5 2 0,-4 10 129,-12 2-129,-6 9-129,-6 1 0,-2 7 0,-1 2-258,0 1-258,9 5-1290,7-6-2451,8-13-387,13-4-129</inkml:trace>
  <inkml:trace contextRef="#ctx0" brushRef="#br0" timeOffset="26521.517">21195 7998 2451,'21'59'4386,"-15"-31"-387,6 5-2451,1 8 0,-6-6-387,3 2-516,-2-6-516,-2-5-1161,2-11-2709,6 2-387,-1-17-129</inkml:trace>
  <inkml:trace contextRef="#ctx0" brushRef="#br0" timeOffset="26709.527">21497 8064 4257,'2'29'4386,"3"-5"0,-3 1-129,2 3-3999,3 10 129,-1 3-129,4 5-645,1-1-3225,6 8-516,-6-10-387,5 2-129</inkml:trace>
  <inkml:trace contextRef="#ctx0" brushRef="#br0" timeOffset="41048.347">20651 16365 1419,'0'0'1806,"2"-7"0,-2 7 129,0 0-258,0-10-387,0 10-387,0 0-516,0 0 129,-5-12-129,5 12 0,0 0 258,0 0-258,-5-15 129,5 15-258,-4-13 0,4 13-129,0 0-258,-11-21 129,11 21-129,-11-12-129,11 12 129,-13-9 0,13 9 129,-15-9-129,8 6 129,-3-2 0,1 0 0,0 1 0,-1-6 0,0 3 0,-1-5 129,1 3 0,-3-6 129,0 7 0,-2-8 0,1 5 0,-4-2-129,0 2 129,-2-1-129,2-2-129,-4-1 129,1 1 0,1-3-129,0 2 129,1-1 0,0 3 0,0-4-129,1 2 258,-1 5-258,0-4 0,-1 3 0,-1-4 0,-2 5 129,-1-6-129,-1 5 0,-1-1 0,1 1 129,0-1-129,0-2 0,2 6 129,0-5 0,3 5 0,-2-5 0,4 6 129,-3-5 0,1 6-129,0 2 129,1-3 0,-2 2-258,1 5 129,2 0-129,-2 2 0,0 5 0,2 3 0,-2-3 129,3 5 0,-4 2-129,0-3 129,-1 5-129,1-3 129,-1 2-129,1 4 129,-2-1-129,0 2 0,0-3 0,-2 7 0,-1-3 0,1 7 0,-1-3 0,0 1 129,0 0-258,1 5 387,2 1-258,1-2 0,1 3 0,3 0 129,2-1-129,1 2 0,2 3 129,3-1-258,0-2 258,3 4-258,2-6 129,2-3-129,-1 2 129,4 7 0,-1-4 0,0 5 0,-2 0 0,3 1 0,-1 1 0,-1 5 129,2-1 0,0-8 0,0 1 129,2-2 129,3-3-258,4 2 129,2-1 0,4 2 0,-1-7-129,5 3 258,0-3-645,0 4 645,2-4-387,2 1 258,0-1-129,2-3 0,5 0 0,1 1-129,3 2 129,3-4 0,3 0 0,1-2 0,1 1 258,0-1-387,3-4 129,0 4 129,0-15-387,1-6 387,1 5-258,5-2 129,0-16-258,3-2 129,-1-9 0,2-9 129,-1 2 258,1 2-387,-3-14 258,-1-1-129,-6 11 129,2-8-129,-4-1 0,0 8-258,-3-3 258,-1 1-129,-5-6 129,1-1-258,-4-5 258,-1 0 0,-3-6 129,-4 6 0,-2-7 0,-4-4-129,-4 4 258,-2 0-258,-5 6 129,-2 2-258,-4 6 258,-1-4-258,0 5 0,-4 9-258,0 1-645,-12-11-1806,6 6-2322,-14-11-387,-6-15-516,-10-22-387</inkml:trace>
  <inkml:trace contextRef="#ctx0" brushRef="#br0" timeOffset="43116.466">10721 10329 1677,'-50'-40'2709,"22"19"-1935,3 7-258,-4-6 645,5 5-258,-3-4-129,4 0 129,-2 2-129,4 2 0,4 1 0,2-1-258,3 6 0,4-1-387,8 10 129,-11-11-129,11 11 129,-8-4 0,8 4 0,-11 0 0,11 0-258,-11 3 129,11-3-129,-10 17 129,10-17-129,-5 17 0,5-17 129,1 21 0,8-9 258,2 1-387,4-1 258,6-3-129,3-1 129,7 1 0,0 1 129,10-2-129,4-3 129,5 4 0,3-5-129,6 6 0,2 2 129,8 3-129,4-5-129,6 7 129,1 0-258,6 1 258,7 1-258,8 5 129,5-6 0,7 4-129,3 2 0,3 1 0,3 1-129,4-2 0,-1 5 0,-2-6 129,-4 1 0,1 1-129,-5-5 129,1 1 0,-1-2 0,-3-1 129,-3 0-129,-2-3 0,-5 0 0,-6 1 129,-10-3-129,-7-3 0,-9-1 0,-5-3 0,-10-1 0,-6-5 0,-7 0 0,-6 0-129,-6-5 258,-5-4-258,-9-2 129,-6-1 0,-6-2 0,-4-2 0,-5 1-129,-5-2 0,-2 1 0,-1-3 0,0 3-129,-4-4 0,4-2 129,0-6 0,2-2 129,-1-6-129,2-7 129,3-3 0,-3-7 0,3-4 129,0-3-129,1-3 129,0-3-258,1-3 129,1-1 0,-1-1 0,-1 2-129,-1 1 0,-4 5 258,2 5-258,1 7 129,-1 10 0,3 5 0,2 6 129,4 6-258,0 3 258,7 3-258,0 2 258,-1-1-129,3 2 0,-4 2 0,-5 13 0,11-18 0,-11 18 0,5-15-129,-5 15 129,0 0-129,6-15 0,-6 15 0,4-12 0,-4 12 0,0-16 0,0 16 129,-12-18-129,-2 7 129,-4 1-129,-4-2 129,-7-1 0,-5-1 0,-10 0 0,-5-1-129,-6 0 129,-8-1 0,-6 0 0,-7 0 0,-7-1 0,-8 0 0,-1-3 0,-5-1 0,-4-3 129,-7 5-129,-1-3 129,1 3 0,1 1-129,2-1 129,2 8-129,1 2 0,3 3 0,6-3 129,3 3-129,3-3 0,3 4 0,1 2 129,5-2-129,2 1 129,1 4-129,5 0 0,5 4 0,3 6 0,7 2 0,3 2 0,11-2 0,5 3 0,8-2 0,9-1-129,5 0 129,5-5 0,9-7-129,0 12 129,0-12 0,11 7 0,-11-7 0,15 5 0,-15-5 0,16 5 0,-16-5 0,8 5 0,-8-5 0,1 11 129,-1-11-129,0 18 0,-1-6-129,-7-1 129,2 5 129,-4 1-258,1 2 258,-2 3-258,-2 4 258,-3 8 0,0 7-258,-1 6 258,-4 7-258,0 10 258,-6 3-129,-1 13 0,-3 3 0,4-4 0,1-3 0,5 1 258,-1-5-258,4-12 258,6-4-129,7-14 0,5-6 129,0-6 0,0-4-129,0-9-129,1-3 129,5-2-258,-6-12 0,12 17-903,-12-17-2322,9 0-1032,-1-9-387,-9-21 129</inkml:trace>
  <inkml:trace contextRef="#ctx0" brushRef="#br0" timeOffset="78972.516">5342 10413 1032,'0'0'2967,"0"0"-645,0 0-645,0 0-645,0 0-258,-3 0 129,3 0-258,0 0 0,0 0-129,0 0 0,0 0-129,0 0 0,12 5-129,5 1 0,6-2 0,8 3 258,4-1-129,9 6-129,9 0 129,6 4-258,6 3 129,13 0-129,3 4-129,8-1 0,8-1-129,7-2 129,4-6 129,8-4 129,-1-7 0,4-2 258,-5-9 0,4-4 129,-5-11 0,-1 1-129,-10-7-129,-4 1-129,-8-3 0,-5 3-258,-8 0 0,-7 1-129,-6 0 0,-5-1-129,-8 1 129,-6-1-129,-4 0 258,-9-3-129,-4 3 129,-8 0 0,-9-2 0,-4 2 129,-7-4 0,0 3 0,-11-7-258,0-3 258,-7-8-129,0-3 0,-4-6 129,-2-5-258,0-4 129,0-6 0,3-1-129,2 3 129,1 1 0,3 0-129,6 7 0,1 5 129,2 7-129,5 6 0,1 8 129,0 1-129,0 10 129,1 3 0,0 2 0,-1 8-129,-2-2 129,-7 9 0,-5 5 0,-6 0 129,-6 5-129,-7 7 0,-9 2 0,-7 0 129,-11 1-129,-8 5 129,-6-6-129,-8 2 129,-6-3 0,-8 2-129,-5-2 0,-6 3 0,0-4 129,-2 0-129,-4-5 129,1 1-129,-1-4 0,5 0 129,5-4 0,5 0-129,3 0 129,7 0 0,5 0-129,9 4 0,8 5 0,5 3 0,10 5 0,8 1-129,10 4 0,10-1 0,9 2 129,6 0-129,8-1 129,3-1-129,9-1 129,1 1 0,3-1 129,-2 6-129,2 2 129,-3 3-129,-2 9 0,-3 5 129,-5 9-129,1 5 0,-4 5 0,3 2 0,10 8-516,7-4-1548,19 9-1935,20 3-387,24-11-387,23-1 1</inkml:trace>
  <inkml:trace contextRef="#ctx0" brushRef="#br0" timeOffset="79778.563">16693 11486 258,'7'-31'2838,"-7"31"-258,3-18-2967,-3 18-258,0-11-774,0 11-774</inkml:trace>
  <inkml:trace contextRef="#ctx0" brushRef="#br0" timeOffset="80176.585">16565 11462 129,'0'0'3999,"-6"-11"129,6 11-387,0 0-2193,0 0-387,0 0-387,3 14-258,2 12 0,2 12-387,3 17 129,2 13-258,4 19 129,-3 11-129,3 5 0,-2 5 129,-4 4-129,-3-7 129,-3 1 129,-4-9 0,0-3-129,-1-9 129,-2-6-258,-1-6 0,1-10 0,0-3-258,-1-16-516,4-1-1290,0-9-2193,-3-17-258,3-1 0</inkml:trace>
  <inkml:trace contextRef="#ctx0" brushRef="#br0" timeOffset="80813.622">13445 14203 1161,'-15'30'3741,"12"-13"0,-6-14 0,9-3-1806,0 0-1161,-10 4 0,10-4 129,0 0-129,0 0 129,0 0 0,14 4-258,4-4-129,11-1-258,14-2 129,16 1 129,17-3 0,18 3-258,18-2-129,19 4 0,11 1-129,14 9 129,6 5-258,3 1 0,4 2 0,-6-3 0,-7 2-129,-14-6-258,-9 1-387,-23-12-2322,-10-12-1161,-9-8-387,-15-16-258</inkml:trace>
  <inkml:trace contextRef="#ctx0" brushRef="#br0" timeOffset="82136.698">16199 13573 8127,'-11'0'4644,"4"12"-258,-1 14-1290,0-1-3096,3 11 0,0 7 0,-2 17 129,0 7 0,-1 18 129,-2 13 0,0 10 0,0 4 0,2 5 129,6 0 0,2-9-129,2-10-129,9-15-129,3-18 129,3-15-129,1-15 0,0-12 0,-3-11 0,-3-3 129,-12-9 0,15 0 129,-15 0-129,9-3 0,-9 3 0,6-12 0,-6 12-129,0 0 129,9-11-129,-9 11-129,12-3 129,-2 3 0,5 0-129,9 3 129,8 1 0,13-2 0,12-2 0,8 0 0,12-4 0,7-1 0,8-2 0,1 1 0,-2-5 129,-6 3-129,-8 3 0,-10 1 129,-11-1 0,-10 1 0,-13-3 0,-8 1 129,-10-1-258,-7 2 129,-8 5-129,0-15 0,0 15 0,-13-18 129,-1 8-258,-1-10 258,-2-4-129,-2-10 129,1-12-129,1-13 129,5-18-129,3-14 0,5-11-129,4-7-129,0-5 129,5-3-258,6 4 129,0 12 129,4 11-258,-3 16 129,0 17 258,-2 10-258,0 12 258,0 14-129,0 12 129,-1 5 0,-9 4 0,11 1 0,-6 11 0,-5 4 129,0 9-129,-4 1 129,-7-1-129,-6 2 129,-8-4-129,-8 2 129,-10-9-129,-8-7 0,-13-8 129,-7-3 129,-10-12 0,-5-1 0,-6 1 129,1-4-129,3-5 129,5 3-258,10 3 0,8 2-387,19 13-1161,4-13-2451,19 5-1032,7-1-258,7-6-645</inkml:trace>
  <inkml:trace contextRef="#ctx0" brushRef="#br0" timeOffset="83131.754">16460 10328 1419,'-26'-38'2064,"14"23"-2322,-1-2-387,3 2 258,-1 1 0,1-2 129,0 3 387,0-1 516,0 4 258,-1-1 258,-2 1 516,6 2 258,-7-3-129,14 11-258,-17-11 0,17 11-387,0-12-387,5 5-129,10 0-258,7 2-258,9 2-129,7 1 0,7 2-129,2 0 0,-2 9 0,0 4 129,-7-1 0,-5 5 0,-12-3 258,-7 5 387,-14-3-129,-4 7 0,-15-8 387,-2 6-258,-8-4-129,1 1 0,-2-2-258,3-1-258,7-1-129,6-5-258,14 3-129,0-12-129,24 22-258,-2-11 129,9 5 258,-2-4 0,2 5 129,-6-2 387,-5 7 0,-4-3 129,-7 5 129,-3 3 0,-4-1 129,-2 7-258,0 2 0,-2 4 0,-8-1 258,0 6 0,-9-5 0,0 7 0,-9-3 0,-3 2-645,-3 0-3096,-7 2-774,-10-14-387,-2 0-387</inkml:trace>
  <inkml:trace contextRef="#ctx0" brushRef="#br0" timeOffset="83984.803">12568 13783 9288,'-16'10'4773,"6"-10"-129,10 0-516,-1-21-3999,2 6-129,11 1 0,5-1 0,4-3-129,4 4 129,6 2-129,0 7 0,0 5 0,-3 5 129,1 10-129,-4 2 0,-3 5 129,-5 4 0,-5 3 129,-5 3 129,-2-1 0,-5-2 129,-2 1 0,-8-2 0,-1 2-129,-2-6 258,4-5-258,2-7-129,7-12-129,2 11 129,10-11-129,9 0-129,6 1 129,1 1 0,3 3 129,-2 9-129,0 1 0,-6 10 0,-5 5 0,-6 5 129,-3 4 0,-9 4 0,0 1 258,-11-1-129,-3 4 258,-9-9-129,-1 2 129,-5-10-129,-1 2-129,0-8-258,-3-8-516,12 6-2709,-8-14-1806,3-8-129,0-10-387,-1-14-645</inkml:trace>
  <inkml:trace contextRef="#ctx0" brushRef="#br0" timeOffset="89413.114">17406 5207 903,'11'12'3741,"-9"12"-129,-3-13 0,-6 13-2967,0 12-258,-6 6 129,0 13 0,-7 7-258,-2 7 0,-2 2-258,1-5 0,1-7-129,3-13-258,8-12-1161,11-34-645,0 0-1032,13-24-516,3-24 517</inkml:trace>
  <inkml:trace contextRef="#ctx0" brushRef="#br0" timeOffset="89798.136">17354 5487 258,'20'-119'3612,"-20"66"645,-2 11-516,-4 8-1419,-7 4-1032,6 10-516,-3 5-129,10 15-516,-11-13 0,11 13 0,0 0 0,3 20 129,3-2 0,4 11 0,3 5 0,1 13 0,-2 0 0,1 10-129,-5 3 0,0 3 0,-7-2 0,0 0-129,-1-10 258,0-6-129,2-9 0,6-13 0,5-13 0,7-14 0,8-21 0,2-15 0,4-12 0,2-11 0,-5-11 0,-3-1 129,-5-6-129,-4 6 129,-8 7 0,-3 5 0,-4 10-129,-3 10-258,4 14-387,-4 1-1161,8 16-2580,-1 6-258,2-1-387,1 6-258</inkml:trace>
  <inkml:trace contextRef="#ctx0" brushRef="#br0" timeOffset="90241.161">17741 5730 6708,'-12'-19'4644,"10"-8"-258,2 1-258,0-5-4257,10 6 0,5-1 129,5 6-129,3 2 129,4 8 0,2 9 0,4 1 0,-2 6-129,1 9 129,-3 5 129,-2 3-129,-3 3 129,-7 1 0,-1-3 129,-9 0 129,-2 1 0,-5-8 0,-4 2 129,-8-9-129,0-1 0,-4-6-129,0 0 0,0-4-387,-1-13-387,7 6-1419,-3-9-2322,6-5-516,1-2-129,2-2 0</inkml:trace>
  <inkml:trace contextRef="#ctx0" brushRef="#br0" timeOffset="90608.182">18128 5542 3870,'8'58'4386,"-8"-29"-387,0 5-129,0 2-3225,-3-5-258,3 1 129,0-12-258,7-3 258,7-14-258,7-3-129,7-16 0,3-9 129,3-11 129,2 3 0,-6-8 258,3 4-129,-12 0 258,-1 8-129,-11 1-129,0 12 0,-8 4-258,-1 12-258,0-13-129,0 13-129,0 0-516,0 0-1806,0 13-1935,0-13-258,4 10-516,-4-10 0</inkml:trace>
  <inkml:trace contextRef="#ctx0" brushRef="#br0" timeOffset="91068.208">18576 5455 5547,'0'15'4644,"0"2"-258,0-5-129,0 2-3096,-1 1-1161,-1 7-129,-1 2 258,0 2-129,0 3 258,-2-4 0,4-2 0,0-4 129,6 1-129,8-11 258,12-6-258,8-7-129,8-9 0,3-14 129,5 1-129,-3-7 129,-2 1 0,-9 3 0,-7 7-129,-10 5 129,-6 8-129,-12 9 0,8 2-258,-7 8 0,-1 5 0,1 4 0,0 0 129,2 6-129,-2 0 129,4 4-129,0 3 0,2 9-903,-7-7-2709,5-2-1032,0-11-129,-5-21-645</inkml:trace>
  <inkml:trace contextRef="#ctx0" brushRef="#br0" timeOffset="91520.234">19501 5624 6966,'11'29'4902,"2"-19"-516,9 0-129,6-1-4128,13 1-258,7 0 258,7 4-258,3-4 129,2 5-129,-1-6-129,-1 6-258,-11-10-1548,-7 0-2193,-3 4-387,-13-9-129</inkml:trace>
  <inkml:trace contextRef="#ctx0" brushRef="#br0" timeOffset="91916.257">20001 5463 5934,'-7'38'4515,"12"-23"-258,12 5 0,4-8-4386,8 9-258,6-2 387,7 0-258,3-6 129,1 1 129,3-6-129,-4-1 129,-4-2 0,-6-1 129,-4 1 0,-8 0 129,-9 10 0,-8 3-129,-6 7 129,-3 6-129,-12 6 129,-10 1-129,-6 7 258,-11-2 0,0 5 0,-10-9 0,5 1 0,-3-3-258,4-4 129,8-5-258,2-14-2064,13-3-2193,9-11-516,8-11-387,6-10 0</inkml:trace>
  <inkml:trace contextRef="#ctx0" brushRef="#br0" timeOffset="92728.303">20983 5308 2967,'0'0'4257,"6"-8"0,-6 8-258,6-12-3354,-6 12-129,3-14-129,-3 14-129,0 0 129,0 0-129,0 0-129,2 14 0,-2 10 258,0 5 0,0 10-129,-5 6 258,-2 12-258,-3 3 129,-3 3-129,-2-1 129,-2 2-129,1-11-129,1-4 0,2-11 0,6-11-129,7-10 0,7-14 0,16-7-129,5-15 0,7-2 129,3-5 0,3 1 129,-2 2 0,-9 5 129,-4 6-129,-10 12 129,-6 4-129,-10 14-129,0 6 129,-4 2-258,-5 4 129,1 1 0,-2-2-129,-2-2 129,0-3 258,-3-6-129,-1-2 258,-8-8-129,0 3 129,-4-9-258,-1-2 258,-2-2-258,4-10-258,7-1-645,-1-16-2322,19 5-1548,5-5-387,13-4-129,8 1-258</inkml:trace>
  <inkml:trace contextRef="#ctx0" brushRef="#br0" timeOffset="93140.327">21416 5900 5805,'-36'3'4644,"19"-11"-387,9-5-129,7-8-4128,1-2-129,14-2 129,4-1 129,5 2 0,1-1 129,2 8 0,-3 3 129,-3 7-258,-3 7 129,-3 11 0,-3 7-258,-1 6 129,-3 5-258,0 2 258,-4 3-129,0 2 387,-3-6 0,0 0 258,-5-12-129,-2 5 129,-11-14-258,1 0 258,-6-9-129,1-5-387,-1-7-258,3-12-516,7 7-387,-4-20-2193,17 7-1419,2-2-516,13-2-129</inkml:trace>
  <inkml:trace contextRef="#ctx0" brushRef="#br0" timeOffset="93500.347">21761 5796 4644,'-2'37'4386,"0"-21"-129,-6-13-258,8-3-3870,0 0-129,2-12 0,8 0 129,4-3 258,7 4-129,0-4 387,5 10-129,-4 1 0,4 8 0,-9 10-129,1 13-129,-7-2 0,-5 6-129,-3 1-129,-3 1 258,-3-6 129,-3 1 0,-5-14 0,-1 1 129,-4-9-129,0-2 0,-2-6 129,0-4-387,-2-7-258,-4-8-516,6 7-645,-7-15-2838,11-2-903,3-9-129,7-4-258</inkml:trace>
  <inkml:trace contextRef="#ctx0" brushRef="#br0" timeOffset="94081.381">22196 5242 6837,'-11'-9'4902,"1"-2"-516,10 11-258,0 0-3870,0 0-258,10 13 129,-3 9 0,3 10 0,-2 11 129,0 12-129,-3 11 258,-2 11 0,-6 7-129,-4 9 0,-3-6 129,1-4-258,-2-8 0,0-10 0,4-12-258,0-18 0,7-15-129,0-20-258,0 0-129,3-26-129,5-6 129,-5-21-129,9-3 258,-2-11 129,3 0 516,3 1 0,-4 0 387,7 11 129,-1 1 0,6 13 129,1 1-516,8 12 387,-2-1-645,6 3 129,2-1-258,1 1 129,-1 1-129,-1 4 258,-7 1 0,-4 1-258,-5 9 0,-7 1-129,-2 9-774,-13 0-387,0 14-2064,-4 3-1419,-11 0-129,-1 7 129</inkml:trace>
  <inkml:trace contextRef="#ctx0" brushRef="#br0" timeOffset="94339.395">22299 5609 5934,'-32'40'4773,"26"-19"-129,6-2-387,10 1-3612,8 7-516,7 0 0,10 4 129,1-5-129,7 1 0,-2 0-129,0-1 129,-3-4 0,-1 3 129,-6-4 129,-3 1-129,-3 0-258,-2-3-129,-1 8-1419,-8-10-2709,-2-8-129,-2-6-645,-10-16-129</inkml:trace>
  <inkml:trace contextRef="#ctx0" brushRef="#br0" timeOffset="97045.55">23461 6007 2709,'10'-5'3354,"-10"5"-903,0 0-774,8-7-129,-8 7-387,0 0-129,0 0-129,0 0-129,0 0 129,0 0-129,0 0 0,0 0 129,0 0-258,0 0-258,0 0 0,0 0-258,8-11 0,-8 11-129,12-6 0,-12 6-129,10 0 0,-10 0 0,7 0-129,-7 0 129,0 0-129,0 0 258,0 0-129,0 0 258,0 0 0,0 0 129,0 0 129,0 0 0,0 0 0,-8 0 0,8 0 129,-10 0-258,10 0-129,-12 2 0,12-2-258,-7 0-129,7 0-516,0 0-516,16-3-2967,-6-2-387,-1-8-258,8-3-258</inkml:trace>
  <inkml:trace contextRef="#ctx0" brushRef="#br0" timeOffset="98135.613">23814 5504 3999,'17'12'4128,"6"-12"129,5-2-129,-1 1-3870,9-3-129,-3 4 129,7 0 0,-10 0-387,-1 4 387,-8 1-258,-3 2 0,-7 3 129,0 3 129,-9-1 258,-2 7 0,-5-2 129,-5 4 0,-8-1 0,-1 4 0,-3-6 129,-2 4-387,1-5 0,2-1-258,11-1 0,10-2-129,9-3-129,15 0 0,9 2 0,8-2 0,4 2 129,3 3-129,-6 1 129,-1 1 0,-13 2 0,-8 3 129,-13-2-129,-6 4 129,-1-2-129,-4-3 129,-13 0-129,-4 2 129,-4-4 129,-1 6 129,-1-7-129,-2 2 0,-5-2 129,-1 1-387,10 7-1419,-5-9-2967,7-10-258,1-3-516,1-11-129</inkml:trace>
  <inkml:trace contextRef="#ctx0" brushRef="#br0" timeOffset="100660.757">23857 5554 2967,'0'0'4257,"-9"-2"-516,9 2 0,0 0-3612,0 0-258,0 0 258,0 0 129,0 0-129,0 0 129,0 0-129,4-4 129,9 4 516,4 0-645,13 0 387,3 1-387,14 3 258,3 2-258,6 4 516,-4 2-516,0 7 129,-11-1-129,-6 7 129,-15 2 0,-8 4 0,-12 4-258,-7 6 258,-10 0-258,-6 0 129,-6 0 0,-5 3 129,-1-5 0,-6 2 129,-2-8 258,2-1-129,1-5 0,3 3-258,4-7 0,3 1-129,6-7 0,8 1-258,12 0 258,9-3 0,16 1-129,18-4 129,11-6 0,12 3 129,4-6 129,18-1 129,-1-2-258,0 0-129,-8 0 258,-10 0-129,-8 0 0,-12 5 0,-4 2 0,-41-7-387,41 20 0,-41-20-129,0 0-258,0 0-1161,0 0-2967,24 51 0,-24-51-645,-46-8-258</inkml:trace>
  <inkml:trace contextRef="#ctx0" brushRef="#br0" timeOffset="101659.814">16322 14404 5547,'-10'6'4515,"-2"-6"-516,12 0-129,-10 0-3096,10 0-903,-2-6 129,2 6 129,6-14-129,2 6 258,5 2 129,-1 2-129,1 1 129,-2-1 0,1 4 0,-12 0-129,15 14 258,-15-14-129,4 24 0,-4-24-129,4 22-129,-4-10 0,2 0 0,-2-12 0,5 15-129,-5-15 258,0 0 129,0 0 0,0 0 129,0 0-258,0 0 0,-9-1-387,4-11-645,5 12-2709,7-17-1161,-2 3-387,2-6-387</inkml:trace>
  <inkml:trace contextRef="#ctx0" brushRef="#br0" timeOffset="102223.846">16694 14048 9288,'-22'4'4773,"13"-4"-258,-2-2-387,11 2-4128,-8-10 129,8 10-258,7-15 129,2 4 0,4 1 258,3 2-258,2-1 387,-1 3-387,3 6 258,-4 0 129,0 3-258,0 9 387,-5 1-774,-2 3 645,-4 5-387,-3 1 258,-2 3-129,-7 4 0,-6 8 0,-10-3 129,-1 7 129,-10 0 0,1 4 0,-4-4 129,4 2-129,2-6-258,8-7 129,6-4 0,14-6-258,6-7 129,17-4-129,8-5 0,6-2 129,5-2 0,4 0-129,0-4 0,-3 2 0,-4 1 0,-7 1 0,-2 0 0,-2 3-129,-2 4 0,0 0-258,5 13-1935,-7-13-2709,4-2 0,-7-5-645,-8-7-258</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21:35.941"/>
    </inkml:context>
    <inkml:brush xml:id="br0">
      <inkml:brushProperty name="width" value="0.05292" units="cm"/>
      <inkml:brushProperty name="height" value="0.05292" units="cm"/>
      <inkml:brushProperty name="color" value="#00B0F0"/>
    </inkml:brush>
  </inkml:definitions>
  <inkml:trace contextRef="#ctx0" brushRef="#br0">14250 7353 2193,'0'0'3483,"-1"7"129,1-7-3483,0 0-129,0 0 516,0 0 0,0 0 129,0 0 129,0 0-129,0 0 129,0 0-129,0 0-387,0 0 0,0 0-129,0 0-129,0 0 129,0 0-129,11 10 129,1-6-129,-1 2 0,9 0 0,-1 3 0,3-2 258,8-2-258,1-2 129,3 1 0,5-3 0,4 4 0,3-3 0,3 0 0,3 2-129,4-1 129,4-1 0,1 0-129,6-1 129,3 0-129,6-1 258,6 0-129,4 0 129,4-5 0,2 4 0,5-2-129,3 3 129,1 0 0,2 0 129,-3 4-258,0 5 0,-1 2 0,1 3-129,-2-2 129,1 0-129,-4 1 129,-1-4-129,1-1 0,-2-3 129,-2-2 0,-1 1 129,-7-4-129,-3 4 129,-7-4 0,-1 4-129,-7-1 0,-3 2 0,-5-3 0,-1 1-129,-4-3 0,-2 0 0,-7 0 0,-4-4 129,-7-1 0,-5 0 0,-4-1-129,-4-3 0,-2 6 0,-1-2-258,2 2 0,-3-2 0,4 4 129,-1-4-129,-4-1 258,1 5-129,-5-2 258,0 1 0,-10 2 0,16-9 0,-16 9-129,15-11 0,-15 11-129,18-7 129,-7 1-129,-11 6 0,20-12 0,-20 12 129,11-19 0,-8 8 0,-1-4 129,-2-2-258,-2-5 258,-3-1-129,-1-4 0,3-2-129,-2-3 258,3 3-258,2-5 258,0 0-129,5 1 129,1-5-129,4 1 129,0 1 0,-2-3-129,-3 0 0,2-5 0,-1-2 0,-1-3 0,0 2-129,0-4 258,3 0-258,1 1 129,1 3 0,0 6 129,-1 7-129,-1 8 0,-2 3 0,1 5 0,-2 6 0,-5 12-129,8-20 129,-8 20 0,5-14 129,-5 14-129,4-13 0,-4 13 0,0 0 0,2-14-129,-2 14 0,0 0 0,-7-7-258,7 7 258,-11-3-129,11 3 0,-18-2 129,18 2-129,-19 0 258,8-2 0,-2 1 0,-3-1-129,-5-2 129,-3 1 0,-7 3 129,-8-3-258,-3 3 129,-8 0 0,-7 0-258,-6 0 129,-9 0 0,-1 0 0,-6 0 0,-2 0 0,-4-3 0,-3-3 0,-2-4 258,-6 2 0,-1-3 0,-1 2 0,-6-1 0,0 3 0,-2-1 0,2 5-129,-1-4 0,2 2 0,1 0 0,-1-4 0,3-3 0,0-1-129,3 0 258,-2-4-129,3 2 258,1-5-129,4 3 0,-1 3 0,4 2 0,-1 0-129,2 4 0,1 1 0,3 2 0,4 5-129,3 0 0,7 0 0,5 0 129,5 0 0,6 0 129,5 3-129,8-1 0,2 2 0,3-3 0,2 4-129,4-4 129,0 3 0,3-2-129,3 1 129,3 0 0,1-2 0,5-1 0,1 3 0,2-2-258,11-1 258,-19 8-129,19-8 0,-12 15 129,12-15-129,-9 17 129,8-3 0,1-1 0,0 3 0,0 4 0,4 0 129,0 4-258,1 5 129,-3 4-129,2 4 129,-2 5-129,1 3 0,-3 1 0,1 8 0,0 1 129,-1 6 0,3 1 129,-1 3-129,4 0-129,0-2 258,2 2-129,2-6 129,5-1-129,0-3 0,6-6 0,2-8 129,0-7 0,-5-5 129,5-5 0,-7-10 129,-1-2-129,-15-12 129,18 13-129,-18-13 129,0 0-258,12-1-129,-12 1-774,8-17-3225,-8 17-903,0-31-258,-5 2 129</inkml:trace>
  <inkml:trace contextRef="#ctx0" brushRef="#br0" timeOffset="52524.004">3518 12809 2322,'-55'-15'1806,"30"5"-129,-2-4 258,1 2-258,-5-5-129,5 2-129,-7-9 129,7 9-387,-8-9-387,7 4 0,-5-8-129,6 4-129,-6-8 129,3 2-129,0-5-258,0-1 129,-1-2-129,3 1 0,-3-4-258,3 1 129,1-2-129,2 0 0,3 0 0,2 0 0,4 2 129,3-3-129,3-3 129,6 5 0,2-4 0,1 3 0,6-2 0,7 2 0,2-5-129,5 1 129,4 3-258,2-2 129,5 2-129,3-2 129,3 1 0,6-2 0,-2 1 0,6 4 0,-3 1 0,6 3 0,-4 3 129,2 1-129,0 3 0,1 6 129,-4 5-129,5 5 129,0 3 0,1 9-129,1 2 0,1 5 0,1 10 0,3 2 129,2 0-129,0 4 0,2-5 258,0 1 0,-2-1-129,3 1 0,-6 0 129,-2 5-129,-6 5 0,-6 3 0,-7 7 0,-4 5 0,-4 0-129,-8 7 129,1 0 0,-2 3 0,-1 0 0,3 3-129,-5 2 129,4-1-129,-7 7 129,0-2 0,-10 0-129,-2 4 387,-16 5-258,-5 6 0,-13-1 0,-9 4 0,-11-6 0,-5 4 0,-6-6 0,-4-6-129,-3-5 129,-5-11 0,1-8 0,0-5 129,-5-9-129,6-7-129,-2-1 0,1-6 0,6-4 0,1-1-387,11 1-387,-4-9-1290,20 0-2838,-1 3-129,11-3-387,3 0-387</inkml:trace>
  <inkml:trace contextRef="#ctx0" brushRef="#br0" timeOffset="102456.86">6134 10689 2580,'-117'-3'4128,"55"-16"0,4-3-2580,8-4-516,-2-8-258,8-3-516,-4-6 0,0-2-258,-2-9 0,3 1 129,-2-8-129,4-1 258,1-4-129,8-4 0,4-6 0,6-6 0,8-7-129,8-1 0,8-9 129,4 3-129,15-3 0,8-3 0,11 0 129,9 3-129,15 7 129,11 5-129,12 6 0,10 5 0,7 9 0,7 10 0,6 15-129,1 8 129,0 14-129,-4 14 129,-3 6-129,-2 12 129,-1 10 0,0 7 129,2 5 0,2 7 129,-3 5 129,0 5-129,1 6-129,-4 9 129,-5 6-129,-5 10-129,-11 6 129,-7 4-258,-10 5 0,-14 1 0,-7 2 0,-16-3 0,-12-1 129,-14-2 0,-9-8 129,-21 0 129,-12-7 129,-10 0-129,-16-8 387,-7 1-258,-16-7-258,-10-3 129,-13-5-258,-10-8 0,-12-5-129,-8-8-129,-6-10-129,-4-9-129,4-4-258,0-13-645,11 1-1290,4-2-1677,7-14 0,20-1 130</inkml:trace>
  <inkml:trace contextRef="#ctx0" brushRef="#br0" timeOffset="108304.194">22189 11989 1,'0'-16'3482,"0"16"259,0 0-516,0 0-2838,0 0-774,0 0 258,3 16 129,4 8 0,-2 13 387,1 13-129,-3 17 129,-3 20 258,0 25-129,-1 26 0,-4 22-258,-6 14 0,0 14 0,-1 2 0,-1-5 0,0-10 129,2-11 258,3-28-129,7-13 258,-1-25-129,4-12 0,2-19 0,7-9-387,-1-16 0,2-9 0,2-7-258,-2-4 0,0-10 0,-1 0 129,0-3-129,1-1 0,-2 0 0,5-1 0,0-4-129,11-3 258,9-7-258,16-8 129,15-14 0,15-8-129,21-4 129,11-4-129,19 6 0,9 0-129,5 10 387,-2 7-258,-8 10 258,-6 11 0,-13 1 129,-8 2 0,-17 0 129,-8 0-129,-12-2-129,-7 0 129,-7-5-129,-6-4-129,-8-2 0,-4 2-129,-9 0 129,-7-1 0,-8 5 0,-3 1 0,-13 4 129,0 0 129,9-15 0,-6 0 129,-3-17-258,0-10 258,2-21-258,0-17-129,5-20 0,1-20-258,5-9-387,-1 0 258,6 5 129,2 0 0,0 8 129,0 10 129,0 11-129,-4 3 258,0 5 0,-7 0 0,2-4-129,-4-1 0,-1 1-129,-6-6-129,0 8-129,-1 5 129,-6 10 0,-4 5-129,-1 13 258,-6 9-387,2 10 258,-7 10 0,-2 7 129,-5 4 0,-5 6 129,-12 0 0,-8 8 129,-12 2 0,-13 1 0,-10 7 0,-14-3-129,-13 4 129,-14-1-129,-9 1 0,-6-3-129,-8-4 129,-6 1 129,0 1 0,-3-4 258,9 5-129,4-2 129,10 2 0,7-1-129,18 6-129,14-5 0,21 2-129,18 0-516,12-7-645,30 0-3096,20 0-516,14-12 0</inkml:trace>
  <inkml:trace contextRef="#ctx0" brushRef="#br0" timeOffset="109228.247">23247 10625 3096,'10'60'3612,"-10"-28"-129,2 15-3225,1 8-516,2 11 0,1 1-129,2 3 387,-1-2 258,-1-11 258,6-3 258,-7-17 387,10-3 516,-13-20-129,10-2 0,-12-12-129,24-17-387,-12-17-258,10-2-258,-1-17-129,4-5-258,0-10-129,3-2 0,-3-4 0,2 0 0,-2 1-129,0 4 129,0 6 0,1 3 0,1 8 129,-1 8-129,-2 11 0,-1 8-129,0 13-129,-9 1-387,3 17-1548,-8 7-2064,-9-13-516,2 28-387</inkml:trace>
  <inkml:trace contextRef="#ctx0" brushRef="#br0" timeOffset="110384.313">23779 11075 645,'62'-32'1935,"-30"16"516,-12-10 645,0 2-129,-11-3 0,-6 7-387,-6-6-1161,-6 7-387,-11-2-903,0 4-258,-4 4-129,-3 3 0,1 5 129,-2 4-129,0 5 516,-2 13-258,3 7 129,1 10-129,1 12 129,0 3-129,1 9 129,4 2-129,4 1 129,5-2-129,5-5 129,6-6 129,12-16-129,13-4 129,13-19-129,12-9-129,5-12 129,8-15 0,-1-6-129,1-9 0,-7-2 0,-9 1 129,-12 3 129,-10 9-258,-11 2 129,-5 10 0,-6 5-129,-3 3-129,0 11 0,2-14 0,-2 14-129,15-1 129,-3 1 129,0 5-129,4 5 129,-5 2 129,1 7-129,-1 4 129,-8-1-129,-2 4 129,-1 1-129,-1-5 129,-6-1 129,3-2 0,-3-9 0,7-10 129,-11 15 129,11-15-258,-4-10 129,4-6-129,3-13 0,3-2-129,6-8 129,0 2-258,5-6 0,0-2 129,5 9-387,0 2 258,0 11-258,-5 0-258,6 17-516,-14-9-516,10 18-1032,-19-3-903,11 4-1290,-2 8-258</inkml:trace>
  <inkml:trace contextRef="#ctx0" brushRef="#br0" timeOffset="111164.358">24468 10929 903,'27'10'4644,"-27"-10"-387,9 28-516,-8-3-1677,-1 0-1032,0 5-774,0 1-387,-4 1-129,3 2 0,1-2 516,-1-8 0,1 2 258,-5-12 129,5 3 129,0-17-129,-2 15-129,2-15-387,0-8-129,2-4-774,3-14 0,5-2-129,-4-12 258,4-2 0,-3-10 258,5-3 0,-6-4 129,-3-2 129,-1 1-129,-2 5-516,-2-2-1161,-3 5-645,-3 4 0,1 4 258,1 5 129,5 6 1548,0 4 1161,-2-1 1161,5 17 1032,-1-5 129,-1 18 129,7-15-258,-7 15-258,0 0-1032,13 23-774,-10 0-516,2 8-129,0 6 129,4 11 129,-3 4 0,1 6-129,-2 4 258,-1 6-258,0-6 129,1 4 0,0-6 129,2-5-387,-2-8 258,5-4-258,-1-13 129,4-9 0,2-9-129,5-9 129,1-8-129,3-9 129,-2-8-129,1-3 129,-4-6-129,0 2 129,-3 0-129,-4 5 0,-3 6-129,-5 4 0,-4 14 0,17-11-258,-5 13-258,-12-2 129,23 24-129,-12-8 258,2 8 0,-7 2 258,2 7 0,-4 3 129,-4 1 0,0 4 258,-8 0-129,-2 0 258,-9-2 0,3 2 0,-11-12 0,-1 6 129,-6-10-387,-5-5-2322,-4-11-2064,4 1-387,-13-16-645,4-9-258</inkml:trace>
  <inkml:trace contextRef="#ctx0" brushRef="#br0" timeOffset="111812.395">23098 11633 4257,'15'-18'4257,"2"18"-258,-17 0-258,16 0-3870,-8 20 0,1 4 129,-4 9 129,-5 7 258,0 13 258,-12 2-129,1 11 387,-9 1-258,5 8 129,-9 0-129,6 0-258,1-5-258,4-8-774,12-9-3354,1-7-516,0-17-258,6-10-258</inkml:trace>
  <inkml:trace contextRef="#ctx0" brushRef="#br0" timeOffset="112320.424">22299 13034 8127,'55'14'4902,"-25"-7"-387,-4-7-129,4 0-4386,2-5-258,5-2 129,2 0 129,-1 0-129,-2-4 0,-2 2 129,-1-2 0,-3 3 0,-4 3-129,3 3 0,-6-1-129,3 3-387,-5-9-903,7 2-2451,-2 3-645,-10-8-387,3 0 258</inkml:trace>
  <inkml:trace contextRef="#ctx0" brushRef="#br0" timeOffset="113424.487">22920 12484 5805,'14'34'4386,"-14"-22"-387,6 19-774,-9-7-4644,2 20-387,-8-2 645,3 13 129,-8 2 516,-4 1 774,1 6 387,-3-8 516,6 4 387,-3-13 0,10 6-387,-2-16-129,9 1-516,0-9-258,8-3-387,4-6 0,2-4-129,3-3-129,-4-6-129,0-2 387,-13-5 129,16 7 0,-16-7 0,0 0 129,0 0 129,14 0 0,-3-1-258,5-5 0,5-8 0,6 2-129,5-3 129,7-2 129,4 0-129,1-2 0,3 4 258,0 0-258,-1 6 129,1 0-129,-3 1 129,-1 3-129,-1 1-129,-4 3 129,-4 1-129,-3 0 129,-6 0 0,-4 1-129,-5 1 129,-5 1 0,-11-3 129,14 4 0,-14-4 129,0 0-129,0 0 129,0-12-258,0 12 258,-1-25-129,-1 5 0,-2-9-129,0-8 0,2-8 0,0-7-129,2-4 258,0-1-129,0-2 129,0 3-129,0 5 129,-2 7-258,2 8 129,0 6-258,0 7-129,0 0 0,10 10-129,-6-4-129,6 8 387,-10 9 258,11-14 129,-11 14 258,0 0 0,0 0 0,0 0 0,0 0 129,-8 0-387,-2 8 0,-4-3-129,-5 0 0,-4-1 0,-7-2 129,-7-2 0,-5 0 129,-10 0 0,-3-6-129,-6 4 129,-4 2 129,-7 0-258,-1 9 0,-2 6-129,3 0 0,8 4-129,4 0-516,19 6-387,7-15-774,34-10-2709,0 14-387,22-20-129</inkml:trace>
</inkml:ink>
</file>

<file path=ppt/ink/ink1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18.5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94E8CA-4C5F-41CE-99FF-8DFB5624ED2F}" emma:medium="tactile" emma:mode="ink">
          <msink:context xmlns:msink="http://schemas.microsoft.com/ink/2010/main" type="inkDrawing"/>
        </emma:interpretation>
      </emma:emma>
    </inkml:annotationXML>
    <inkml:trace contextRef="#ctx0" brushRef="#br0">320-398 140 0,'16'0'52'0,"-8"4"-28"0,7 3-19 16,-3-4 13-16,4 1-6 16,3-1 1-16,8 0-6 15,4 1-2-15,4-1-2 16,12 1 0-16,11-1 2 0,9-3 2 15,3 4 1-15,0 3-2 16,4 0 1-16,0-4 0 16,15 4 3-16,8 0-5 15,9 0-1-15,2 3-2 16,1 1-2-16,12-1 1 0,4-3-1 16,-1 0 2-16,-3 3 3 15,7-3 0-15,9 0 0 16,-1-4-1-16,0 1 0 15,-4-1 0-15,8 1 2 16,0-1 1-16,1 4 1 16,-9 0-7-16,12 4 0 15,4-1 1-15,-4 0 3 16,-12 1-4-16,12 6-3 16,0-3 1-16,-8 7 0 15,-7-4-2-15,-9 0 2 0,9-3 3 16,-5 0 1-16,-11 0 3 15,-4-4 3-15,-4-3 0 16,0 0 0-16,32-4-5 16,-9-6-1-16,-7 3-3 15,-8 0-3-15,-12 0 4 16,0 0 1-16,0 3-3 16,-7-3-1-16,-5 4 1 15,-11 3 0-15,-8 0 1 16,-4 0 0-16,-7-1 0 15,-1 1 0-15,0 0 0 16,5-3 2-16,-1-1-6 16,-8 1-1-16,-3-1-3 15,-12 1 2-15,-12-1-23 16,-4 4-8-16</inkml:trace>
    <inkml:trace contextRef="#ctx0" brushRef="#br0" timeOffset="-2265.943">130 5411 140 0,'15'7'55'0,"-3"0"-30"0,7-1-23 0,-7-2 12 0,4 3-3 16,-1 0 1-16,5-4-2 16,7 1-1-16,0-1-5 15,4 1 2-15,4-1 0 0,4-3 0 16,8-3-1-16,0-4 1 15,7 0 1-15,8 0-1 16,8-4-1-16,0 1-1 16,4 0 2-16,0-1-3 15,4 1-2-15,8-4 0 16,3 4-1-16,9-1-3 16,-5 1 2-16,0 0 3 15,1 3 1-15,-1 3 1 16,5 1 0-16,3-1-2 15,-4 4-2-15,0 0 1 16,-3 0-1-16,7 0 0 0,4 0 0 16,-4 0 2-16,0 0 3 15,-7-3 0-15,-5 3 2 16,5 0-2-16,3-4 2 16,0 4-4-16,-3 0 0 15,-5 0-3-15,1 0-1 16,-1 0 3-16,9 0 1 15,3 0-4-15,-8 4 1 16,20-1 0-16,-12 8 2 16,-7-1-1-16,7 0-1 15,0 1-2-15,4-4 1 0,-8 0 3 16,-7 0 1-16,-4 0-4 16,3-1 1-16,4 1 0 15,1 0 2-15,-5 0-1 16,-3 0 2-16,-8-3-4 15,0-1-2-15,0 0 2 16,7 1 0-16,1-1 3 16,-1 1 1-16,-7 3-1 15,-4 0-2-15,-12 0-2 16,-3 3 1-16,-5 0 1 16,-3 4 0-16,3 0 0 15,5 0 0-15,-1 0 2 16,-3 0 1-16,-5-1-4 15,1-2-1-15,-8-1-2 0,-4-3 0 16,-4 0-13-16,-4-4-4 16,0 1-20-1,-4-4-7-15,0 0-38 16</inkml:trace>
    <inkml:trace contextRef="#ctx0" brushRef="#br0" timeOffset="-1141.158">6793 5276 156 0,'0'-31'57'0,"0"10"-30"0,0-14-25 16,0 15 14-16,0-12-4 16,0-16 3-16,-4-7 1 15,0-4-1-15,-4 0-7 0,0-3 1 0,-3-7 2 16,-1-8-6-16,0-12-1 16,1-8 0-16,-1 0 2 15,-4-4 1-15,5-2 1 16,-1-15-2-16,4 4 1 15,0 0 0-15,1-4 1 16,-1-10-2-16,4 0-1 16,-4-3-3-16,0-4-2 15,1-4 1-15,-5 1-1 16,0-4-5-16,4-3-1 16,1 3 0-16,-1 4 2 0,0 3-1 15,0 3 1-15,1-13 0 16,3 0 3-16,-4 3-2 15,0 3-1-15,-4-9 0 16,-3 2 3-16,3 15-2 16,1 10 1-16,-1 7 2 15,0-1 0-15,0 5 2 16,1 6 1-16,3 11-4 16,4 6-1-16,0 4-2 15,4 0 3-15,0-21 0 16,0 4 1-16,4 7 2 15,0 13 1-15,-4 11-6 16,0 10-2-16,0 17-5 16,-4 11 1-16,-8 7-41 15,1 7-19-15,-5 6-12 16</inkml:trace>
    <inkml:trace contextRef="#ctx0" brushRef="#br0" timeOffset="2387.894">-38 1713 120 0,'0'3'46'0,"4"4"-24"0,4-11-26 0,-8 4 10 16,8 0-7-16,3 0 0 15,5 0-6-15,3 0 0 16,5 4 1-16,7 3 3 15,4 0 2-15,4 0 3 16,4 3 8-16,3 0 3 16,5 1 5-16,7-4 1 0,9 0-4 15,18 0-1-15,12 3-6 16,5-3-3-16,3 0-2 16,15 3-3-16,17 1 3 0,7 2 2 15,-4-2 2-15,23 3-1 16,1-1 1-16,-5-2-2 15,16-1 2-15,4-3-4 16,-3 3 0-16,6-3 5 16,5-3 5-16,-8-1 2 15,8-3 0-15,12 0-5 16,-5 4-2-16,1-4-4 16,7 0-1-16,-11 3-1 15,-4-3 1-15,11 0 0 0,-11 4 1 16,-16-4-7-16,4 0 0 15,-7 0 1-15,-20 3 3 16,-16-3 0-16,-8 0-1 16,-3 0-6-16,23 4-4 15,-12 3-14-15,-15 6-7 16,-8 5-22-16,-12 2-6 16,1 8-15-1</inkml:trace>
  </inkml:traceGroup>
</inkml:ink>
</file>

<file path=ppt/ink/ink1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21.9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B4BF99-0AB8-42E8-819C-F91F8FB31CCF}" emma:medium="tactile" emma:mode="ink">
          <msink:context xmlns:msink="http://schemas.microsoft.com/ink/2010/main" type="inkDrawing"/>
        </emma:interpretation>
      </emma:emma>
    </inkml:annotationXML>
    <inkml:trace contextRef="#ctx0" brushRef="#br0">0 0 108 0,'4'7'41'0,"0"7"-22"0,0 0-20 16,0-7 7-16,0 3-2 15,3 1 0-15,5-1 4 16,4 0 5-16,3 1 2 15,4-1 0-15,12 0-1 0,4 1 1 16,8-1-8-16,7 1 2 0,9-5 2 16,22 1-2-16,13 0 2 15,7-3-4-15,4-4 1 16,19 0-5-16,16 0-2 16,8 0 0-16,0-4-1 15,27 8 0-15,-8-4 0 16,12 0-3-16,15 3 2 15,-3-3 3-15,15 0 3 16,0 4 2-16,-11-1 3 16,11 1 1-16,0 3 3 15,-11-7-3-15,7 6-1 16,-4 5-4-16,-7-4 1 0,15 3-2 16,0-3 0-16,-15 0-3 15,11 0-2-15,-11 0-4 16,-12 0-2-16,0-4 5 15,-1 1 2-15,-14 3-6 16,-16-1-4-16,-1-2 0 16,-3-1 3-16,20 1 3 15,-24-1 2-15,-24 1-6 16,-15-1-3-16,-11 1-14 16,-12 3-5-16,-12 6-62 15</inkml:trace>
    <inkml:trace contextRef="#ctx0" brushRef="#br0" timeOffset="-6725.365">152-2802 140 0,'-4'4'55'0,"4"-1"-30"0,-4 4-23 15,4-4 14-15,-4 1-8 16,0-1-2-16,0 4-3 16,-3 0 0-16,-1 0-2 15,0 0-3-15,4 0 1 0,0 3 1 16,0 4 0-16,0 0 0 0,1 3 2 15,-1 4-1-15,0 3 2 16,4 7-4-16,0 11-2 16,0 3 2-16,0 14 2 15,0-1-2-15,0 1-2 16,4 4 2-16,-4-1 2 16,-4 14-2-16,0 3 0 15,0 11 1-15,-4 0 2 16,0 4-1-16,5-4-1 15,3 10 1-15,0 0 1 16,3 1-3-16,1-8 0 16,4 4 1-16,0 0 2 15,-4 10-3-15,-4 0 0 0,-4 4 3 16,-4 3 3-16,-4 21 4 16,1 0 2-16,-1-7-5 15,0 0-4-15,-3 10 3 16,3-6 1-16,0-4 2 15,5-4 0-15,-1-6 0 16,0 7 2-16,0-8-3 16,4-3 1-16,1-6-5 15,-1-8 0-15,0-3 1 16,0-4 2-16,0 1-3 16,0-8-2-16,0-3-5 15,4-7-2-15,-4-7-4 16,4-6 1-16,0 9-4 15,0-6 1-15,0 7 6 0,0-1 3 16,4-9 3-16,0 2 2 16,0-9-3-16,0-4 0 15,0-4-1-15,0-6-2 16,0-1-4-16,-1-6-2 16,1-1-6-16,0 1-1 15,0-7-14 1,0-8-50-16,0-2 4 15</inkml:trace>
    <inkml:trace contextRef="#ctx0" brushRef="#br0" timeOffset="-1951.889">55-2235 64 0,'-20'4'27'0,"16"-1"-14"0,0 4-18 16,4-7 6-16,0 0 1 15,0 0 3-15,8 4 9 16,0-1 5-16,4 1-5 15,-1 3-3-15,5-1-2 16,3 1 1-16,1 0 1 16,3-3 1-16,8 3-2 15,0 0-1-15,4 0-1 16,4-1 2-16,4-2-5 16,8 3-3-16,11 0 1 0,12 0 2 15,8 0 4-15,3 0-4 0,5 6-1 16,7-2 0-16,16-1 0 15,8 0-2-15,-1 4 1 16,1 0-2-16,19 3 2 16,0 4-2-16,0-3 2 15,4-1 2-15,20-3 2 16,-1-1-1-16,-3-2 1 16,23-4-4-16,-4 0 0 15,-8 0-3-15,16 3-1 16,3 0 1-16,-3 4 2 15,12 4-3-15,-1-5 0 16,-11 8 3-16,12 0 1 0,-1 3-4 16,-19 0 1-16,0 1 2 15,0-1 1-15,-8 0 1 16,24-3 2-16,-4-4 3 16,-8-3 2-16,-24-4-8 15,-11-3-3-15,-4 4-23 16,0-1-10-16,-16 7-38 15,-11 4-39 1,-23 0 33-16</inkml:trace>
    <inkml:trace contextRef="#ctx0" brushRef="#br0" timeOffset="2612.169">1082-3182 56 0,'0'0'22'0,"0"3"-12"0,-4-3 10 0,4 3 14 16,0 1-3-16,-4-1 2 15,-4 1-13-15,5 3-4 16,-1-4-7-16,0 4-4 16,0 0-2-16,0 0-3 0,4 0 3 15,0 0-4-15,4 0 0 16,-4 0 1-16,4 3 2 16,0 0 1-16,0 1 1 15,-1 6-2-15,1-3 1 16,0 0 0-16,0 3 1 0,0 4-2 15,0 6-2-15,0 5-2 16,0-1-1-16,0 3 4 16,3 8 1-16,-3 3-3 15,0 7 1-15,0 13 0 16,4 12 2-16,0 6-1 16,-5 7 2-16,5 3-2 15,-4 18-1-15,0 6-2 16,0 1 1-16,-4 3-1 15,0 14 0-15,-4 10 0 16,0-6-2-16,-4 2 5 16,1 15 1-16,-1-7 0 15,-4 0-2-15,0 3 1 16,1 10 1-16,-5-6 1 16,1-7 3-16,3 7 6 0,0-1 2 15,5-9-1-15,-1-8 0 16,4 0-5-16,0 8 0 15,4-8-5-15,0-3 0 16,0 7-1-16,4 10-2 16,0 24 1-16,0-17-1 15,0-10-3-15,3 3 2 16,1-13 1-16,-8-11 0 16,0-11 2-16,-4-2 3 15,-4-8 4-15,1-7 2 16,3-10 1-16,0-10 2 0,0-11-5 15,0-7-1-15,0-10-4 16,4-3-3-16,0-8-3 16,0-10 1-16,4-7-8 15,0-6-2-15,0-8-16 16,0-13-8-16,0-11-72 16</inkml:trace>
  </inkml:traceGroup>
</inkml:ink>
</file>

<file path=ppt/ink/ink1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22.9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F7FA39-7A42-429A-830A-AE711BE8B82F}" emma:medium="tactile" emma:mode="ink">
          <msink:context xmlns:msink="http://schemas.microsoft.com/ink/2010/main" type="inkDrawing"/>
        </emma:interpretation>
      </emma:emma>
    </inkml:annotationXML>
    <inkml:trace contextRef="#ctx0" brushRef="#br0">-2-1 160 0,'-8'3'63'0,"8"-3"-34"0,-4-3-32 0,4 3 11 16,0 0-6-16,0 0-2 15,0 0-6-15,0 0-1 16,0 0 3-16,8 0 2 0,0 3 2 16,4 1 2-16,3 3 1 0,9 3-1 15,3 0-2-15,8 1 5 16,8 3 1-16,7-4 4 15,9 4 4-15,3-4-4 16,8-3 2-16,27 0-1 16,12-7 1-16,4 4-4 15,8-4-3-15,27 0-2 16,11 0 0-16,1 0-2 16,27 0-1-16,-1-4 3 15,1 1 0-15,16-4-4 16,-1 3 1-16,0 1 2 15,12 3 1-15,-7 0-4 16,3 3 1-16,4-3 0 0,-8 0 0 16,12-3 0-1,-8-1 0-15,-11-3 0 0,7-3 2 16,-4 3-1-16,-7-3-1 16,0 3 3-16,-1 3 2 15,-11 1-4-15,-8-1-3 16,4 4 1-16,-19 0 0 15,-16 4 1-15,-12-4 2 16,-15 0-1-16,0 7 2 16,-8-7 2-16,11 3 2 15,-11-3-3-15,-19 0-3 16,-12 0-11-16,-8 0-6 0,-8 0-1 16,-11 0 0-16,-9 0-1 15,-7 0 1-15,-11 0-57 16</inkml:trace>
  </inkml:traceGroup>
</inkml:ink>
</file>

<file path=ppt/ink/ink1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26.0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C4D622-0234-4F64-B1A3-4A43BE75F102}" emma:medium="tactile" emma:mode="ink">
          <msink:context xmlns:msink="http://schemas.microsoft.com/ink/2010/main" type="inkDrawing"/>
        </emma:interpretation>
      </emma:emma>
    </inkml:annotationXML>
    <inkml:trace contextRef="#ctx0" brushRef="#br0">53-2 72 0,'0'0'30'0,"4"0"-16"0,-4 0-10 0,0 0 10 16,0 0-4-16,0 0 0 15,0 7 0-15,4 0 1 0,-4 0-1 16,4 3 1-16,0 4-4 16,-4 3 1-16,4 8-5 15,-4-1 0-15,3 7-1 16,1 7-2-16,0 4 1 0,0 10-1 16,0 13 0-16,4 11-3 15,-4 11 0-15,0 6-1 16,-4 8 0-16,0 16 3 15,-4 11 0-15,0 7 1 16,0 14 2-16,0 10-1 16,0 0 2-16,4 7 0 15,0 11 1-15,0-8 0 16,-4 8 2-16,0 13 6 16,-3-14 4-16,-1-3-2 15,0 7 2-15,0 0 0 0,-4-14-1 16,5 4-3-16,-1 3-2 15,-4-4-6-15,4-10-1 16,1 14-1-16,3-7-2 16,0-14 3-16,4-13 2 15,4-1 0-15,0-3 0 16,0-21-3-16,3-13 1 16,1-11 2-16,-4-11 2 15,0-10-3-15,0 14-3 16,0-20 0-16,-4-8 1 15,4-10-3-15,3-10 0 16,1-8-10-16,0-9-5 0,0-8-6 16,3-10 1-16,1-7-10 15,0-14-5-15,-1-6-43 16</inkml:trace>
  </inkml:traceGroup>
</inkml:ink>
</file>

<file path=ppt/ink/ink1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27.1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CFADE8-6D7F-4444-8C58-F23991DC1460}" emma:medium="tactile" emma:mode="ink">
          <msink:context xmlns:msink="http://schemas.microsoft.com/ink/2010/main" type="inkDrawing"/>
        </emma:interpretation>
      </emma:emma>
    </inkml:annotationXML>
    <inkml:trace contextRef="#ctx0" brushRef="#br0">-5 28 124 0,'0'-7'46'0,"0"3"-24"0,8 1-24 0,-4 3 11 16,0-4-6-16,-1 1-2 16,1-1 0-16,0 4 1 15,4-3-1-15,-4-1-3 0,4 4 1 16,-1 0 1-16,1 0 2 16,0 4-3-16,0 3 0 15,0 3 10-15,-4 4 3 16,-1 0 3-16,1 10 4 15,0 0-9-15,4 7-1 16,0 4-7-16,3 7-2 16,1 3-5-16,0 6 1 15,-1 19 2-15,5 6 1 0,-4 10-2 16,-1 11 0-16,1 7-1 16,0 20 0-16,3 11 0 15,-7 7 3-15,0 24-11 16,-4 11-4-16,0 6-1 15,3 18 0-15,-3-11 5 16,0 11 5-16,-4 6 15 16,0-13 7-16,0 0 6 15,0 10 2-15,-4-17-4 16,0 3 1-16,1 10-7 16,3-20-3-16,0-3 1 15,0-1 0-15,0 28 8 16,0-38 5-16,0-17-7 0,0-14 1 15,0-7-7-15,0-21-1 16,0-6-4-16,0-11-1 16,0-14-3-16,0-7-2 15,3-3-2-15,1-11 1 16,0-10-4-16,0-7 1 16,0-3-7-16,0-1-3 15,4 1 3-15,-1-4 2 16,5 0-6-16,4-7-1 15,-1-6-7-15,5-12-2 16,3-19-20 0,4-18-51-16,-3-28 10 15</inkml:trace>
  </inkml:traceGroup>
</inkml:ink>
</file>

<file path=ppt/ink/ink1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28.0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1079D9-6FCD-4E0F-98ED-3944BF9B73D7}" emma:medium="tactile" emma:mode="ink">
          <msink:context xmlns:msink="http://schemas.microsoft.com/ink/2010/main" type="inkDrawing"/>
        </emma:interpretation>
      </emma:emma>
    </inkml:annotationXML>
    <inkml:trace contextRef="#ctx0" brushRef="#br0">16-4 148 0,'-8'-4'55'0,"4"8"-30"0,0-1-18 0,4-3 13 0,0 0-8 16,0 3 1-16,0 4-8 15,0 4-1-15,0 3-2 16,4-1-2-16,4 5 3 0,-1-1-2 15,1 4-1-15,0 0 1 16,0-1-1-16,0 5 0 16,-5 6 0-16,1 10 4 15,4 4 2-15,0 11 2 16,4 2 2-16,-1 1-5 16,1 7-1-16,3 7-2 15,1 16 1-15,4 12-2 16,-1 3 2-16,0 10-2 15,1 21-1-15,-5 10 1 16,-3 4 1-16,0 10-3 0,-4 7 0 16,-1 0-4-16,-3 10 1 15,0 15 2-15,0-8 1 16,-4 7 3-16,0 7 1 16,-4-10 12-16,0 7 5 15,-4 3 3-15,1-10 1 16,-5 7-5-16,4 3 1 15,0-17-5-15,1-11 1 16,-1 1-7-16,0-14-1 16,0-25-2-16,1-13-1 15,-1 13-1-15,0-20 2 16,0-18-3-16,0-10 0 0,1-10-3 16,3-14-1-16,0-14-10 15,4-11-3-15,0-6-13 16,4-11-3-16,-4-17-37 15,8-17-14-15,-1-7-24 16</inkml:trace>
  </inkml:traceGroup>
</inkml:ink>
</file>

<file path=ppt/ink/ink1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A86D05-9EC3-4E93-818D-6929D6920716}" emma:medium="tactile" emma:mode="ink">
          <msink:context xmlns:msink="http://schemas.microsoft.com/ink/2010/main" type="inkDrawing"/>
        </emma:interpretation>
      </emma:emma>
    </inkml:annotationXML>
    <inkml:trace contextRef="#ctx0" brushRef="#br0">-2-1 160 0,'-8'3'63'0,"8"-3"-34"0,-4-3-32 0,4 3 11 16,0 0-6-16,0 0-2 15,0 0-6-15,0 0-1 16,0 0 3-16,8 0 2 0,0 3 2 16,4 1 2-16,3 3 1 0,9 3-1 15,3 0-2-15,8 1 5 16,8 3 1-16,7-4 4 15,9 4 4-15,3-4-4 16,8-3 2-16,27 0-1 16,12-7 1-16,4 4-4 15,8-4-3-15,27 0-2 16,11 0 0-16,1 0-2 16,27 0-1-16,-1-4 3 15,1 1 0-15,16-4-4 16,-1 3 1-16,0 1 2 15,12 3 1-15,-7 0-4 16,3 3 1-16,4-3 0 0,-8 0 0 16,12-3 0-1,-8-1 0-15,-11-3 0 0,7-3 2 16,-4 3-1-16,-7-3-1 16,0 3 3-16,-1 3 2 15,-11 1-4-15,-8-1-3 16,4 4 1-16,-19 0 0 15,-16 4 1-15,-12-4 2 16,-15 0-1-16,0 7 2 16,-8-7 2-16,11 3 2 15,-11-3-3-15,-19 0-3 16,-12 0-11-16,-8 0-6 0,-8 0-1 16,-11 0 0-16,-9 0-1 15,-7 0 1-15,-11 0-57 16</inkml:trace>
  </inkml:traceGroup>
</inkml:ink>
</file>

<file path=ppt/ink/ink1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F2B9A9-8A24-46CD-8272-FDDB291E1378}" emma:medium="tactile" emma:mode="ink">
          <msink:context xmlns:msink="http://schemas.microsoft.com/ink/2010/main" type="inkDrawing"/>
        </emma:interpretation>
      </emma:emma>
    </inkml:annotationXML>
    <inkml:trace contextRef="#ctx0" brushRef="#br0">83 0 56 0,'0'0'22'0,"0"3"-12"0,-4-3 10 0,4 3 14 16,0 1-3-16,-4-1 2 15,-4 1-13-15,5 3-4 16,-1-4-7-16,0 4-4 16,0 0-2-16,0 0-3 0,4 0 3 15,0 0-4-15,4 0 0 16,-4 0 1-16,4 3 2 16,0 0 1-16,0 1 1 15,-1 6-2-15,1-3 1 16,0 0 0-16,0 3 1 0,0 4-2 15,0 6-2-15,0 5-2 16,0-1-1-16,0 3 4 16,3 8 1-16,-3 3-3 15,0 7 1-15,0 13 0 16,4 12 2-16,0 6-1 16,-5 7 2-16,5 3-2 15,-4 18-1-15,0 6-2 16,0 1 1-16,-4 3-1 15,0 14 0-15,-4 10 0 16,0-6-2-16,-4 2 5 16,1 15 1-16,-1-7 0 15,-4 0-2-15,0 3 1 16,1 10 1-16,-5-6 1 16,1-7 3-16,3 7 6 0,0-1 2 15,5-9-1-15,-1-8 0 16,4 0-5-16,0 8 0 15,4-8-5-15,0-3 0 16,0 7-1-16,4 10-2 16,0 24 1-16,0-17-1 15,0-10-3-15,3 3 2 16,1-13 1-16,-8-11 0 16,0-11 2-16,-4-2 3 15,-4-8 4-15,1-7 2 16,3-10 1-16,0-10 2 0,0-11-5 15,0-7-1-15,0-10-4 16,4-3-3-16,0-8-3 16,0-10 1-16,4-7-8 15,0-6-2-15,0-8-16 16,0-13-8-16,0-11-72 16</inkml:trace>
  </inkml:traceGroup>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2.26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94 128 0,'4'4'49'0,"0"-1"-26"0,1 5-23 15,-1-5 13-15,4 1-7 16,0 0-1-16,5 3-2 16,-1-3-3-16,1 0 1 15,3-1-1-15,5 1 2 0,0 0 3 16,0-1 2-16,0-3 1 16,-1 0 2-16,5 0-1 15,0 0 2-15,0 0-2 16,4 0 2-16,-4-3-4 0,9-1 1 15,-1 0-5-15,4-3 0 16,5-1-3-16,4 5-1 16,0-1-1-16,8 0 0 15,-4 1 2-15,-5-1 2 16,5 0-1-16,-4 1-1 16,0-1 3-16,0 0 2 15,-1 0-2-15,1 1-2 16,4-1 2-16,8 0 2 15,0 4-2-15,1-3 0 16,-1 3-3-16,-4 0-1 0,0 0 3 16,-4 0 1-16,-4-4 1 15,4 0 0-15,0 1 0 16,0-1 0-16,12 0 0 16,-4 0 0-16,5 4 2 15,3-3 3-15,-3-1-2 16,-5 4 1-16,0 0-5 15,0 0-2-15,-4 0-3 16,1-4 1-16,3-3-1 16,4 7 0-16,5 0 4 15,-1 0 3-15,1 0-2 16,-5 0 0-16,1 0-1 16,-1 0 1-16,13 0 2 15,-8-4 2-15,3 1-1 16,5-1 1-16,-4-3-2 0,4 7 0 15,-13-4-3-15,1 0-2 16,-9 4 1-16,0-4 1 16,0 4-3-16,0 0 0 15,0 0 1-15,0 0 0 16,8 4-3-16,1 0 2 16,-1-4 1-16,-3 4 2 15,3-4-1-15,-8 11-1 16,0-4 3-16,-4-7 0 15,-4 11-1-15,0-7 1 16,3-1-2-16,6 1-1 16,3 0-2-16,0 0 1 0,0-1 1 15,1 5 2-15,-5-1-3 16,-4 4 0-16,-1 0 1 16,1 0 2-16,-4-3-3 15,0-1 0-15,4 1 1 16,4-1 0-16,4 0 0 15,5-7 2-15,-5 8-1 16,-4-8-1-16,0 0 1 16,-4 0-1-16,0 0 0 15,-4 3 0-15,-1 1-3 16,1 0 2-16,0 3-1 16,4 1 0-16,4-5 2 15,0 5 0-15,0-5 2 16,0 1 1-16,-4-4-4 15,0-4 1-15,-4 1 0 0,0-5 0 16,-1 1 0-16,1-4 0 16,-4 3 0-16,3-3 0 15,1 8-3-15,0-1 2 16,4 4 1-16,0 0 0 16,-4 4 0-16,-1-1 2 15,1-3-1-15,-4 8-1 16,-1-5-2-16,-3-3 1 15,-1 0 1-15,1 0 2 16,3 0-1-16,-3 0-1 16,-1-3 1-16,9-5-1 15,0 8 0-15,4 0 2 0,-1 0-3 16,1 0 0-16,0 0 1 16,-4 0 0-16,0-3 2 15,4 3 1-15,-9 0-1 16,-3 0-2-16,3 0-2 15,1 3 1-15,0-3 1 16,8 11 2-16,0-7-1 16,4 0-1-16,0-4-2 15,0 7 1-15,-4-3 1 16,-5 0 2-16,1-1-1 16,0-3-1-16,-4 11 1 15,-5-3-1-15,0-1-7 16,1 1-3-16,-1-1-12 15,9 0-4-15,0-3-17 16,4-4-5-16,-4 0-52 16</inkml:trace>
</inkml:ink>
</file>

<file path=ppt/ink/ink1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08E6DF-50DE-4605-B127-147AFE7488FD}" emma:medium="tactile" emma:mode="ink">
          <msink:context xmlns:msink="http://schemas.microsoft.com/ink/2010/main" type="inkDrawing"/>
        </emma:interpretation>
      </emma:emma>
    </inkml:annotationXML>
    <inkml:trace contextRef="#ctx0" brushRef="#br0">53-2 72 0,'0'0'30'0,"4"0"-16"0,-4 0-10 0,0 0 10 16,0 0-4-16,0 0 0 15,0 7 0-15,4 0 1 0,-4 0-1 16,4 3 1-16,0 4-4 16,-4 3 1-16,4 8-5 15,-4-1 0-15,3 7-1 16,1 7-2-16,0 4 1 0,0 10-1 16,0 13 0-16,4 11-3 15,-4 11 0-15,0 6-1 16,-4 8 0-16,0 16 3 15,-4 11 0-15,0 7 1 16,0 14 2-16,0 10-1 16,0 0 2-16,4 7 0 15,0 11 1-15,0-8 0 16,-4 8 2-16,0 13 6 16,-3-14 4-16,-1-3-2 15,0 7 2-15,0 0 0 0,-4-14-1 16,5 4-3-16,-1 3-2 15,-4-4-6-15,4-10-1 16,1 14-1-16,3-7-2 16,0-14 3-16,4-13 2 15,4-1 0-15,0-3 0 16,0-21-3-16,3-13 1 16,1-11 2-16,-4-11 2 15,0-10-3-15,0 14-3 16,0-20 0-16,-4-8 1 15,4-10-3-15,3-10 0 16,1-8-10-16,0-9-5 0,0-8-6 16,3-10 1-16,1-7-10 15,0-14-5-15,-1-6-43 16</inkml:trace>
  </inkml:traceGroup>
</inkml:ink>
</file>

<file path=ppt/ink/ink1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81C7D2-A2AE-43D8-A5DE-F101752ABABD}" emma:medium="tactile" emma:mode="ink">
          <msink:context xmlns:msink="http://schemas.microsoft.com/ink/2010/main" type="inkDrawing"/>
        </emma:interpretation>
      </emma:emma>
    </inkml:annotationXML>
    <inkml:trace contextRef="#ctx0" brushRef="#br0">-5 28 124 0,'0'-7'46'0,"0"3"-24"0,8 1-24 0,-4 3 11 16,0-4-6-16,-1 1-2 16,1-1 0-16,0 4 1 15,4-3-1-15,-4-1-3 0,4 4 1 16,-1 0 1-16,1 0 2 16,0 4-3-16,0 3 0 15,0 3 10-15,-4 4 3 16,-1 0 3-16,1 10 4 15,0 0-9-15,4 7-1 16,0 4-7-16,3 7-2 16,1 3-5-16,0 6 1 15,-1 19 2-15,5 6 1 0,-4 10-2 16,-1 11 0-16,1 7-1 16,0 20 0-16,3 11 0 15,-7 7 3-15,0 24-11 16,-4 11-4-16,0 6-1 15,3 18 0-15,-3-11 5 16,0 11 5-16,-4 6 15 16,0-13 7-16,0 0 6 15,0 10 2-15,-4-17-4 16,0 3 1-16,1 10-7 16,3-20-3-16,0-3 1 15,0-1 0-15,0 28 8 16,0-38 5-16,0-17-7 0,0-14 1 15,0-7-7-15,0-21-1 16,0-6-4-16,0-11-1 16,0-14-3-16,0-7-2 15,3-3-2-15,1-11 1 16,0-10-4-16,0-7 1 16,0-3-7-16,0-1-3 15,4 1 3-15,-1-4 2 16,5 0-6-16,4-7-1 15,-1-6-7-15,5-12-2 16,3-19-20 0,4-18-51-16,-3-28 10 15</inkml:trace>
  </inkml:traceGroup>
</inkml:ink>
</file>

<file path=ppt/ink/ink1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B53A2D-0110-4CFC-9B9A-6273D646F705}" emma:medium="tactile" emma:mode="ink">
          <msink:context xmlns:msink="http://schemas.microsoft.com/ink/2010/main" type="inkDrawing"/>
        </emma:interpretation>
      </emma:emma>
    </inkml:annotationXML>
    <inkml:trace contextRef="#ctx0" brushRef="#br0">16-4 148 0,'-8'-4'55'0,"4"8"-30"0,0-1-18 0,4-3 13 0,0 0-8 16,0 3 1-16,0 4-8 15,0 4-1-15,0 3-2 16,4-1-2-16,4 5 3 0,-1-1-2 15,1 4-1-15,0 0 1 16,0-1-1-16,0 5 0 16,-5 6 0-16,1 10 4 15,4 4 2-15,0 11 2 16,4 2 2-16,-1 1-5 16,1 7-1-16,3 7-2 15,1 16 1-15,4 12-2 16,-1 3 2-16,0 10-2 15,1 21-1-15,-5 10 1 16,-3 4 1-16,0 10-3 0,-4 7 0 16,-1 0-4-16,-3 10 1 15,0 15 2-15,0-8 1 16,-4 7 3-16,0 7 1 16,-4-10 12-16,0 7 5 15,-4 3 3-15,1-10 1 16,-5 7-5-16,4 3 1 15,0-17-5-15,1-11 1 16,-1 1-7-16,0-14-1 16,0-25-2-16,1-13-1 15,-1 13-1-15,0-20 2 16,0-18-3-16,0-10 0 0,1-10-3 16,3-14-1-16,0-14-10 15,4-11-3-15,0-6-13 16,4-11-3-16,-4-17-37 15,8-17-14-15,-1-7-24 16</inkml:trace>
  </inkml:traceGroup>
</inkml:ink>
</file>

<file path=ppt/ink/ink1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4.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D9EB99-0CB7-4349-8BD3-AFFDFFD8E656}" emma:medium="tactile" emma:mode="ink">
          <msink:context xmlns:msink="http://schemas.microsoft.com/ink/2010/main" type="inkDrawing"/>
        </emma:interpretation>
      </emma:emma>
    </inkml:annotationXML>
    <inkml:trace contextRef="#ctx0" brushRef="#br0">231 0 140 0,'-4'4'55'0,"4"-1"-30"0,-4 4-23 15,4-4 14-15,-4 1-8 16,0-1-2-16,0 4-3 16,-3 0 0-16,-1 0-2 15,0 0-3-15,4 0 1 0,0 3 1 16,0 4 0-16,0 0 0 0,1 3 2 15,-1 4-1-15,0 3 2 16,4 7-4-16,0 11-2 16,0 3 2-16,0 14 2 15,0-1-2-15,0 1-2 16,4 4 2-16,-4-1 2 16,-4 14-2-16,0 3 0 15,0 11 1-15,-4 0 2 16,0 4-1-16,5-4-1 15,3 10 1-15,0 0 1 16,3 1-3-16,1-8 0 16,4 4 1-16,0 0 2 15,-4 10-3-15,-4 0 0 0,-4 4 3 16,-4 3 3-16,-4 21 4 16,1 0 2-16,-1-7-5 15,0 0-4-15,-3 10 3 16,3-6 1-16,0-4 2 15,5-4 0-15,-1-6 0 16,0 7 2-16,0-8-3 16,4-3 1-16,1-6-5 15,-1-8 0-15,0-3 1 16,0-4 2-16,0 1-3 16,0-8-2-16,0-3-5 15,4-7-2-15,-4-7-4 16,4-6 1-16,0 9-4 15,0-6 1-15,0 7 6 0,0-1 3 16,4-9 3-16,0 2 2 16,0-9-3-16,0-4 0 15,0-4-1-15,0-6-2 16,0-1-4-16,-1-6-2 16,1-1-6-16,0 1-1 15,0-7-14 1,0-8-50-16,0-2 4 15</inkml:trace>
    <inkml:trace contextRef="#ctx0" brushRef="#br0" timeOffset="1">320-398 140 0,'16'0'52'0,"-8"4"-28"0,7 3-19 16,-3-4 13-16,4 1-6 16,3-1 1-16,8 0-6 15,4 1-2-15,4-1-2 16,12 1 0-16,11-1 2 0,9-3 2 15,3 4 1-15,0 3-2 16,4 0 1-16,0-4 0 16,15 4 3-16,8 0-5 15,9 0-1-15,2 3-2 16,1 1-2-16,12-1 1 0,4-3-1 16,-1 0 2-16,-3 3 3 15,7-3 0-15,9 0 0 16,-1-4-1-16,0 1 0 15,-4-1 0-15,8 1 2 16,0-1 1-16,1 4 1 16,-9 0-7-16,12 4 0 15,4-1 1-15,-4 0 3 16,-12 1-4-16,12 6-3 16,0-3 1-16,-8 7 0 15,-7-4-2-15,-9 0 2 0,9-3 3 16,-5 0 1-16,-11 0 3 15,-4-4 3-15,-4-3 0 16,0 0 0-16,32-4-5 16,-9-6-1-16,-7 3-3 15,-8 0-3-15,-12 0 4 16,0 0 1-16,0 3-3 16,-7-3-1-16,-5 4 1 15,-11 3 0-15,-8 0 1 16,-4 0 0-16,-7-1 0 15,-1 1 0-15,0 0 0 16,5-3 2-16,-1-1-6 16,-8 1-1-16,-3-1-3 15,-12 1 2-15,-12-1-23 16,-4 4-8-16</inkml:trace>
    <inkml:trace contextRef="#ctx0" brushRef="#br0" timeOffset="2">130 5411 140 0,'15'7'55'0,"-3"0"-30"0,7-1-23 0,-7-2 12 0,4 3-3 16,-1 0 1-16,5-4-2 16,7 1-1-16,0-1-5 15,4 1 2-15,4-1 0 0,4-3 0 16,8-3-1-16,0-4 1 15,7 0 1-15,8 0-1 16,8-4-1-16,0 1-1 16,4 0 2-16,0-1-3 15,4 1-2-15,8-4 0 16,3 4-1-16,9-1-3 16,-5 1 2-16,0 0 3 15,1 3 1-15,-1 3 1 16,5 1 0-16,3-1-2 15,-4 4-2-15,0 0 1 16,-3 0-1-16,7 0 0 0,4 0 0 16,-4 0 2-16,0 0 3 15,-7-3 0-15,-5 3 2 16,5 0-2-16,3-4 2 16,0 4-4-16,-3 0 0 15,-5 0-3-15,1 0-1 16,-1 0 3-16,9 0 1 15,3 0-4-15,-8 4 1 16,20-1 0-16,-12 8 2 16,-7-1-1-16,7 0-1 15,0 1-2-15,4-4 1 0,-8 0 3 16,-7 0 1-16,-4 0-4 16,3-1 1-16,4 1 0 15,1 0 2-15,-5 0-1 16,-3 0 2-16,-8-3-4 15,0-1-2-15,0 0 2 16,7 1 0-16,1-1 3 16,-1 1 1-16,-7 3-1 15,-4 0-2-15,-12 0-2 16,-3 3 1-16,-5 0 1 16,-3 4 0-16,3 0 0 15,5 0 0-15,-1 0 2 16,-3 0 1-16,-5-1-4 15,1-2-1-15,-8-1-2 0,-4-3 0 16,-4 0-13-16,-4-4-4 16,0 1-20-1,-4-4-7-15,0 0-38 16</inkml:trace>
    <inkml:trace contextRef="#ctx0" brushRef="#br0" timeOffset="3">6793 5276 156 0,'0'-31'57'0,"0"10"-30"0,0-14-25 16,0 15 14-16,0-12-4 16,0-16 3-16,-4-7 1 15,0-4-1-15,-4 0-7 0,0-3 1 0,-3-7 2 16,-1-8-6-16,0-12-1 16,1-8 0-16,-1 0 2 15,-4-4 1-15,5-2 1 16,-1-15-2-16,4 4 1 15,0 0 0-15,1-4 1 16,-1-10-2-16,4 0-1 16,-4-3-3-16,0-4-2 15,1-4 1-15,-5 1-1 16,0-4-5-16,4-3-1 16,1 3 0-16,-1 4 2 0,0 3-1 15,0 3 1-15,1-13 0 16,3 0 3-16,-4 3-2 15,0 3-1-15,-4-9 0 16,-3 2 3-16,3 15-2 16,1 10 1-16,-1 7 2 15,0-1 0-15,0 5 2 16,1 6 1-16,3 11-4 16,4 6-1-16,0 4-2 15,4 0 3-15,0-21 0 16,0 4 1-16,4 7 2 15,0 13 1-15,-4 11-6 16,0 10-2-16,0 17-5 16,-4 11 1-16,-8 7-41 15,1 7-19-15,-5 6-12 16</inkml:trace>
    <inkml:trace contextRef="#ctx0" brushRef="#br0" timeOffset="4">134 567 64 0,'-20'4'27'0,"16"-1"-14"0,0 4-18 16,4-7 6-16,0 0 1 15,0 0 3-15,8 4 9 16,0-1 5-16,4 1-5 15,-1 3-3-15,5-1-2 16,3 1 1-16,1 0 1 16,3-3 1-16,8 3-2 15,0 0-1-15,4 0-1 16,4-1 2-16,4-2-5 16,8 3-3-16,11 0 1 0,12 0 2 15,8 0 4-15,3 0-4 0,5 6-1 16,7-2 0-16,16-1 0 15,8 0-2-15,-1 4 1 16,1 0-2-16,19 3 2 16,0 4-2-16,0-3 2 15,4-1 2-15,20-3 2 16,-1-1-1-16,-3-2 1 16,23-4-4-16,-4 0 0 15,-8 0-3-15,16 3-1 16,3 0 1-16,-3 4 2 15,12 4-3-15,-1-5 0 16,-11 8 3-16,12 0 1 0,-1 3-4 16,-19 0 1-16,0 1 2 15,0-1 1-15,-8 0 1 16,24-3 2-16,-4-4 3 16,-8-3 2-16,-24-4-8 15,-11-3-3-15,-4 4-23 16,0-1-10-16,-16 7-38 15,-11 4-39 1,-23 0 33-16</inkml:trace>
    <inkml:trace contextRef="#ctx0" brushRef="#br0" timeOffset="8">1161-380 56 0,'0'0'22'0,"0"3"-12"0,-4-3 10 0,4 3 14 16,0 1-3-16,-4-1 2 15,-4 1-13-15,5 3-4 16,-1-4-7-16,0 4-4 16,0 0-2-16,0 0-3 0,4 0 3 15,0 0-4-15,4 0 0 16,-4 0 1-16,4 3 2 16,0 0 1-16,0 1 1 15,-1 6-2-15,1-3 1 16,0 0 0-16,0 3 1 0,0 4-2 15,0 6-2-15,0 5-2 16,0-1-1-16,0 3 4 16,3 8 1-16,-3 3-3 15,0 7 1-15,0 13 0 16,4 12 2-16,0 6-1 16,-5 7 2-16,5 3-2 15,-4 18-1-15,0 6-2 16,0 1 1-16,-4 3-1 15,0 14 0-15,-4 10 0 16,0-6-2-16,-4 2 5 16,1 15 1-16,-1-7 0 15,-4 0-2-15,0 3 1 16,1 10 1-16,-5-6 1 16,1-7 3-16,3 7 6 0,0-1 2 15,5-9-1-15,-1-8 0 16,4 0-5-16,0 8 0 15,4-8-5-15,0-3 0 16,0 7-1-16,4 10-2 16,0 24 1-16,0-17-1 15,0-10-3-15,3 3 2 16,1-13 1-16,-8-11 0 16,0-11 2-16,-4-2 3 15,-4-8 4-15,1-7 2 16,3-10 1-16,0-10 2 0,0-11-5 15,0-7-1-15,0-10-4 16,4-3-3-16,0-8-3 16,0-10 1-16,4-7-8 15,0-6-2-15,0-8-16 16,0-13-8-16,0-11-72 16</inkml:trace>
    <inkml:trace contextRef="#ctx0" brushRef="#br0" timeOffset="6">79 2802 108 0,'4'7'41'0,"0"7"-22"0,0 0-20 16,0-7 7-16,0 3-2 15,3 1 0-15,5-1 4 16,4 0 5-16,3 1 2 15,4-1 0-15,12 0-1 0,4 1 1 16,8-1-8-16,7 1 2 0,9-5 2 16,22 1-2-16,13 0 2 15,7-3-4-15,4-4 1 16,19 0-5-16,16 0-2 16,8 0 0-16,0-4-1 15,27 8 0-15,-8-4 0 16,12 0-3-16,15 3 2 15,-3-3 3-15,15 0 3 16,0 4 2-16,-11-1 3 16,11 1 1-16,0 3 3 15,-11-7-3-15,7 6-1 16,-4 5-4-16,-7-4 1 0,15 3-2 16,0-3 0-16,-15 0-3 15,11 0-2-15,-11 0-4 16,-12 0-2-16,0-4 5 15,-1 1 2-15,-14 3-6 16,-16-1-4-16,-1-2 0 16,-3-1 3-16,20 1 3 15,-24-1 2-15,-24 1-6 16,-15-1-3-16,-11 1-14 16,-12 3-5-16,-12 6-62 15</inkml:trace>
  </inkml:traceGroup>
</inkml:ink>
</file>

<file path=ppt/ink/ink1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4.9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07B02E-54E4-4D04-BC76-8851085EEB3F}" emma:medium="tactile" emma:mode="ink">
          <msink:context xmlns:msink="http://schemas.microsoft.com/ink/2010/main" type="inkDrawing"/>
        </emma:interpretation>
      </emma:emma>
    </inkml:annotationXML>
    <inkml:trace contextRef="#ctx0" brushRef="#br0">-2-1 160 0,'-8'3'63'0,"8"-3"-34"0,-4-3-32 0,4 3 11 16,0 0-6-16,0 0-2 15,0 0-6-15,0 0-1 16,0 0 3-16,8 0 2 0,0 3 2 16,4 1 2-16,3 3 1 0,9 3-1 15,3 0-2-15,8 1 5 16,8 3 1-16,7-4 4 15,9 4 4-15,3-4-4 16,8-3 2-16,27 0-1 16,12-7 1-16,4 4-4 15,8-4-3-15,27 0-2 16,11 0 0-16,1 0-2 16,27 0-1-16,-1-4 3 15,1 1 0-15,16-4-4 16,-1 3 1-16,0 1 2 15,12 3 1-15,-7 0-4 16,3 3 1-16,4-3 0 0,-8 0 0 16,12-3 0-1,-8-1 0-15,-11-3 0 0,7-3 2 16,-4 3-1-16,-7-3-1 16,0 3 3-16,-1 3 2 15,-11 1-4-15,-8-1-3 16,4 4 1-16,-19 0 0 15,-16 4 1-15,-12-4 2 16,-15 0-1-16,0 7 2 16,-8-7 2-16,11 3 2 15,-11-3-3-15,-19 0-3 16,-12 0-11-16,-8 0-6 0,-8 0-1 16,-11 0 0-16,-9 0-1 15,-7 0 1-15,-11 0-57 16</inkml:trace>
  </inkml:traceGroup>
</inkml:ink>
</file>

<file path=ppt/ink/ink1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4.9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B5F7D8-C7BD-4FD6-A3A9-DE9DDE3AD562}" emma:medium="tactile" emma:mode="ink">
          <msink:context xmlns:msink="http://schemas.microsoft.com/ink/2010/main" type="inkDrawing"/>
        </emma:interpretation>
      </emma:emma>
    </inkml:annotationXML>
    <inkml:trace contextRef="#ctx0" brushRef="#br0">53-2 72 0,'0'0'30'0,"4"0"-16"0,-4 0-10 0,0 0 10 16,0 0-4-16,0 0 0 15,0 7 0-15,4 0 1 0,-4 0-1 16,4 3 1-16,0 4-4 16,-4 3 1-16,4 8-5 15,-4-1 0-15,3 7-1 16,1 7-2-16,0 4 1 0,0 10-1 16,0 13 0-16,4 11-3 15,-4 11 0-15,0 6-1 16,-4 8 0-16,0 16 3 15,-4 11 0-15,0 7 1 16,0 14 2-16,0 10-1 16,0 0 2-16,4 7 0 15,0 11 1-15,0-8 0 16,-4 8 2-16,0 13 6 16,-3-14 4-16,-1-3-2 15,0 7 2-15,0 0 0 0,-4-14-1 16,5 4-3-16,-1 3-2 15,-4-4-6-15,4-10-1 16,1 14-1-16,3-7-2 16,0-14 3-16,4-13 2 15,4-1 0-15,0-3 0 16,0-21-3-16,3-13 1 16,1-11 2-16,-4-11 2 15,0-10-3-15,0 14-3 16,0-20 0-16,-4-8 1 15,4-10-3-15,3-10 0 16,1-8-10-16,0-9-5 0,0-8-6 16,3-10 1-16,1-7-10 15,0-14-5-15,-1-6-43 16</inkml:trace>
  </inkml:traceGroup>
</inkml:ink>
</file>

<file path=ppt/ink/ink1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4.9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BD62B4-FA0E-4189-8C8B-A1606888546A}" emma:medium="tactile" emma:mode="ink">
          <msink:context xmlns:msink="http://schemas.microsoft.com/ink/2010/main" type="inkDrawing"/>
        </emma:interpretation>
      </emma:emma>
    </inkml:annotationXML>
    <inkml:trace contextRef="#ctx0" brushRef="#br0">-5 28 124 0,'0'-7'46'0,"0"3"-24"0,8 1-24 0,-4 3 11 16,0-4-6-16,-1 1-2 16,1-1 0-16,0 4 1 15,4-3-1-15,-4-1-3 0,4 4 1 16,-1 0 1-16,1 0 2 16,0 4-3-16,0 3 0 15,0 3 10-15,-4 4 3 16,-1 0 3-16,1 10 4 15,0 0-9-15,4 7-1 16,0 4-7-16,3 7-2 16,1 3-5-16,0 6 1 15,-1 19 2-15,5 6 1 0,-4 10-2 16,-1 11 0-16,1 7-1 16,0 20 0-16,3 11 0 15,-7 7 3-15,0 24-11 16,-4 11-4-16,0 6-1 15,3 18 0-15,-3-11 5 16,0 11 5-16,-4 6 15 16,0-13 7-16,0 0 6 15,0 10 2-15,-4-17-4 16,0 3 1-16,1 10-7 16,3-20-3-16,0-3 1 15,0-1 0-15,0 28 8 16,0-38 5-16,0-17-7 0,0-14 1 15,0-7-7-15,0-21-1 16,0-6-4-16,0-11-1 16,0-14-3-16,0-7-2 15,3-3-2-15,1-11 1 16,0-10-4-16,0-7 1 16,0-3-7-16,0-1-3 15,4 1 3-15,-1-4 2 16,5 0-6-16,4-7-1 15,-1-6-7-15,5-12-2 16,3-19-20 0,4-18-51-16,-3-28 10 15</inkml:trace>
  </inkml:traceGroup>
</inkml:ink>
</file>

<file path=ppt/ink/ink1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4.9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E21387-25B1-44DE-96A7-397EB7B65EF5}" emma:medium="tactile" emma:mode="ink">
          <msink:context xmlns:msink="http://schemas.microsoft.com/ink/2010/main" type="inkDrawing"/>
        </emma:interpretation>
      </emma:emma>
    </inkml:annotationXML>
    <inkml:trace contextRef="#ctx0" brushRef="#br0">16-4 148 0,'-8'-4'55'0,"4"8"-30"0,0-1-18 0,4-3 13 0,0 0-8 16,0 3 1-16,0 4-8 15,0 4-1-15,0 3-2 16,4-1-2-16,4 5 3 0,-1-1-2 15,1 4-1-15,0 0 1 16,0-1-1-16,0 5 0 16,-5 6 0-16,1 10 4 15,4 4 2-15,0 11 2 16,4 2 2-16,-1 1-5 16,1 7-1-16,3 7-2 15,1 16 1-15,4 12-2 16,-1 3 2-16,0 10-2 15,1 21-1-15,-5 10 1 16,-3 4 1-16,0 10-3 0,-4 7 0 16,-1 0-4-16,-3 10 1 15,0 15 2-15,0-8 1 16,-4 7 3-16,0 7 1 16,-4-10 12-16,0 7 5 15,-4 3 3-15,1-10 1 16,-5 7-5-16,4 3 1 15,0-17-5-15,1-11 1 16,-1 1-7-16,0-14-1 16,0-25-2-16,1-13-1 15,-1 13-1-15,0-20 2 16,0-18-3-16,0-10 0 0,1-10-3 16,3-14-1-16,0-14-10 15,4-11-3-15,0-6-13 16,4-11-3-16,-4-17-37 15,8-17-14-15,-1-7-24 16</inkml:trace>
  </inkml:traceGroup>
</inkml:ink>
</file>

<file path=ppt/ink/ink1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CBB4C4-39F2-432B-AD30-8EB5D98040D4}" emma:medium="tactile" emma:mode="ink">
          <msink:context xmlns:msink="http://schemas.microsoft.com/ink/2010/main" type="inkDrawing"/>
        </emma:interpretation>
      </emma:emma>
    </inkml:annotationXML>
    <inkml:trace contextRef="#ctx0" brushRef="#br0">320-398 140 0,'16'0'52'0,"-8"4"-28"0,7 3-19 16,-3-4 13-16,4 1-6 16,3-1 1-16,8 0-6 15,4 1-2-15,4-1-2 16,12 1 0-16,11-1 2 0,9-3 2 15,3 4 1-15,0 3-2 16,4 0 1-16,0-4 0 16,15 4 3-16,8 0-5 15,9 0-1-15,2 3-2 16,1 1-2-16,12-1 1 0,4-3-1 16,-1 0 2-16,-3 3 3 15,7-3 0-15,9 0 0 16,-1-4-1-16,0 1 0 15,-4-1 0-15,8 1 2 16,0-1 1-16,1 4 1 16,-9 0-7-16,12 4 0 15,4-1 1-15,-4 0 3 16,-12 1-4-16,12 6-3 16,0-3 1-16,-8 7 0 15,-7-4-2-15,-9 0 2 0,9-3 3 16,-5 0 1-16,-11 0 3 15,-4-4 3-15,-4-3 0 16,0 0 0-16,32-4-5 16,-9-6-1-16,-7 3-3 15,-8 0-3-15,-12 0 4 16,0 0 1-16,0 3-3 16,-7-3-1-16,-5 4 1 15,-11 3 0-15,-8 0 1 16,-4 0 0-16,-7-1 0 15,-1 1 0-15,0 0 0 16,5-3 2-16,-1-1-6 16,-8 1-1-16,-3-1-3 15,-12 1 2-15,-12-1-23 16,-4 4-8-16</inkml:trace>
  </inkml:traceGroup>
</inkml:ink>
</file>

<file path=ppt/ink/ink1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685575-8EF7-4CD5-AEE2-6259DEED8D0A}" emma:medium="tactile" emma:mode="ink">
          <msink:context xmlns:msink="http://schemas.microsoft.com/ink/2010/main" type="inkDrawing"/>
        </emma:interpretation>
      </emma:emma>
    </inkml:annotationXML>
    <inkml:trace contextRef="#ctx0" brushRef="#br0">231 0 140 0,'-4'4'55'0,"4"-1"-30"0,-4 4-23 15,4-4 14-15,-4 1-8 16,0-1-2-16,0 4-3 16,-3 0 0-16,-1 0-2 15,0 0-3-15,4 0 1 0,0 3 1 16,0 4 0-16,0 0 0 0,1 3 2 15,-1 4-1-15,0 3 2 16,4 7-4-16,0 11-2 16,0 3 2-16,0 14 2 15,0-1-2-15,0 1-2 16,4 4 2-16,-4-1 2 16,-4 14-2-16,0 3 0 15,0 11 1-15,-4 0 2 16,0 4-1-16,5-4-1 15,3 10 1-15,0 0 1 16,3 1-3-16,1-8 0 16,4 4 1-16,0 0 2 15,-4 10-3-15,-4 0 0 0,-4 4 3 16,-4 3 3-16,-4 21 4 16,1 0 2-16,-1-7-5 15,0 0-4-15,-3 10 3 16,3-6 1-16,0-4 2 15,5-4 0-15,-1-6 0 16,0 7 2-16,0-8-3 16,4-3 1-16,1-6-5 15,-1-8 0-15,0-3 1 16,0-4 2-16,0 1-3 16,0-8-2-16,0-3-5 15,4-7-2-15,-4-7-4 16,4-6 1-16,0 9-4 15,0-6 1-15,0 7 6 0,0-1 3 16,4-9 3-16,0 2 2 16,0-9-3-16,0-4 0 15,0-4-1-15,0-6-2 16,0-1-4-16,-1-6-2 16,1-1-6-16,0 1-1 15,0-7-14 1,0-8-50-16,0-2 4 15</inkml:trace>
  </inkml:traceGroup>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3.809"/>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658 6379 140 0,'0'-26'55'0,"4"8"-30"0,-4-8-21 15,0 15 15-15,0 0 0 16,0-4 3-16,0-4-6 16,0-6-1-16,0 6-9 15,0-3 3-15,0 0 3 0,0-1-2 16,-4-2 0-16,4-1-6 15,0-8-1-15,0 5 1 16,-4-4 0-16,4-1 2 0,0-6 1 16,0-5-1-16,0-3-1 15,0 0 3-15,0 0 3 16,-5 0-4-16,1-4 1 16,0 0-3-16,0-7 2 15,-9 0-2-15,5-8 0 16,-4-3-3-16,-5 4 1 15,0 3 0-15,1 0 1 16,-1 7 0-16,5 1 2 16,-5 3 1-16,5-3 3 15,-1-1-3-15,-4 1 1 16,5-12-3-16,-5 1 0 16,5-1-3-16,-5 4 1 0,1 4-2 15,-1 0 2-15,0 0-2 16,1-4 2-16,-1 4-2 15,0-4 2-15,-4-22 0 16,5 3 1-16,-1 5-2 16,5 6-2-16,-1 5 1 15,-3 3-1-15,3 4-3 16,1-8 0-16,-1-3 2 16,1-11 2-16,3-1 2 15,1 5 1-15,0-1-5 16,-1 4 1-16,5-7 0 15,0 3 0-15,0-7-3 16,0-11 2-16,0 11 1 16,-1 3 2-16,1 5-1 0,0 6-1 15,4-3-2-15,0 1-1 16,0-9 2-16,4-10 0 16,0 10 1-16,1 5 0 15,-1 6-3-15,-4 5 2 16,4 3 1-16,-4 0 2 15,0 0-3-15,0 0 0 16,4-7 1-16,-4 4 2 16,0 6-1-16,0 9 2 15,-4-1-4-15,0 7 0 16,0-3 1-16,-1 4 0 16,1 0-5-16,0-4 1 0,4-1 0 15,0 1-1-15,4-3 1 16,-4-9 0-16,4 5 3 15,-4 7 2-15,0 7 0 16,-4 1 2-16,0 3 0 16,0 3 1-16,0 5-7 15,0-1 0-15,-1 1-4 16,1-1 0-16,4-3-1 16,0-1 0-16,0-3 2 15,0 0 2-15,-4 0 2 16,0-3 1-16,0-1 1 15,0 4 0-15,0 0 0 16,-1 4 0-16,-3 3-3 16,0 4 2-16,-1 4-15 0,1 4-6 15,4-1-16-15,0 4-6 16,-5-3-64 0</inkml:trace>
</inkml:ink>
</file>

<file path=ppt/ink/ink1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83D1BE-751C-4422-A570-71796FB777F2}" emma:medium="tactile" emma:mode="ink">
          <msink:context xmlns:msink="http://schemas.microsoft.com/ink/2010/main" type="inkDrawing"/>
        </emma:interpretation>
      </emma:emma>
    </inkml:annotationXML>
    <inkml:trace contextRef="#ctx0" brushRef="#br0">134 567 64 0,'-20'4'27'0,"16"-1"-14"0,0 4-18 16,4-7 6-16,0 0 1 15,0 0 3-15,8 4 9 16,0-1 5-16,4 1-5 15,-1 3-3-15,5-1-2 16,3 1 1-16,1 0 1 16,3-3 1-16,8 3-2 15,0 0-1-15,4 0-1 16,4-1 2-16,4-2-5 16,8 3-3-16,11 0 1 0,12 0 2 15,8 0 4-15,3 0-4 0,5 6-1 16,7-2 0-16,16-1 0 15,8 0-2-15,-1 4 1 16,1 0-2-16,19 3 2 16,0 4-2-16,0-3 2 15,4-1 2-15,20-3 2 16,-1-1-1-16,-3-2 1 16,23-4-4-16,-4 0 0 15,-8 0-3-15,16 3-1 16,3 0 1-16,-3 4 2 15,12 4-3-15,-1-5 0 16,-11 8 3-16,12 0 1 0,-1 3-4 16,-19 0 1-16,0 1 2 15,0-1 1-15,-8 0 1 16,24-3 2-16,-4-4 3 16,-8-3 2-16,-24-4-8 15,-11-3-3-15,-4 4-23 16,0-1-10-16,-16 7-38 15,-11 4-39 1,-23 0 33-16</inkml:trace>
  </inkml:traceGroup>
</inkml:ink>
</file>

<file path=ppt/ink/ink1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ADC7DB-4459-49D3-90CF-599A4CA8C19D}" emma:medium="tactile" emma:mode="ink">
          <msink:context xmlns:msink="http://schemas.microsoft.com/ink/2010/main" type="inkDrawing"/>
        </emma:interpretation>
      </emma:emma>
    </inkml:annotationXML>
    <inkml:trace contextRef="#ctx0" brushRef="#br0">-38 1713 120 0,'0'3'46'0,"4"4"-24"0,4-11-26 0,-8 4 10 16,8 0-7-16,3 0 0 15,5 0-6-15,3 0 0 16,5 4 1-16,7 3 3 15,4 0 2-15,4 0 3 16,4 3 8-16,3 0 3 16,5 1 5-16,7-4 1 0,9 0-4 15,18 0-1-15,12 3-6 16,5-3-3-16,3 0-2 16,15 3-3-16,17 1 3 0,7 2 2 15,-4-2 2-15,23 3-1 16,1-1 1-16,-5-2-2 15,16-1 2-15,4-3-4 16,-3 3 0-16,6-3 5 16,5-3 5-16,-8-1 2 15,8-3 0-15,12 0-5 16,-5 4-2-16,1-4-4 16,7 0-1-16,-11 3-1 15,-4-3 1-15,11 0 0 0,-11 4 1 16,-16-4-7-16,4 0 0 15,-7 0 1-15,-20 3 3 16,-16-3 0-16,-8 0-1 16,-3 0-6-16,23 4-4 15,-12 3-14-15,-15 6-7 16,-8 5-22-16,-12 2-6 16,1 8-15-1</inkml:trace>
  </inkml:traceGroup>
</inkml:ink>
</file>

<file path=ppt/ink/ink1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79DD77-7A06-4F21-8845-33E154E85C83}" emma:medium="tactile" emma:mode="ink">
          <msink:context xmlns:msink="http://schemas.microsoft.com/ink/2010/main" type="inkDrawing"/>
        </emma:interpretation>
      </emma:emma>
    </inkml:annotationXML>
    <inkml:trace contextRef="#ctx0" brushRef="#br0">0 0 108 0,'4'7'41'0,"0"7"-22"0,0 0-20 16,0-7 7-16,0 3-2 15,3 1 0-15,5-1 4 16,4 0 5-16,3 1 2 15,4-1 0-15,12 0-1 0,4 1 1 16,8-1-8-16,7 1 2 0,9-5 2 16,22 1-2-16,13 0 2 15,7-3-4-15,4-4 1 16,19 0-5-16,16 0-2 16,8 0 0-16,0-4-1 15,27 8 0-15,-8-4 0 16,12 0-3-16,15 3 2 15,-3-3 3-15,15 0 3 16,0 4 2-16,-11-1 3 16,11 1 1-16,0 3 3 15,-11-7-3-15,7 6-1 16,-4 5-4-16,-7-4 1 0,15 3-2 16,0-3 0-16,-15 0-3 15,11 0-2-15,-11 0-4 16,-12 0-2-16,0-4 5 15,-1 1 2-15,-14 3-6 16,-16-1-4-16,-1-2 0 16,-3-1 3-16,20 1 3 15,-24-1 2-15,-24 1-6 16,-15-1-3-16,-11 1-14 16,-12 3-5-16,-12 6-62 15</inkml:trace>
  </inkml:traceGroup>
</inkml:ink>
</file>

<file path=ppt/ink/ink1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53CF9B-0D04-4BF4-914C-03A69665BD4C}" emma:medium="tactile" emma:mode="ink">
          <msink:context xmlns:msink="http://schemas.microsoft.com/ink/2010/main" type="inkDrawing"/>
        </emma:interpretation>
      </emma:emma>
    </inkml:annotationXML>
    <inkml:trace contextRef="#ctx0" brushRef="#br0">6793 5276 156 0,'0'-31'57'0,"0"10"-30"0,0-14-25 16,0 15 14-16,0-12-4 16,0-16 3-16,-4-7 1 15,0-4-1-15,-4 0-7 0,0-3 1 0,-3-7 2 16,-1-8-6-16,0-12-1 16,1-8 0-16,-1 0 2 15,-4-4 1-15,5-2 1 16,-1-15-2-16,4 4 1 15,0 0 0-15,1-4 1 16,-1-10-2-16,4 0-1 16,-4-3-3-16,0-4-2 15,1-4 1-15,-5 1-1 16,0-4-5-16,4-3-1 16,1 3 0-16,-1 4 2 0,0 3-1 15,0 3 1-15,1-13 0 16,3 0 3-16,-4 3-2 15,0 3-1-15,-4-9 0 16,-3 2 3-16,3 15-2 16,1 10 1-16,-1 7 2 15,0-1 0-15,0 5 2 16,1 6 1-16,3 11-4 16,4 6-1-16,0 4-2 15,4 0 3-15,0-21 0 16,0 4 1-16,4 7 2 15,0 13 1-15,-4 11-6 16,0 10-2-16,0 17-5 16,-4 11 1-16,-8 7-41 15,1 7-19-15,-5 6-12 16</inkml:trace>
  </inkml:traceGroup>
</inkml:ink>
</file>

<file path=ppt/ink/ink1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0.8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7DB596-52F2-4CBA-A80F-082FA7F534D9}" emma:medium="tactile" emma:mode="ink">
          <msink:context xmlns:msink="http://schemas.microsoft.com/ink/2010/main" type="inkDrawing"/>
        </emma:interpretation>
      </emma:emma>
    </inkml:annotationXML>
    <inkml:trace contextRef="#ctx0" brushRef="#br0">130 5411 140 0,'15'7'55'0,"-3"0"-30"0,7-1-23 0,-7-2 12 0,4 3-3 16,-1 0 1-16,5-4-2 16,7 1-1-16,0-1-5 15,4 1 2-15,4-1 0 0,4-3 0 16,8-3-1-16,0-4 1 15,7 0 1-15,8 0-1 16,8-4-1-16,0 1-1 16,4 0 2-16,0-1-3 15,4 1-2-15,8-4 0 16,3 4-1-16,9-1-3 16,-5 1 2-16,0 0 3 15,1 3 1-15,-1 3 1 16,5 1 0-16,3-1-2 15,-4 4-2-15,0 0 1 16,-3 0-1-16,7 0 0 0,4 0 0 16,-4 0 2-16,0 0 3 15,-7-3 0-15,-5 3 2 16,5 0-2-16,3-4 2 16,0 4-4-16,-3 0 0 15,-5 0-3-15,1 0-1 16,-1 0 3-16,9 0 1 15,3 0-4-15,-8 4 1 16,20-1 0-16,-12 8 2 16,-7-1-1-16,7 0-1 15,0 1-2-15,4-4 1 0,-8 0 3 16,-7 0 1-16,-4 0-4 16,3-1 1-16,4 1 0 15,1 0 2-15,-5 0-1 16,-3 0 2-16,-8-3-4 15,0-1-2-15,0 0 2 16,7 1 0-16,1-1 3 16,-1 1 1-16,-7 3-1 15,-4 0-2-15,-12 0-2 16,-3 3 1-16,-5 0 1 16,-3 4 0-16,3 0 0 15,5 0 0-15,-1 0 2 16,-3 0 1-16,-5-1-4 15,1-2-1-15,-8-1-2 0,-4-3 0 16,-4 0-13-16,-4-4-4 16,0 1-20-1,-4-4-7-15,0 0-38 16</inkml:trace>
  </inkml:traceGroup>
</inkml:ink>
</file>

<file path=ppt/ink/ink1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6:11.7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D512B5-41B2-493A-A4FD-B1447A459CB4}" emma:medium="tactile" emma:mode="ink">
          <msink:context xmlns:msink="http://schemas.microsoft.com/ink/2010/main" type="inkDrawing"/>
        </emma:interpretation>
      </emma:emma>
    </inkml:annotationXML>
    <inkml:trace contextRef="#ctx0" brushRef="#br0">81-2 172 0,'-8'3'66'0,"8"1"-36"0,0-1-24 0,0-3 17 0,0 4-10 16,0 3-2-16,-3 0-9 15,-1 0-1-15,0 3-1 16,0 7 4-16,0-3 5 0,-4 3 4 16,0 1 4-16,1-1-5 15,-1 4 1-15,0 3-10 16,0 0-4-16,4 4 0 16,1 0 0-16,3 3-4 15,3 3 1-15,1 4-11 16,4 0-6-16,4 0-32 15,-1-3-16-15,-3-14-11 16</inkml:trace>
    <inkml:trace contextRef="#ctx0" brushRef="#br0" timeOffset="676.013">-160 1119 200 0,'-8'-7'77'0,"8"7"-42"0,0-4-30 15,0 4 17-15,0-3-12 16,4 0-3-16,0-1 0 15,4 1 2-15,0-1-4 16,3 1 4-16,1-1 3 0,0 4-4 16,-1 4-2-16,1 3-3 15,0 3 0-15,-1 4-4 16,-3 0 0-16,-4 3-4 16,-4 4-1-16,-4 3 7 15,0-3 6-15,-4 3-3 0,1-3 0 16,-1-1-2-16,0-2 1 15,0-1-2-15,0-3-1 16,1 0-2-16,3-4 1 16,0 0-1-16,4 1-2 15,0-1 3-15,0-3 2 16,4 0-2-16,0 0 0 16,3 7 1-16,1-4 2 15,0 1-3-15,4-5 0 16,3 5 1-16,1-4 2 15,3 0-3-15,1 0 0 0,-1-4 1 16,5-3 2-16,3 0-6 16,0 0-1-16,4 0-51 15,0 0-20-15,0-3-22 16</inkml:trace>
    <inkml:trace contextRef="#ctx0" brushRef="#br0" timeOffset="1591.333">-67 2288 180 0,'0'-10'68'0,"4"3"-36"0,4-4-26 16,-4 8 15-16,0-4-9 16,4 0 1-16,-5 0-4 15,5 4 2-15,0-1-6 16,0 1 1-16,4-1 4 0,-1-3 0 16,5 4 4-16,-1 0-5 15,5-1-1-15,-5 1-2 16,5-1-1-16,-1 4-10 0,-3 4-4 15,-1 3-6-15,-3 3-2 16,-4 4 3-16,-4 3 3 16,-4 4 7-16,-4 3 4 15,-4-3 7-15,-4 0 6 16,1-1-3-16,3-2 0 16,0-1-9-16,0-7 0 15,4 1-10-15,4-11-8 16,4-4 6-1,4 1 1-15,0 3 2 16,0 0 2-16,0 0 2 0,-5 7 2 16,5 0 3-16,0 3 2 15,-4 0 1-15,0 4 0 16,0 4 2-16,0-1 1 16,-4-3 3-16,0 3-5 15,0-3-1-15,0 3 4 16,-4 0 3-16,-4-3-4 15,0 0 1-15,-4 0 1 16,1 0 2-16,-1-4-1 16,-4 0-1-16,1 1-5 15,-5-1-3-15,1-3-5 16,0 0 0-16,3 0-20 16,0-4-7-16,1 1-41 15,3 3-59 1,4 0 28-16</inkml:trace>
    <inkml:trace contextRef="#ctx0" brushRef="#br0" timeOffset="2402.061">3 3492 176 0,'-3'0'66'0,"3"4"-36"0,0-1-29 0,0-3 14 15,0 0-10-15,0 3-1 16,0 4 0-16,0 0 0 16,-4 0-2-16,0 4 7 0,0 2 6 15,-4 1-1-15,0 4 2 0,0 2-5 16,-3 1 1-16,-1 0-9 16,0 0-2-16,1-1-1 15,-1 8 2-15,0-4-3 16,5 0 0-16,-1-3 1 15,4-4 2-15,4-3-3 16,4 0 0-16,0-3 3 16,4-1 1-16,3-3 1 15,5 0 0-15,3-4 0 16,1-3 0-16,-1 0-5 16,1 4 1-16,-5-1 0 15,1 1 2-15,-1-1-6 16,-3 1 1-16,0 2-6 15,-1-2-1-15,1-1-11 0,0 1-4 16,3-4-26-16,-3-4-10 16,0 1-17-1</inkml:trace>
    <inkml:trace contextRef="#ctx0" brushRef="#br0" timeOffset="2717.463">214 3703 184 0,'-8'4'71'0,"4"2"-38"0,4 1-36 15,0-7 11-15,0 4-15 16,0-1-5-16,0 4-5 15,0-7 0-15,0 7 9 16,0 0 2-16,0 0 2 0,0 3 7 16,0 1 3-16,0-1 5 15,0 4 6-15,0 3-7 16,-4 4-1-16,0 3-7 16,0 7-4-16,0 0-13 15,0 4-2-15,4-4-56 16</inkml:trace>
    <inkml:trace contextRef="#ctx0" brushRef="#br0" timeOffset="3693.379">73 4609 200 0,'-7'7'77'0,"3"-3"-42"0,0-1-28 0,4-3 18 16,-4 0-18-16,-4 0-3 15,-3 0-5-15,-1-3-1 16,-4 3 2-16,1 0 0 0,-1 0 2 15,-3 3-1-15,3 1-1 16,1 3 1-16,-1 0-1 16,4 0 0-16,1-1 0 15,3 1 0-15,0 0 0 0,0 0 0 16,4 0 0-16,1-3 0 16,3 6-5-1,0 0-1-15,0-3-2 16,0 11 2-1,0-5 6-15,0 1 0 16,0-3 0-16,0-4 3 16,0 6 0-16,3-6 1 15,5 0 0-15,0-3-5 16,4-4-1-16,3 0 1 16,1 0 0-16,3 0 1 15,1 0 0-15,-1 3 0 16,1 1 2-16,-1-1-3 15,1 1-2-15,-1-1 2 16,-3 4 0-16,-1 0 3 16,1 3 1-16,-5 1-4 0,1 2 1 15,-4 1 0-15,-4-3 2 16,-4 6 3-16,-4-3 2 16,-4 3 3-16,0-3 4 15,-3 0-2-15,-5 0 3 16,-3-4-8-16,-1 0-4 15,-3 1-2-15,-4-1-1 16,-1-3-3-16,1 0 2 16,4 0-8-16,3-4-2 15,5 1-14-15,3-4-4 16,0-4-64 0,1 1-36-16,3-8 60 0</inkml:trace>
  </inkml:traceGroup>
</inkml:ink>
</file>

<file path=ppt/ink/ink1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5:44.9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3F586E-4C1C-4942-8BE5-2E3E1AE6514D}" emma:medium="tactile" emma:mode="ink">
          <msink:context xmlns:msink="http://schemas.microsoft.com/ink/2010/main" type="inkDrawing"/>
        </emma:interpretation>
      </emma:emma>
    </inkml:annotationXML>
    <inkml:trace contextRef="#ctx0" brushRef="#br0">-38 1713 120 0,'0'3'46'0,"4"4"-24"0,4-11-26 0,-8 4 10 16,8 0-7-16,3 0 0 15,5 0-6-15,3 0 0 16,5 4 1-16,7 3 3 15,4 0 2-15,4 0 3 16,4 3 8-16,3 0 3 16,5 1 5-16,7-4 1 0,9 0-4 15,18 0-1-15,12 3-6 16,5-3-3-16,3 0-2 16,15 3-3-16,17 1 3 0,7 2 2 15,-4-2 2-15,23 3-1 16,1-1 1-16,-5-2-2 15,16-1 2-15,4-3-4 16,-3 3 0-16,6-3 5 16,5-3 5-16,-8-1 2 15,8-3 0-15,12 0-5 16,-5 4-2-16,1-4-4 16,7 0-1-16,-11 3-1 15,-4-3 1-15,11 0 0 0,-11 4 1 16,-16-4-7-16,4 0 0 15,-7 0 1-15,-20 3 3 16,-16-3 0-16,-8 0-1 16,-3 0-6-16,23 4-4 15,-12 3-14-15,-15 6-7 16,-8 5-22-16,-12 2-6 16,1 8-15-1</inkml:trace>
  </inkml:traceGroup>
</inkml:ink>
</file>

<file path=ppt/ink/ink1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7:05.60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4FE0AF6-1F52-4061-A769-7E77409DB5AC}" emma:medium="tactile" emma:mode="ink">
          <msink:context xmlns:msink="http://schemas.microsoft.com/ink/2010/main" type="inkDrawing"/>
        </emma:interpretation>
      </emma:emma>
    </inkml:annotationXML>
    <inkml:trace contextRef="#ctx0" brushRef="#br0">0 32 68 0,'0'-3'27'0,"0"3"-14"0,0-4-2 0,0 4 12 16,0 0 10-16,0 0 4 0,0 0 3 15,0 0 0-15,0 0-14 16,0 0-5-16,0 0-12 16,0 0 0-16,0 0 2 0,0 0-2 15,3 0 2-15,5-3-8 16,0-1-2-16,0 4 3 16,0-3 2-16,3-1 0 15,1 4-1-15,0-3 1 16,-1 3 3-16,1-4-4 15,0 4-1-15,-1-3 2 16,1 3 1-16,0 0-1 16,-1 0 1-16,1 0-4 15,0 0 0-15,-5 0-1 16,1 0-2-16,0 0-2 16,0 0 1-16,0 0 1 0,-1 3 0 15,-7-3 0-15,8 4 0 16,-8-4 0-16,0 0 0 15,-4 7 2-15,4 0 1 16,0 0-1-16,-4 0-2 16,0-1 1-16,1 5 1 15,-1-1-3-15,0 1 0 16,-4-1-1-16,0 0-2 16,0 1 5-16,1-1 1 15,-5 0-3-15,0 4 1 16,1 0 0-16,-1 0 2 15,-4 0-1-15,5 3-1 16,-1-3 1-16,0 0 1 0,1 0-3 16,-1-4-2-16,4 0 2 15,0 1 0-15,1-1 1 16,-1 1 0-16,4-5 0 16,0 1 0-16,0 0 0 15,0 4 2-15,4-11-3 16,0 10 0-16,0-3 1 15,0 0 0-15,0 0 0 16,4 0 0-16,-4-7 0 16,4 3 0-16,-4-3-3 15,4 4 2-15,-4-4-1 16,0 0 0-16,0 0 0 16,4 3-2-16,-4-3 0 15,4 7 0-15,-4-7 0 0,4 3 0 16,-4-3 3-16,0 7 0 15,0-3-2-15,-4-1 2 16,0 1 3-16,4-4 3 16,0 3-4-16,0 1-1 15,0-4-5-15,0 0-1 16,0 3-4-16,-4-3-1 16,4 0-3-16,0 0 1 15,-4 0-20-15,0-3-8 16,0 3-55-1</inkml:trace>
    <inkml:trace contextRef="#ctx0" brushRef="#br0" timeOffset="977.2">31 537 80 0,'0'-3'30'0,"0"6"-16"0,-4-6-17 0,4 3 6 16,0 0 8-16,0 0 5 15,0 0 14-15,0 0 8 16,0 0-3-16,0 0 2 16,0 0-10-16,0 0-4 15,0 0-13-15,4 0-6 0,3 3-1 16,1 1-2-16,-8-4 2 15,8 0-2-15,-8 0-1 16,0 0 1-16,4 0 1 0,0 3-3 16,-4-3-2-16,4 4 6 15,-4-4 3-15,0 0 1 16,4 0 3-16,-1 0-1 16,-3 0 0-16,0 0 1 15,0 0 1-15,0-4-3 16,0 4-3-16,0 0-5 15,0 0 0-15,0-3-2 16,0 3 0-16,0 0 2 16,0 0 2-16,0 0-1 15,0 0-1-15,4 3 1 16,-4-3-1-16,4 0-33 16,0 7-13-16,-8-10-65 15</inkml:trace>
  </inkml:traceGroup>
</inkml:ink>
</file>

<file path=ppt/ink/ink1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7:33.375"/>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2 24 104 0,'0'-4'38'0,"-4"4"-20"0,4 0-12 0,0 0 11 16,0 0-5-16,0 0 1 0,0 0-10 15,0 0-2-15,0 0-1 16,8 0 0-16,-8 0 0 15,3 0 2-15,1-3 1 0,-4 3 3 16,0 0 1-16,4 0 1 16,-4 0 2-16,0 0-1 15,4 0 2-15,0 0-4 16,-4 0-2-16,4 0-2 16,-4 0 0-16,0 0-2 15,4 0 2-15,-4 0 0 16,4 0 1-16,0 0-2 15,-1 0 1-15,1-4 0 16,4 4 1-16,-4 0-2 16,4-3-2-16,-4 3 1 15,3-4 1-15,1 4-3 0,0 0 0 16,0-3 3-16,0 3 3 16,-1 0 0-16,-3-4 2 15,4 4 0-15,0 0 3 16,0 0-5-16,-1 0-1 15,1 0 0-15,0 0 2 16,0 0-1-16,0 0 0 16,-1 0-1-16,1 0 0 15,0 0 0-15,0 0 2 16,-1 0-1-16,1 4 2 0,0-4-4 16,4 0-2-16,-1 0 4 15,1 0 1-15,0 3-2 16,3-3-1-16,1 0 1 15,-4 4 0-15,3-4-5 16,1 3 1-16,-1 1 0 16,-3-1 0-16,0 1 2 15,-1-4 1-15,1 0 3 16,0 0 3-16,-1 0-4 16,-3 0-1-16,0 0-2 15,0 3 1-15,-1-3-4 16,5 0 0-16,-4 0 1 15,4 0 0-15,-1 0 0 16,1 0 2-16,0 0-1 16,-1 0-1-16,-3-3 1 0,4 3 1 15,-4 0-1-15,-1 0-1 16,5 0 1-16,0 0 1 16,-1 0-3-16,1 0 0 15,0 0 1-15,-1-4 2 16,1 4-1-16,0 0-1 15,-1 0 1-15,1-3 1 16,0 3 1-16,-1 0 1 16,1 3-2-16,0-3 1 15,-1 0-2-15,1 0 2 16,0-3-4-16,-4 3 0 0,-1 0 1 16,1 0 0-16,0 0 0 15,0 0 0-15,-1 0 0 16,1-4 0-16,0 4 0 15,4-3 0-15,-1 3 0 16,-3 0 2-16,4 0-1 16,0 0-1-16,-1 0 1 15,1 0-1-15,0 0-3 16,-1 0 2-16,1 0 1 16,0 0 2-16,-1 0-1 15,1 0-1-15,0 0 1 16,-1 0-1-16,1 0 0 15,0 0 0-15,3 3 0 16,-3-3 0-16,3 0 0 16,-3 0 0-16,0 0 0 0,-1 0 0 15,1 4 0-15,0-4 0 16,0 0-3-16,-1 0 2 16,1 3 1-16,0-3 0 15,-1 0 0-15,1 0 2 16,-4 0-1-16,-1 0 2 15,5 0-4-15,0 0 0 16,-4 0 1-16,-1 0 0 16,1 0 0-16,0 0 2 15,0 0-1-15,3 0-1 16,1 0 1-16,-4 0-1 16,4 0-3-16,-1 0 2 15,1 4 1-15,-4-4 2 0,-1 0-3 16,1 0 0-16,4 0 1 15,3 0 2-15,-3 0-1 16,0 0-1-16,0 0 1 16,-1 0-1-16,1 0-3 15,3 0 2-15,1 0 1 16,0 0 0-16,-1 0 0 16,-3 0 2-16,-1-4-3 15,1 4 0-15,0 0 1 16,0 0 0-16,-5 0 2 15,1 0 3-15,0 0-2 16,0 0 0-16,-4 4-1 16,-4-4 1-16,0 0 0 15,3 0 1-15,-3 0-2 0,4 0-2 16,0 0-2-16,4 0 1 16,-4 0 1-16,4 0 0 15,-4 0 0-15,-4 0 0 16,3 3 0-16,-3-3 0 15,0 0 0-15,0 0 2 16,0 0-1-16,0 0 2 16,4 0-4-16,-4 0-2 15,8 0 2-15,-8 0 0 16,0 0 1-16,0 0 2 16,0 0-1-16,0 0-1 0,0 0 1 15,0 0-1-15,0 0-3 16,0 0 0-16,0 0 2 15,0 0 2-15,0 0 0 16,4 0-1-16,-4 0 1 16,0 0-1-16,0 0 0 15,0 0 0-15,0 0-3 16,0 0 0-16,0 0-1 16,4 0 3-16,-4 0-9 15,0 0-1-15,0 0-16 16,0 0-6-16,0 0-68 15,-12 0-58 1,-7-3 59-16</inkml:trace>
</inkml:ink>
</file>

<file path=ppt/ink/ink1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7:46.662"/>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-5 12 104 0,'4'0'41'0,"0"0"-22"0,4 0-11 15,-4 0 13-15,4 4-10 16,-1-1-1-16,1-3-2 16,-8 0 0-16,4 0-4 15,-4 0 6-15,0 0 3 0,0 0 0 16,0 0 0-16,0 0-10 15,0 0-3-15,0 0-4 16,0 0 0-16,0 0 3 16,0 0 2-16,4 7 4 15,-4-7 4-15,0 0 5 16,0 0 1-16,4 7-4 16,-4-7 1-16,0 0-3 0,0 0 2 15,0 0-6-15,0 0-1 16,8 4 0-1,-1-4-2-15,1 3-2 16,-4-3 3-16,8 3 0 16,-4-3 3-16,-8 0 3 15,7 4-2-15,1-1-2 16,0 1 0-16,0-8 1 16,-1 4-5-16,1 0-3 15,4 0 3-15,0 0 3 16,-1-3-3-16,1 6-1 15,0-3 0-15,3 0 0 0,-3 0 0 16,7-3 0-16,1 3 0 16,-1-4 2-16,1 1-1 15,-1 0-1-15,1-1 1 16,3 4-1-16,0-3 2 16,5 3 3-16,-1 0-2 15,0 0 0-15,-4 3 3 16,1-3 3-16,-1 0 0 15,-3 0 0-15,-5 0 1 16,5 0 1-16,-5 0-3 16,1 0-3-16,-1 0-2 15,1 0 0-15,-1 0-4 16,-3 0 0-16,0 0 1 16,-1 0 0-16,1-3 2 15,0 3 1-15,-4-4 1 0,-1 4 0 16,-3-3-2-16,0-1 1 15,0 4-4-15,0-3 0 16,0 3-4-16,-4-4 1 16,4 1 0-16,-4 3-1 15,4-4 1-15,-4 4 3 16,7-3 0-16,-7 3 1 16,0 0 0-16,0 0 0 15,4 0-3-15,-4 0 2 16,0 0-4-16,4 0-1 15,0 0-4-15,-4 0-1 0,0 0-12 16,0 0-5-16,0 0-36 16,0-4-75-1</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5.37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7268 34 124 0,'-17'-4'46'0,"9"4"-24"0,-8-3-24 0,7 3 11 16,-3-4 5-16,-5 0 5 16,-8-3 4-16,-8 3 1 15,0 1-13-15,-9-1 2 0,-8 4 1 16,0 0-3-16,-4 4-1 16,0 3 0-16,-4-3 1 15,-5 3 1-15,-7 0 2 16,-14 1-1-16,-3 3 2 0,0 0-6 15,-1 4-3-15,5-4-3 16,-4 0-3-16,-5 0 1 16,-16 4 1-16,8 0-1 15,0 3-1-15,5 4 1 16,-1-3-1-16,-4-1 0 16,-8 1 2-16,4-1 1 15,0-3 3-15,4 0-1 16,0 0 2-16,-4-4-6 15,-8 0-1-15,4-4 0 16,4 4 2-16,4-3-1 16,0 7 2-16,-8-12 0 15,-9 5 3-15,5-5-3 16,4 1 0-16,4 0-3 16,0-1-1-16,-4 1 1 0,-5 0 0 15,-20 3 0-15,13 1 0 16,3-5 0-16,5 5 0 15,-5-5 0-15,-12 5 0 16,17-8 0-16,8 4 0 16,0-4 0-16,0 3 0 15,-4 1 0-15,-5-4 0 16,9 0 2-16,5-4 1 16,7 1-4-16,5 3 1 15,-9 3 0-15,0-3 2 0,-4 4-6 16,13 0 1-16,4-4-1 15,4 0 2-15,0 0 1 16,4 0 1-16,0 3 0 16,0 1 2-16,-8 3-1 15,8-3-1-15,4 4 1 16,1-1-1-16,11 0-3 16,1 1 2-16,4 3 5 15,8-4 5-15,0 1-3 16,1-5-1-16,7 5-2 15,5-5 0-15,0 5-4 16,4-5 0-16,8 1 1 16,0-4 0-16,8 4-3 15,1-4 2-15,-1 4 1 16,5-4 2-16,4 3-6 0,4-3 1 16,0 0-8-16,12 4-1 15,5-4-15-15,0 0-6 16,12-7-55-1,0-1-56-15,-4-10 43 16</inkml:trace>
</inkml:ink>
</file>

<file path=ppt/ink/ink1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7:48.44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30 137 112 0,'-3'-3'44'0,"3"6"-24"0,0-3-8 0,0 0 16 0,0 0-7 15,0 0 0-15,0 0-6 16,-4 0-1-16,4 0-8 16,0 0 0-16,-4 4 1 0,0-4 3 15,0 3 4-15,4 1-2 16,0-4 3-16,0 3-4 15,0-3-1-15,-4 0-4 16,4 0 1-16,0 0 2 16,0 0 2-16,0 0-1 15,-4 0 1-15,4 0-4 16,0 0 1-16,0 0-5 16,0 0 0-16,0 0-6 15,0 0 0-15,-4 0-1 0,4 0-1 16,0 0 4-16,0 0 2 15,0 0 0-15,0 0 2 16,0 0 0-16,0 0 1 16,0 0 2-16,0 0 3 15,0 0 0-15,4 0 0 16,0-3-5-16,4 3-1 16,0-4-1-16,-1 1 1 15,1 3-4-15,4-4-2 16,-4 1 2-16,7-4 2 15,1 0 0 1,-1 4-1-16,1-1 1 16,0 1 1-16,-1-1 3 0,1 4 0 15,-1-3 0-15,1-1-1 16,-1 4 0-16,1 0-2 16,3-3 1-16,1 3 0 15,-1-4 1-15,5 1-5 16,-1 0 1-16,0-1 2 15,1 4 1-15,-5 0-1 16,1 0 1-16,-1 0-2 16,1-3 2-16,-5-1 0 15,5 1 3-15,-9-1-3 16,1 1 0-16,0 3-1 16,-1-4-2-16,1 4 1 15,0-3-1-15,-5 3 2 16,1-4 1-16,0 1-4 15,0 0-1-15,0-1 3 0,-5 1 1 16,-3-1 0-16,8 1-2 16,-4 3-2-16,0-4 1 15,-4 4-1-15,4-3 0 16,0-1 0-16,-4 4 0 16,0 0 0-16,0-3-2 15,4 3 0-15,3 0 0 16,-7 0 0-16,8 0 3 15,0 0 0-15,-8 0 3 16,4-4 1-16,-4 4 1 16,0 0-2-16,0 0 1 0,0 0-4 15,0 0 0-15,0 0-4 16,0 0 1-16,0 0 2 16,0 0 1-16,4-3-2 15,-4 3 0-15,0 0 2 16,0 0 0-16,0 0 1 15,0 0 0-15,0 0 2 16,0 0 1-16,0 0-1 16,0 0 1-16,0 0-4 15,4-4 0-15,-4 4 1 16,0 0 0-16,0 0-3 16,0 0 0-16,0 0-1 15,0 0 3-15,0 0-2 16,0 0 1-16,0 0 0 15,0 0 0-15,0 4 0 0,0-4-2 16,0 0 0-16,0 0 0 16,0 7-6-16,0-7-4 15,0 0-10-15,0 0-5 16,-4 0-44-16,0-7-20 16,0-7-2-1</inkml:trace>
</inkml:ink>
</file>

<file path=ppt/ink/ink1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6:21.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66735E-508F-4757-B686-986E68810519}" emma:medium="tactile" emma:mode="ink">
          <msink:context xmlns:msink="http://schemas.microsoft.com/ink/2010/main" type="inkDrawing"/>
        </emma:interpretation>
      </emma:emma>
    </inkml:annotationXML>
    <inkml:trace contextRef="#ctx0" brushRef="#br0">7508 1321 192 0,'-4'-4'71'0,"8"4"-38"0,-8 4-28 0,4-4 19 16,0 0-4-16,0 0 0 16,-4 0-2-16,0 0 1 15,4 0-10-15,0 0-1 0,0 3 2 16,0 4-2-16,0 0 1 15,0 3-5-15,0 8-1 16,0 6-1-16,0 10 1 16,0 8-7-16,-4 3 1 15,0 3-8-15,0 11-3 16,-3-4-10-16,-1 4-3 16,-4 3-53-16,4 8-54 15,1-15 41-15</inkml:trace>
    <inkml:trace contextRef="#ctx0" brushRef="#br0" timeOffset="675.55">7142 2618 232 0,'-4'-7'88'0,"8"0"-48"0,4-7-47 0,-1 7 14 0,5-3-10 16,0-1 2-16,3 1 1 15,1 0 2-15,3-1-1 16,1 4 10-16,-1 1 6 0,1 2-3 15,-1 1 0-15,1 3-6 16,-1 3-3-16,1 4-5 16,-5 0 0-16,1 3 0 15,-1 1 0-15,-3 2-7 16,-4 5 0-16,0 3 1 16,-5-1 3-16,-3 5 2 15,0-1 1-15,-3 0 2 16,-5 4 1-16,-4-1-1 15,0 4 1-15,-3-6-2 16,3-5-1-16,0-2 1 16,1-4 1-16,3-1-3 0,0-2-2 15,4-1-3-15,0 1 1 16,4-5 5-16,4 1 4 16,4 0-3-16,4-3-1 15,-1-1-2-15,5 1 0 16,0-1-16-16,-1-3-5 15,5 0-29-15,-1 0-9 16,4 0-23 0</inkml:trace>
    <inkml:trace contextRef="#ctx0" brushRef="#br0" timeOffset="1455.561">7126 3625 160 0,'0'-4'60'0,"0"4"-32"0,0 0-24 0,0-3 15 15,4-1-5-15,0 1 2 16,4-4 2-16,4 0 1 16,3 0-10-16,1 0 8 0,3 0 5 15,1 0-5-15,-1 4 1 16,1-1-9-16,-5 4-1 16,-3 4-6-16,-1-1-4 15,1 4-4-15,-4 4-1 0,-4 2 1 16,-4 1 2-16,-4 3 6 15,0 1 6-15,-4 3 0 16,0-4 1-16,1 0-3 16,-1-3 1-16,0-4-11 15,12-10-17 1,8-7-3-16,3-3-1 16,1 0 0-16,3-1 8 15,1 4 3-15,-1 4 12 16,-3 3 6-16,-1 7 10 15,-3 7 3-15,-4 3 3 16,0 4 0-16,-5 3-3 16,-3 4 0-16,0-1-7 15,-3 1-2-15,-1-4 2 0,-4 0 1 16,-4 1-5-16,1-1-2 16,-5 0 0-16,0 0 2 15,1-6-5-15,-1-5-1 16,-3 1 0-16,-1 0 0 15,-3-4-5-15,0 1 1 16,-1-1-11-16,1 1-3 16,3-4-24-16,5-1-8 15</inkml:trace>
    <inkml:trace contextRef="#ctx0" brushRef="#br0" timeOffset="2416.12">7329 5001 248 0,'-8'14'93'0,"8"-10"-50"0,0 3-50 0,4 0 16 0,-4-1-13 16,0 5 1-16,0-1-4 16,0 8 2-16,-4 2 3 15,0 5 3-15,-4 9 4 0,-3 8 4 16,-5 3 5-16,-3 6-8 16,-5 12-1-16,1-1-1 15,3-7 0-15,1-3-16 16,3-3-6-16,9-11-163 31,10-21 70-31</inkml:trace>
    <inkml:trace contextRef="#ctx0" brushRef="#br0" timeOffset="3663.473">7126 5949 232 0,'0'4'88'0,"4"-4"-48"0,8 0-45 15,-4 0 17-15,3 0-18 16,5 0-3-16,3-7-3 16,1 3 0-16,-1 4 7 15,1 0-2-15,-1 4 2 0,1-1-4 0,3-3-1 16,0-3-39-1,1-4-51-15,-5-3 20 16</inkml:trace>
    <inkml:trace contextRef="#ctx0" brushRef="#br0" timeOffset="3301.778">7224 5980 228 0,'-20'0'85'0,"12"0"-46"0,-7 0-48 16,11 0 12-16,-4 0-9 15,-4 0 1-15,1 0 3 0,-1 0 1 16,0 0 1-16,1 4 4 0,-1-1 2 15,-4 1 2-15,5 3 0 16,-1 3-4-16,-3 1-1 16,3 2-6-16,0 5 0 15,1-1-4-15,-1 4 2 16,4-1 1-16,0 1 2 16,1-3 1-16,3-1 1 15,0 0 0-15,0-3 2 16,0 0 1-16,4-4 1 15,0 1-2-15,4-5 1 0,4 1-2 16,3-7 2-16,1 4-2 16,0-4-1-16,3 0 1 15,1 3-1-15,-1 1 0 16,1-1 0-16,-1 4 0 16,5 0 0-16,-1 3-3 15,5 1 2-15,-1-1 1 16,0 4 2-16,1-4-1 15,-1 4-1-15,-3 0 1 16,-5 3 1-16,-3-3-1 16,-4 0 2-16,-1 3 4 15,-7 1 6-15,-3 2 6 16,-5 1 3-16,-8-4-3 16,-3 1 1-16,-5-4-9 15,-3-1-2-15,0-2-10 0,4-4-1 16,-5-7-20-16,9-4-8 15,-5-6-26-15,5-4-10 16,3-7-36 0</inkml:trace>
    <inkml:trace contextRef="#ctx0" brushRef="#br0" timeOffset="2145.828">7212 4801 204 0,'0'10'77'0,"0"-6"-42"0,4-1-34 0,-4-3 16 0,0 0-11 15,0 0-3-15,0 0-2 16,0 0 1-16,0 7-1 16,0 0 10-16,-4 3 8 0,0 4 3 15,0 3 2-15,-4 8-9 16,1 2-2-16,-5 4-5 16,0 1 0-16,1-5-5 15,-1 4-2-15,4-3-3 16,0-4 1-16,4-3-1 15,4-4 0-15,8-3-3 16,8-7-1-16,3-7 0 16,5-3 2-16,-1-1-5 15,4 1-1-15,-3-1 0 16,-1-3 1-16,-4 0-3 16,-3 4 0-16,-4 0-5 0,3-1-2 15,-3 1-40 1,-1-4-58-16,-3-4 21 15</inkml:trace>
  </inkml:traceGroup>
</inkml:ink>
</file>

<file path=ppt/ink/ink1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9:29.648"/>
    </inkml:context>
    <inkml:brush xml:id="br0">
      <inkml:brushProperty name="width" value="0.09333" units="cm"/>
      <inkml:brushProperty name="height" value="0.09333" units="cm"/>
      <inkml:brushProperty name="color" value="#FF8000"/>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FB252F3E-3450-4D60-A7CD-BE92E5AC3566}" emma:medium="tactile" emma:mode="ink">
          <msink:context xmlns:msink="http://schemas.microsoft.com/ink/2010/main" type="inkDrawing"/>
        </emma:interpretation>
      </emma:emma>
    </inkml:annotationXML>
    <inkml:trace contextRef="#ctx0" brushRef="#br0">18277-454 168 0,'0'-4'63'0,"4"8"-34"0,-4-8-27 15,0 4 12-15,7 0-3 16,-7 0 1-16,0 0 5 15,4 0 3-15,-4 0-10 16,-4 0 8-16,0 0 2 0,1 4-2 0,-1-4 2 16,-4 3-2-16,-4-3 0 15,1 0-5-15,-1 0 0 16,-4 0-4-16,1 4 0 16,-5-1-3-16,1 1-1 15,-5 3-6-15,-3-4 1 16,-4 4 2-16,-4 0 1 15,-4 0 1-15,0 3 2 16,0 4-1-16,4 3 2 16,0 1 0-16,0 2 1 15,4 5-2-15,4-1-1 16,0 0-1-16,3 7 2 0,5 0-3 16,3 0 0-16,1 1-1 15,3-1 1-15,0 0-2 16,5-4-1-16,3 1 1 15,0 3-1-15,4-6 2 16,4 2 1-16,3-3-1 16,5 1 1-16,4 2 0 15,3-2 1-15,1-1-2 16,3-4 1-16,4 1-2 16,8-3-1-16,0-5 1 15,8-2-1-15,-4-4 0 16,0-4 2-16,-4-3-3 15,4-3 0-15,-4-1 1 16,0-3 0-16,-4 0 0 16,-4 4 2-16,-3-1-1 0,-5 1-1 15,-3 0 1-15,-5-1 1 16,1 4-3-16,-4-3 0 16,-4 3 1-16,0 0 2 15,-4 0-1-15,0 0 2 16,0 0-7-16,0 0-1 15,0 0-14-15,0 0-5 16,0 0-34-16,3 0-14 16</inkml:trace>
    <inkml:trace contextRef="#ctx0" brushRef="#br1" timeOffset="-179957.078">16662 674 200 0,'3'3'74'0,"1"11"-40"0,4-4-33 0,-4-3 16 16,0 0-9-16,0 0-2 15,4 0 1-15,-1 0 0 16,1 0-3-16,0 0 4 0,0 0 2 0,-1 3-3 15,1 4 1-15,0 7-5 16,-4 6-2-16,0 4-7 16,-4 4-4-16,0 0-8 15,0 3-3-15,0 0-47 16,0 3-50 0,0-6 30-16</inkml:trace>
    <inkml:trace contextRef="#ctx0" brushRef="#br1" timeOffset="-179222.27">17638 715 200 0,'0'0'77'0,"4"0"-42"0,4-3-34 16,0 3 16-16,0-4-9 16,7 1-2-16,1-1-3 15,3 1-3-15,5-1 1 16,-1 1-1-16,0-1 2 0,1 8 1 16,3-1 1-16,-8 4-2 0,1 4-2 15,-9-1-6-15,-3 4-1 16,-12 3 1-16,-3 4 3 15,-9 7 2-15,-3 3 3 16,-9 3 3-16,1 1 4 16,0-4 0-16,0 0 2 15,3 0-2-15,9-6 2 16,3-5-2-16,0-2 0 16,8-5-1-16,4 1 0 15,4-3-2-15,8-1 1 16,7-3-4-16,5-4 0 15,7 1-3-15,8-4-1 16,8 0-6-16,-9 0-3 0,1 0-5 16,-4-7-4-16,0 4-22 15,-3-1-11-15,-1-3-44 16</inkml:trace>
    <inkml:trace contextRef="#ctx0" brushRef="#br1" timeOffset="-178456.626">18872 715 152 0,'-15'4'57'0,"11"-1"-30"0,-4-3-38 0,4 0 5 0,0 0-3 16,0 0 3-16,-4-3 29 15,5 3 15-15,-1-4 7 16,0 4 3-16,4-3-13 16,4-1-6-16,0 1-17 15,3 3-3-15,5 0-2 0,4 3-3 16,3-6-1-16,4 6-3 15,-3 1-1-15,-1 3-6 16,1-1 0-16,-5 1-4 16,-3 0 2-16,-8 4 0 15,-4 3 1-15,-4-1 7 16,-4 5 5-16,-3 2-4 16,-5-2 0-16,-3-1-2 15,-1 0 0-15,1-3 2 0,3-3 2 16,4-1-3-16,-3-3-2 15,7-4-3-15,8-3-1 16,0 0 1-16,8 7 4 16,11 0 1-16,1 0 1 15,-1 3-3-15,1 4 2 16,-5 4 7-16,-3-1 4 16,-4 4-5-16,-4-1-3 15,-4 1 1-15,-8 0 2 16,-4 0-2-16,-3-1 0 15,-1 1 1-15,0 0 0 16,1 0 0-16,-5-4 0 16,-3-3-2-16,7 0-2 0,1-4-13 15,-1 0-6-15,5-6-28 16,-1-4-10-16,4-4-38 16</inkml:trace>
    <inkml:trace contextRef="#ctx0" brushRef="#br1" timeOffset="-177886.515">19872 826 228 0,'0'-7'85'0,"0"3"-46"0,8-6-46 0,-8 7 16 16,4-1-13-16,4-3-1 16,-4 4-1-16,0-1 4 0,0 1 1 15,-1 3 5-15,-3 0 2 0,4 7 0 16,0 0-1-16,-4 7 1 16,0 3 1-16,0 4-1 15,-4 3 1-15,-3 3 0 16,-1-2 1-16,-8 2 2 15,4 8 1-15,5-7-3 16,-1-1-3-16,0 1-7 16,4-4-3-16,4 0 2 15,0-3 3-15,4 0 7 16,4-4 6-16,4 1-5 16,3-5 0-16,9-2-4 15,-1-1-1-15,0-6-12 16,4-1-7-16,5-6-16 15,3-1-7-15,-4-3-41 16,0 0-49-16,0 0 37 16</inkml:trace>
    <inkml:trace contextRef="#ctx0" brushRef="#br1" timeOffset="-177614.099">20036 1134 260 0,'4'7'99'0,"0"0"-54"0,3-1-59 16,-3 1 14-16,0 0-11 16,0 0 2-16,-4 4 11 15,0-1 6-15,-4 4-3 16,0 3 6-16,0 4 2 0,1 0-2 15,3 3 1-15,3 0-18 16,1 4-6-16,8-4-43 16,0 0-16-16,11-7-28 15</inkml:trace>
    <inkml:trace contextRef="#ctx0" brushRef="#br1" timeOffset="-176744.928">21488 653 240 0,'-8'-4'90'0,"0"4"-48"0,0-3-47 16,0 6 17-16,-3-6-11 15,-1 3-1-15,-4-4 2 16,1 4 1-16,-1 0-1 0,-3 0 3 0,-1 0 4 16,-3 7-3-16,4 0-1 15,-1 4-5-15,-3-1-2 16,3 4-4-16,1 0-1 16,-1 0-10-16,-3 3-1 15,8 0 4-15,-1 0 4 16,4 1 6-16,-3 3 2 15,3-4 8-15,4 0 4 16,0-3-5-16,5-4-1 16,3 1-4-16,0-4-1 15,3-4-1-15,5 1-2 0,4-4 0 16,0 0 3-16,3 3 0 16,5 0 3-16,7 4-3 15,-8 0-2-15,16 4-1 16,-4-1 3-16,1 4-7 15,-1 0 1-15,-4 3-2 16,-4 4 1-16,-3 0 7 16,-9-1 5-16,-3 1 4 15,-4 0 3-15,-4-4 3 16,-4 4 2-16,-4-4-5 16,-3 0 1-16,-5-3 13 15,-3 0 8-15,-5 0-8 16,1-4-3-16,0 1-17 15,-5-1-7-15,1-3-27 16,0-3-9-16,-12 2-81 16,-4-6-42-16,-7-3 77 15</inkml:trace>
  </inkml:traceGroup>
</inkml:ink>
</file>

<file path=ppt/ink/ink1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6:37.2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502C3A-B18A-482D-A18B-549602FC5E5E}" emma:medium="tactile" emma:mode="ink">
          <msink:context xmlns:msink="http://schemas.microsoft.com/ink/2010/main" type="inkDrawing"/>
        </emma:interpretation>
      </emma:emma>
    </inkml:annotationXML>
    <inkml:trace contextRef="#ctx0" brushRef="#br0">15471 6461 176 0,'-16'-13'68'0,"8"2"-36"0,-3 1-35 0,7 6 11 15,-4 1 2-15,0-1 4 16,0 4 10-16,-3 0 5 16,-1 4-15-16,0-1 1 0,1 4 1 15,-1 4-6-15,0-1-1 16,1 4-10-16,-1 3-1 15,0 0-5-15,1 4 2 16,-1 0 3-16,0 0 3 16,1 3 2-16,-1-3 1 0,4-1 0 15,0-2 0-15,4-4-7 16,1-4-2-16,-1-3-5 16,4-7-1-16,0 0 1 15,4 0 4-15,3 0 1 16,1 0 0-16,0 0 4 15,0 3 2-15,3 4-2 16,1 4-2-16,-4 2 6 16,3 1 3-16,1 4-6 15,4-1 1-15,-1-3-3 16,1 0 0-16,3-1-3 16,-3-2 1-16,-1-1 0 15,1 4 2-15,-4 3 1 16,-5 1 3-16,1-1 8 15,-4-3 5-15,-4 0-1 0,-4-1 2 16,0 1 0-16,-3-3 2 16,-1-1-6-16,0 4-2 15,-4-4-5-15,-7-3-2 16,3-7-6-16,-3 4-2 16,-1-1-16-16,5-6-6 15,-5-1-26-15,5 1-9 16,-5-8-38-1</inkml:trace>
    <inkml:trace contextRef="#ctx0" brushRef="#br0" timeOffset="391.032">15354 6403 152 0,'15'-14'57'0,"-3"7"-30"0,4-4-36 0,-5 4 7 16,5 4 1-16,3 0 5 15,5-1 9-15,3 4 6 16,0 0-9-16,0 0-10 0,-3 0-3 15,-5 0-72 1</inkml:trace>
    <inkml:trace contextRef="#ctx0" brushRef="#br0" timeOffset="-899.005">15424 5406 296 0,'-12'14'110'0,"16"-11"-60"0,0 4-61 16,-4-7 16-16,4 7-20 15,0 0-5-15,0 4 11 16,-4 6 6-16,0 7 3 15,-4 7 11-15,0 0 6 0,-4 11-1 16,0-1 1-16,-3-3-3 16,3 1-1-16,0-8-12 15,4 0-3-15,0-10-23 16,0-4-9-16,4-7-60 16,8-3-59-1,-8-7 47-15</inkml:trace>
    <inkml:trace contextRef="#ctx0" brushRef="#br0" timeOffset="-3422.998">15755 1518 220 0,'4'3'82'0,"-1"1"-44"0,1-1-44 0,-4-3 14 15,0 7-9-15,4 0 0 16,-4 0 10-16,0 3 3 16,0 8-5-16,0-5 13 0,0 5 9 15,0-1-6-15,0 4-1 16,-4 3-13-16,0 0-3 15,1 0-6-15,-1 1-1 16,0-5-6-16,0 5 0 16,0-1-10-16,0-3-2 15,0-1-17-15,0-2-4 16,-3 2-67 0</inkml:trace>
    <inkml:trace contextRef="#ctx0" brushRef="#br0" timeOffset="-2686.922">15443 2774 248 0,'0'0'93'0,"4"0"-50"0,16 0-46 16,-9 0 16-16,9-7-18 15,3 3-6-15,4-3 0 16,1 0 2-16,-1 4 5 16,0 3 6-16,-3 0 4 0,-5 3 6 15,0 4 5-15,-3 4-5 16,-8 9-2-16,-4-6-3 16,-8 3-2-16,-4 4-1 15,-4 0 0-15,-7 0 4 16,-4 3 5-16,-5 0 2 15,1 0 3-15,0 1-10 16,0-5-2-16,3-2-4 16,5-4 1-16,3-4-7 15,4 0-1-15,5-3-3 0,3 0 0 16,4 0 5-16,4 0 1 16,3 0 2-16,9 0 2 15,0 0 1-15,3 0 3 16,4 0-5-16,1-1-1 15,-1 1-2-15,0 0 0 16,-3 0-14-16,3-3-4 16,1-1-32-16,-5 1-12 15,4 3-43 1</inkml:trace>
    <inkml:trace contextRef="#ctx0" brushRef="#br0" timeOffset="-1831.127">15342 3887 244 0,'-4'7'90'0,"4"-7"-48"0,0 0-42 0,-4 4 16 15,4-4-14-15,0 0-2 0,0 0 1 16,8-4 1-16,4 1 0 16,3-1 5-16,1 1 3 0,7 0 1 15,1-1 1-15,3 1-4 16,-4-1-3-16,1 4-2 16,-5 4 0-16,-3 3-2 15,-9 3 2-15,-3 0-2 16,-8 11 2-16,-3 0-2 15,-5 0 2-15,-4 10 4 16,1-11 4-16,-1 1 0 16,1-3 1-16,3-5-9 15,0 1-1-15,1-3-9 16,3-4-3-16,4-4-5 0,8-3-4 16,4-3 6-1,3-1 5-15,5 1 3 0,-1-1 0 16,1 4 6-16,0 0 1 15,-1 4 2-15,-3 6 0 16,-4 0-5-16,-4 8 1 16,-4 2 6-16,-4-2 4 15,0-1-3-15,-4 4-2 16,0 0-2-16,0-1 0 16,-3 1-2-16,-1 0 2 15,0 0-2-15,1-4-1 16,-1 0 3-16,0 0 0 0,1-3-4 15,3 0-1-15,0-4-21 16,0-3-10-16</inkml:trace>
    <inkml:trace contextRef="#ctx0" brushRef="#br0" timeOffset="-1170.334">15338 5109 212 0,'0'7'82'0,"4"-7"-44"0,-4 3-42 16,0-3 15-16,0 0-8 16,0 0 0-16,4 7 10 15,-4 7 6-15,0 0-10 16,0 3 17-16,-4 0 8 0,-4 1-5 15,1 6-2-15,-1 0-13 16,0 4-4-16,0-1-6 16,0 1-3-16,1-4 0 15,-1 4-1-15,4 0-3 16,4-4 2-16,0 0-1 16,0 0-2-16,4 0 3 0,8-3 0 15,-1 0-2-15,5-4 2 16,3-3-4-16,1-4 1 15,-1 1-3-15,5-4 0 16,-1-7-7-16,0-4-4 16,1-6-17-16,-1-7-7 15,0-4-44 1,-7-3-49-16,-4 3 41 16</inkml:trace>
  </inkml:traceGroup>
</inkml:ink>
</file>

<file path=ppt/ink/ink1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46:46.175"/>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57D200"/>
      <inkml:brushProperty name="fitToCurve" value="1"/>
    </inkml:brush>
    <inkml:brush xml:id="br2">
      <inkml:brushProperty name="width" value="0.09333" units="cm"/>
      <inkml:brushProperty name="height" value="0.09333" units="cm"/>
      <inkml:brushProperty name="color" value="#FF8000"/>
      <inkml:brushProperty name="fitToCurve" value="1"/>
    </inkml:brush>
    <inkml:brush xml:id="br3">
      <inkml:brushProperty name="width" value="0.09333" units="cm"/>
      <inkml:brushProperty name="height" value="0.09333" units="cm"/>
      <inkml:brushProperty name="fitToCurve" value="1"/>
    </inkml:brush>
  </inkml:definitions>
  <inkml:trace contextRef="#ctx0" brushRef="#br0">-39-3921 148 0,'-4'0'57'0,"4"4"-30"0,0-4-25 15,0 0 12-15,0 0-3 16,0 0 1-16,0 0 0 16,0-4 0-16,4 1-6 15,0-4 5-15,4-3 4 0,4-8-1 16,3-6 2-16,5-4-5 16,7-13-1-16,4-4-6 15,4-14-1-15,4-7-1 16,0 4-2-16,0 3 1 15,-4 1-1-15,0 2 0 16,-4 4 0-16,4 4 0 16,-4-4 2-16,-8 7-1 15,1 3 2-15,-1 4-2 0,-3 7 2 16,-1 4 2-16,-3 2 2 16,-1 5-3-16,1 6-1 15,-1 3 3-15,-3 8 1 16,0 3-1-16,-1 7 1 15,1 3-4-15,0 4-2 16,-4 3 0-16,-1 8-1 16,5 2 0-16,-4 4 0 15,0 4 0-15,-1 3 0 16,1 0 0-16,0 7 2 16,0 10-3-16,-1 8-2 15,1 2 4-15,4 1 1 0,-4-4-5 16,0-6-2-16,-1-8-1 15,-3-6 4-15,-4-4-1 16,0-7 1-16,0-3-9 16,-4-8-5-16,0-6-21 15,-3-3-6-15,-5-5-57 16</inkml:trace>
  <inkml:trace contextRef="#ctx0" brushRef="#br0" timeOffset="285.274">296-4301 168 0,'0'7'66'0,"4"0"-36"0,8 0-20 0,-5 0 20 16,1-1-14-16,4 1-3 15,-1 0-6-15,9 0-2 16,-5 0-3-16,5-3-2 0,3-4 1 16,1 0-1-16,7 0 0 15,12-4-3-15,7 1 2 16,5-4-12-16,3 0-5 16,-3 0-63-1,-1 0-37-15,-3-3 51 16</inkml:trace>
  <inkml:trace contextRef="#ctx0" brushRef="#br1" timeOffset="152979.998">2518-4668 148 0,'-11'4'55'0,"11"-8"-30"0,0 1-21 0,0 3 15 16,3 0-5-16,1-7 0 15,4 0 5-15,0 3 2 16,0-3-10-16,3-3 2 0,5 0 3 16,3-1 1-16,5 1-1 15,-1-4-2-15,4 4-1 0,1-1-5 16,-1 4-3-16,-4 4-2 15,4 0 0-15,1 6-2 16,-5 4 2-16,0 3-2 16,1 4 2-16,-1 0-4 15,-3 0-2-15,-1 3 2 16,-3 4 0-16,-1-4-2 16,-3 4 2-16,-4 0 1 15,-5 3 0-15,-3 0 0 16,-3 0 0-16,-5 1 6 15,-4-1 4-15,0 3-1 16,-3 1 2-16,-1 3-6 16,1-7-1-16,-1-3 0 15,1-4 2-15,3 1-5 0,4-8-3 16,0 1 1-16,4-5 0 16,4 1 5-16,0-3 2 15,0-4-5-15,8 0 0 16,0 0-1-16,4 0 2 15,-1-4-1-15,9 1-1 16,3-4-4-16,8 4 0 16,4-1 0-16,4 4-1 15,0 4 1-15,-4 2 0 16,0 8 0-16,-4 0 3 16,1 0-2-16,-5 3-1 0,-4 7 0 15,-3 1 0-15,-5-1 0 16,-3 0 0-16,-8 0 0 15,-4-3 3-15,-4 0 0 16,-4 0 3-16,-8-4 5 16,1-3 6-16,-8 0-1 15,-9 3 1-15,-6-3-3 16,-5-4 1-16,0 0 3 16,0-3 1-16,-4 0-8 15,5-3-2-15,-1-1-3 16,4-3-2-16,0-3-2 15,8-4 1-15,0 3-12 16,3-3-5-16,5 1-19 16,4-1-6-16,3 0-90 15</inkml:trace>
  <inkml:trace contextRef="#ctx0" brushRef="#br1" timeOffset="152079.166">2604-4723 108 0,'-4'3'41'0,"4"1"-22"0,0-4-5 16,0 3 15-16,-4 1 1 16,0-1 4-16,0 1-5 0,0 2-3 15,1-2-14-15,-1-1-1 0,0 1 0 16,0-1-6-16,0 4-1 16,4 0-2-16,0 0 1 15,0 7-2-15,0 0 2 16,0 3 0-16,0 7 3 15,4 0-1-15,-4 8 0 16,0 9 1-16,0 11 1 16,0 7 3-16,-4 0 1 15,0-4-1-15,4-3-1 16,0-7-3-16,0-7-1 16,0-4-3-16,0-6-2 0,0-7 1 15,0 3-23 1,0-13-8-16,0-1-29 15,0-17-74 1</inkml:trace>
  <inkml:trace contextRef="#ctx0" brushRef="#br2" timeOffset="161312.286">4176-4685 148 0,'12'-7'57'0,"-4"7"-30"0,-1-4-27 0,-7 4 13 0,0 0-5 16,0 0 1 0,0 0 1-16,4-3 1 0,-4 3-5 15,0-3 7-15,-4 3 4 0,-3 0-1 16,-1 0 3-16,-4 0-4 16,1 0-1-16,-5 3-6 15,0-3-3-15,1 3 0 16,-5-3 1-16,1 7-1 15,-1-3 0-15,1 3-6 16,-4 3-1-16,-1 1 1 16,-3 2 2-16,4 1 0 15,-5 0 2-15,-3 3 2 16,4 4 2-16,0-4 1 16,0 4 2-16,-1 3-3 15,5 4-2-15,0 3 0 16,-1 11 1-16,5-4-1 0,3 0 0 15,8 7-3-15,5-7 1 16,3 0 2-16,3 0 4 16,9-3 0-16,4-1 0 15,-1-3-3-15,9-7-1 16,3 4-1-16,4-4 0 16,0-6 2-16,4-1 1 15,-4-7-1-15,4 1 1 16,4-4-2-16,0-4 2 15,4-3 0-15,4-7 1 16,-1 0-4-16,-3 4-3 16,-8-4 2-16,-4 0 0 0,-3 0-1 15,-5 0-2-15,-7 4 1 16,-1-4-1-16,-3 3-3 16,-4 1 2-16,-1-1-12 15,-3 4-5-15,0 0-23 16,4 0-9-16,-4-3-95 15</inkml:trace>
  <inkml:trace contextRef="#ctx0" brushRef="#br3" timeOffset="106801.315">9999-4041 140 0,'-4'-3'55'0,"4"-1"-30"0,0 8-21 0,0-4 13 15,0 0-2-15,0 0 1 16</inkml:trace>
  <inkml:trace contextRef="#ctx0" brushRef="#br3" timeOffset="107490.832">9995-4044 304 0,'-4'3'14'0,"0"1"-4"0,4 6-5 15,-4-3-1-15,0 3 2 16,4 1 1-16,0-1 1 16,0 1 2-16,-4 2-3 15,4 1 1-15,0 0-3 16,4 3 0-16,-4 4-3 15,4 10 1-15,0 0-4 16,-4 7 0-16,4 4 3 16,-4 0 1-16,0-4-1 15,4-7-2-15,0-4 1 16,3-2 1-16,1-8-3 16,4-3 0-16,-1-7 3 15,5-14 1-15,0-4-4 0,3-2-1 16,-3-5 1-16,-1 1 0 15,1-4 1-15,-5-3 0 16,1 0 0-16,0 0 0 16,-1-1 0-16,1 1 0 15,4 3 0-15,-1 4 2 16,1 0-1-16,-1-1 2 16,5 5-4-16,3-1 0 15,-3 3-1-15,-1 4 0 16,-3 1 2-16,-5 2 0 15,1 1 0-15,-4 6 0 0,-4 1 0 16,0 6 2-16,-4 4-1 16,0 7 2-16,0 6-2 15,0 1-1-15,0 0 3 16,0-1 0-16,4 1 1 16,-1 3 2-16,5-3-1 15,0-4 2-15,4-7-4 16,3-3-2-16,1-7 0 15,3-10-1-15,5-1 0 16,-5-6 2-16,1-8-3 16,-1 1 0-16,-3-7 1 15,-1-4 2-15,-3 1 3 16,-1-1 4-16,-3 0 2 16,0 0 1-16,4 4-4 15,-5-3-3-15,1-1-2 0,0 7-3 16,4 4-4-16,-1 0 0 15,5 3-9-15,0 0-4 16,3 3-11-16,0 1-5 16,1 3-29-16,3 0-10 15,-7 0-19 1</inkml:trace>
  <inkml:trace contextRef="#ctx0" brushRef="#br3" timeOffset="108211.254">10859-3595 172 0,'-8'0'66'0,"12"-4"-36"0,-4 4-26 0,0 0 15 16,4-7-11 0,0-3-2-16,3 3-2 15,1 0-2-15,0 0-2 0,0 0 1 16,3 0 3-16,1 4 5 16,0-1-1-16,-1 4 3 15,1 0-4-15,-4 0-2 16,0 4-2-16,-1-1-3 15,1 1-2-15,-4 6 1 16,-4 4 1-16,-4 3 0 16,0-3 0-16,-3 3-3 15,-1 1 2-15,-4-1 1 16,0 0 2-16,5-3 5 16,-1 0 4-16,4 0-2 15,0-4 0-15,4 1-3 16,4-1 1-16,4-3-6 15,3 0-1-15,5-4 2 16,3 1 1-16,5-4-1 16,-1 0-2-16,0-4-2 15,-3 1 1-15,-1 3 3 16,1-4 1-16,-5 4 1 16,-3 0 0-16,0 0 0 15,-4 0 0-15,-1 0-2 16,1 0-2-16,0-3-15 0,4-1-7 15,-1 1-36-15,1-1-14 16,7-2-21 0</inkml:trace>
  <inkml:trace contextRef="#ctx0" brushRef="#br3" timeOffset="112580.155">11801-3986 116 0,'7'3'44'0,"-7"-6"-24"0,0-4-17 15,0 7 10-15,0 0-4 16,0 0 2-16,0 0-2 15,0 0 0-15,0 0-5 16,0 0-3-16,0 0 0 0,0 0-1 16,4 3 2-16,0 1 1 15,0 6 3 1,0-3-1-16,-4 7 8 16,0-4-2-16,0 1-2 15,0-1-2-15,0 4-2 16,0 0-1-16,0 3 0 15,-4 4 0-15,0 3 2 16,0 4-3-16,4-4-2 16,0 0 2-16,0-3 2 15,0 0-2-15,4-4 0 16,0-3-1-16,4-4-2 16,3-3 1-16,5-4 1 15,7-6-1-15,1-4-1 0,3-7 1 16,-4-3-1-16,1 0 0 15,-5-4 2-15,-3 4 3 16,-5-1 4-16,1 1-2 16,0 3 1-16,-1 0-5 15,1 0 0-15,4 4-3 16,-5 0-3-16,5-1 4 16,-1 4 1-16,-3 0 0 15,0 4-2-15,-1 3 1 16,1 0 1-16,-4 3-3 15,0 4-2-15,-1 4 2 16,1 6 2-16,-4 7 0 16,4-3-1-16,0 3 1 15,0 0-1-15,-1 4 2 16,1 0 3-16,0-1 0 16,4-2 0-16,-1-8-1 0,1-3 2 15,0-4 3-15,-1-10 2 16,1-7-5-16,0-3-4 15,-1-7 1-15,-3-4 0 16,0-3 3-16,0-4 1 16,-1 0 1-16,1 1 0 15,0-1-2-15,0 0 1 16,0 1-6-16,-1 2-1 16,1 5 0-16,0-1 2 15,0 7-3-15,-1 4-2 16,1-1-16-16,0 1-7 0,0 3-16 15,0 7-6-15,-1 0-60 16</inkml:trace>
  <inkml:trace contextRef="#ctx0" brushRef="#br3" timeOffset="113406.605">12797-3748 120 0,'0'-10'46'0,"0"7"-24"0,0-1-10 16,0 4 16-16,4 0-5 15,0-3 1-15,3-1 0 16,1 1 0-16,4-1-13 16,0 1 4-16,3-1 5 0,1 1-7 15,-1 3-2-15,1 0-6 16,-1 3-2-16,-3 1-3 15,-4 3-1-15,0 3 1 16,-4 0 0-16,-1 4 0 16,-6 0 0-16,-1 0 2 15,0 0 3-15,0-4 2 16,0 1 1-16,0-5-4 16,0 1-3-16,4 0 0 0,8 0-1 15,8-3 0 1,-1-1-9-16,5 8-2 15,-1-8 6-15,0 4 4 16,-3 3 2-16,-4 4-1 16,-5 0 3-16,1 3 0 15,-4 1-1-15,-4-1-2 16,-4 0 5-16,-4 0 1 16,1-3-2-16,-5 0-1 15,0 0 3-15,-3 0 3 16,-1-4 0-16,-3 1 2 15,-1-1-6-15,1-3-1 0,-1 3-2 16,-3-3 1-16,4 0-4 16,-1-3-2-16,5-4-7 15,3 3-4-15,0-3-12 16,4 0-6-16,5-3-54 16,10-8-54-1,1-3 44-15</inkml:trace>
  <inkml:trace contextRef="#ctx0" brushRef="#br3" timeOffset="114861.673">13665-3931 108 0,'-8'3'44'0,"8"-9"-24"0,-4 2-4 16,4 4 18-16,0 0-9 15,0 0-5-15,0 0-5 16,0 0-2-16,0-3-7 0,0 3-2 15,0 0 0 1,0 0 2-16,0 7 3 16,0-1-2-16,0 1-2 15,0 4-2-15,0 3 0 16,0 3 0-16,0 4 1 16,0 10 0-16,4 0 0 15,0 0 0-15,0-3 2 16,0-7-1-16,0-1 2 15,3-2 0-15,5-8 1 16,4-3-2-16,7-4 1 16,0-6-6-16,5-4-3 0,-5-7-6 15,0-3-2-15,1 0 5 16,-5-4 2-16,-3 3 5 16,-5 1 3-16,-3 3 4 15,0 4 2-15,0 0-5 16,-1-1-2-16,1 4-4 15,0 4-3-15,0 3 4 16,0 0 3-16,-1 0-3 16,1 3-1-16,0 4 0 15,0 0 2-15,-1 7-1 16,1 3 2-16,0 1-2 16,0-1 2-16,3 7-2 15,-3-3-1-15,4-4-2 16,0 0 1-16,-5-3 1 0,1-3 2 15,4-1 3-15,0-3 4 16,-1 0-6-16,-3-11-2 16,4 1-1-16,-5-4 2 15,5-7-1-15,0-3 2 16,-4-7 0-16,-1-4 3 16,5-3-1-16,-4 0 2 15,0 3-2-15,-1-3 0 16,1 3-3-16,0 4-2 15,0 3 1-15,-4 0 1 16,3 4-17-16,1 7-4 16,0-1-24-16,0 1-8 0,3 3-61 15</inkml:trace>
  <inkml:trace contextRef="#ctx0" brushRef="#br3" timeOffset="116603.995">14587-3713 96 0,'-4'-3'35'0,"8"3"-18"0,0 0-16 0,-4 0 11 16,0 0-2-16,0 0 2 15,0 0 5-15,0 0 1 16,0 0-1-16,0 0 2 16,0 3-8-16,0 0-2 15,0 4-5-15,-4 0-1 0,0 0 1 16,0 0-2-16,0 0 1 15,-3 0 2-15,3 3 2 16,-8 1 3-16,4-1 1 16,1 7-1-16,-5 1 1 15,0-4-6-15,1-1-3 16,-1 1-1-16,0-3 1 16,4-1-1-16,1 0-1 0,3 1 1 15,0-1-1-15,4-3 6 16,4 0 6-16,3 0-4 15,5 0 0-15,4-4 0 16,3 4 2-16,1-3-3 16,-1-1 1-16,1 4-3 15,-1-4 2-15,0 1-2 16,1-1 2-16,-4 1-6 16,-1-4-1-16,1 3 0 15,-1-3 2-15,1 0-10 16,-1-3-4-16,1-1-12 15,-1 1-5-15,-3-1-11 16,0 1-2-16,-4-4-29 16,-1 4-33-16,1-1 35 15</inkml:trace>
  <inkml:trace contextRef="#ctx0" brushRef="#br3" timeOffset="117041.017">14735-3557 132 0,'-8'-4'52'0,"16"4"-28"0,-12-3-15 16,4 3 16-16,0 0-5 16,0 0-2-16,0 0-10 15,0 0-3-15,0 0-3 16,8 3 3-16,-4 4 4 0,4 0-1 16,-8 0 1-16,0 0-1 15,-8 3 0-15,8 1-2 16,-4 2 1-16,0 1-4 15,0 0 0-15,0 3-1 16,0 4 1-16,0-4 0 16,1 4 1-16,-1-3-2 15,0-1-2-15,4 0 1 0,0 0 1 16,0 1-3-16,0-1-2 16,0-3-25-16,4-4-9 15,0 1-58 1</inkml:trace>
  <inkml:trace contextRef="#ctx0" brushRef="#br1" timeOffset="188770.294">9855-3236 100 0,'-4'0'38'0,"4"0"-20"0,0 4-6 16,0-4 13-16,0 7-9 16,-4-4-4-16,4-3-5 15,-4 4-2-15,0-4-3 0,0 3-4 16,0 1-1-16,0-4 2 0,0 0 2 16,1 3 0-16,-1-3-1 15,0 0 1-15,0 0-1 16,0 4 4-16,4-4 5 15,-4 0 1-15,4 0 4 16,0 0-3-16,0 0-1 16,0 0 5-1,0 0-9-15,0 0 0 16,0 3-4-16,0 0 1 16,-4 4-2-16,4 0-1 0,-4 0-2 15,0 0 1-15,0 0 3 16,1 0 1-16,-1 3 7 15,8 1 0 1,-8-1-1-16,4 0-3 16,0 1-1-16,-4-1-3 15,4 1 1-15,0 2-2 16,-4 1-1-16,0 4 1 16,0-1-1-16,4 0 0 15,-4 0 0-15,0 1 2 16,0-1 1-16,4 0-1 15,0-3 1-15,4 0-4 16,0-4 0-16,4 1 3 16,0-1-1-1,0-3 2-15,-1 0-4 16,1 0 0-16,0-4 1 0,0 1 2 16,-4-4 1-16,-4 0 1 15,7 0-2-15,-3 0 1 16,4 0-2-16,0 0-1 15,-4 0-2-15,4 0 1 16,-1 0 3-16,5 3 1 16,0-3-4-16,-1 0 1 15,1 4 0-15,7-4 0 16,1 0 0-16,-1 0 0 16,5 0 0-16,3 0 0 0,8 0 0 15,8 0 0 1,4 0-3-16,3 0 2 0,1-4-1 15,-1 1 0-15,1 3-3 16,0-4 1-16,-1 1 0 16,1-1 2-16,3 4-1 15,5 0 1-15,7 0 0 16,-8 0 0-16,-3 0 2 16,-5 0 2-16,-3-3-1 15,-4 3-1-15,-4-3 5 16,-4 3 4-16,-4-4-1 15,-8 1 3-15,0-1-6 16,-7 4-1-16,0-3-2 16,-5 3 1-16,-3 0-2 15,-4 0-1-15,0-4 3 16,-4 4 0-16,0 0-4 0,0 0-1 16,0 0 1-16,-4 0 2 15,4 0-2-15,0 0 0 16,0 0-4-16,0 0 1 15,0 0 2-15,0 0 3 16,0 0-2-16,0 0 0 16,0 0-1-16,0 0 0 15,0 0 0-15,0-3 0 16,4 3 0-16,0-4-2 16,0 1 0-16,3 3 0 15,1-4-2-15,4 4 1 0,0 0 3 16,-1 0 3-16,1 0 0 15,0-3-1-15,-1-1 1 16,1 1 1-16,-4 0-1 16,0-1 2-16,3 1-2 15,1-1-1-15,0 4-2 16,-1 0 1-16,1 0-1 16,0 0 0-16,-1-3 2 15,-3-1 0-15,0 1 4 16,0-1 5-16,-1 1-1 15,1 3 1-15,0-4-8 16,-4 1 0-16,4 0-3 16,-4-1 0-16,3-6 2 15,-3-4 2-15,0 0 5 16,0 0 4-16,-4 0 0 16,0-3 3-16,0 0-7 0,0-4-2 15,0 0-3-15,0 0-2 16,-4-3 1-16,0 0 1 15,0 3-3-15,0 1 0 16,1 2 1-16,-1 1 2 16,0 7-8-16,4 3-3 15,0 0-20-15,-4 3-8 16,0 4-36 0,0 7-58-16,-4 0 28 15</inkml:trace>
  <inkml:trace contextRef="#ctx0" brushRef="#br2" timeOffset="204713.632">11812-3284 100 0,'-4'0'38'0,"4"3"-20"0,0-3-15 16,0 0 10-16,0 0-4 16,0 0 2-16,0 0 0 15,4 0 1-15,0 0-4 16,0-3-3-16,0 3 2 16,0 0 0-16,0 0-3 15,0-4-1-15,-1 4 3 0,-3 0-1 16,0 0 2-16,0 0 2 15,0 0 5-15,0 0-2 16,0 0 3-16,0 4-4 16,0 3-1-16,0-4-2 0,0 4 0 15,0 0-2-15,4 0 1 16,-4 0-4-16,4 0 0 16,-4 7 1-16,0 0 0 15,0-1-2-15,0 5 1 16,0 2 0-16,0 1 1 15,0 0 0-15,0 3 2 16,0 4-3-16,0 0-2 16,0-4-3-16,0 0 1 15,0 0 1-15,0-3 2 0,0 0-3 16,0-4 0-16,0 0 5 16,0-3 2-16,0-3 0 15,0-1-1-15,0-3-3 16,0 0-2-16,0 0 3 15,0-7 0-15,0 7-4 16,0-7-1-16,0 0 3 16,0 0 1-16,4 3 0 15,-4-3 1-15,4 4 0 16,-4-4 1-16,8 3-5 16,0 4 1-16,-1-4 0 15,5-3 0-15,0 0 0 16,3 0 0-16,5 0 0 15,-1 0 2-15,1-3-1 16,3 3-1-16,0 0-2 0,1 0 1 16,-1 0 1-16,4 0 0 15,1 0 0-15,-1 0 0 16,0 3 0-16,0-3 0 16,1 4 0-16,3-4 0 15,0 0 0-15,4 0 0 16,4 3-3-16,4-6 2 15,3 3-1-15,1-4 0 16,0 4 2-16,-1-3 2 16,1-1-3-16,4 1-2 15,-5 0-1-15,1 3 3 16,0-4 0-16,-1 1 1 0,1-1 0 16,4 1 2-16,-1-1-1 15,1 1-1-15,0-1 1 16,-1 4-1-16,-3-3 0 15,0 3 0-15,-5 0-3 16,1-4 2-16,4 1-1 16,0-1-2-16,3 1 5 15,5 0 1-15,-1-1 4 16,1 4 3-16,3 0 0 16,-3-7 2-16,-1 4-6 15,-3-1-1-15,-5 1-4 16,-3-1-1-16,0 1-1 15,-4-1 0-15,0 4 0 16,4 0-2-16,3 0 5 16,1 0 1-16,0 0 0 0,-1 0 1 15,-3 0 0-15,-4-3 3 16,-4 3-1-16,0-4 2 16,-4 4-4-16,-3-3 0 15,-5 0-1-15,-4-1 1 16,-3 1-4-16,-4 3-2 15,-1 0 2-15,-3 0 2 16,0 0 0-16,-4 0 2 16,0-4-2-16,-4 4-1 15,4 0-2-15,-4 0 1 16,0 0 1-16,0 0 0 0,3-3 0 16,1 3 0-16,0-4 0 15,0 1 2-15,0-1-3 16,-4-3 0-16,0 1 1 15,0-1 0-15,4-7 2 16,-4-7 8 0,0 4-4-1,0-4 2-15,-4 0-2 16,0 4-1-16,0 0-3 16,0-1-2-16,0 4-2 15,1 1 1-15,-1 2-6 16,0 1-3-16,4 3-14 15,0 3-5-15,4 1-16 16,-4 3-6-16,0 0-64 16</inkml:trace>
  <inkml:trace contextRef="#ctx0" brushRef="#br1" timeOffset="192493.085">9788-2343 144 0,'0'-4'55'0,"-4"8"-30"0,4-4-29 15,-3 3 41 1,-1-3-16-16,0 0-4 16,0 0-6-16,4 0-7 15,-4 0-3-15,4 0 2 0,0 0-2 16,0 0 2-16,0 0 0 16,0 0 3-16,0 0-3 15,0 7 0-15,0 0-1 16,0 0-2-16,0 0 1 0,0 0 1 15,0 0-1-15,0 3 2 16,0 1 0-16,0 6 1 16,-4 0-2-16,0 1 1 15,0-1-2-15,0 0 2 16,1 0-4-16,-1 1 0 16,0 2 1-16,4 1 2 15,0 0-3-15,0-4 0 16,0 1 1-16,0-1 2 15,0 4-1-15,0-4-1 16,0-3 1-16,0 0 1 16,0-4-1-16,0 0-1 0,0-3 1 15,0 0 1-15,0 0 1 16,0 0 3-16,0 0-1 16,4 0 2-16,-4-7-2 15,0 0 0-15,0 0-3 16,4 7 1-1,3-4 0-15,1 4-1 16,0 0-2-16,0-3 3 16,3-1 0-16,-3 0-4 15,4 1 1-15,0-1 0 16,-1 1 0-16,1-4 2 16,3 0 1-16,1 0-6 15,3 0 0-15,5-4 3 16,-1 1 2-16,4-1-5 15,5 1 0-15,-1 0-4 0,8-1 2 16,3 1-6-16,1-1-1 16,0 1 7-16,0-1 2 15,0 1 3-15,-1-1 2 16,-3 4-3-16,0 0 0 16,4 0-8-16,0 0-2 15,0 0 6-15,7 0 2 16,9 0 0-16,-5 0 2 15,1 0 1-15,-1 0 0 16,-3 0-3-16,-1 0 0 0,1 4 2 16,-4-1 0-16,3 1 1 15,5-1 2-15,3 1-1 16,4-1 2-16,-3-3-4 16,-1 4-2-16,-3-4 2 15,-1 0 2-15,-3-4 2 16,-5 4 3-16,1 0 1 15,0-3 1-15,3 3-2 16,1-4 1-16,0 1-4 16,3-1-2-16,-3 1 0 15,-1-1-1-15,1 1 0 16,-4-1 0-16,-1 1 0 16,1 0 0-16,-4-1 8 15,0 1 5-15,-4-1 0 16,-1 1 2-16,1-1-4 15,4 1-1-15,4-1-6 0,0 1-1 16,-5-1-3-16,1 1-1 16,-8-4 1-16,0 0 0 15,-4 4 0-15,4-1 2 16,-11 1 1-16,-1-1 3 16,0 1-3-16,-3-1 0 15,-1 1-1-15,1-1-2 16,-1 1-2-16,1-1 1 15,-5 1 1-15,5-4 0 16,-1 4 0-16,-3-1 0 16,-4-3 6-16,-1 4 4 0,-3-1-3 15,0 4 1-15,-8 0-5 16,4-3-2-16,0-1 0 16,-4 4 1-16,0 0-6 15,3-3 1-15,1 0 1 16,-4 3 1-16,4-4 1 15,0 1 0-15,0-1 0 16,-4 1 0-16,0 3 0 16,0-4 2-16,0 1-1 15,0-1-1-15,0 1 1 16,4-1-1-16,-4 4-5 16,4-3-1-16,0-1-2 15,-4 4 0-15,4-3 2 16,-1 0 4-16,1-1 3 15,-4 4 4-15,0 0 0 0,4-3 2 16,-4 3-6-16,0 0-1 16,4-4-2-16,-4 4 0 15,0 0 2-15,0 0 0 16,0 0 0-16,0 0 2 16,0 0-3-16,4 0-2 15,0 0 4-15,0 0 1 16,0 0 0-16,0-3-2 15,-4 3 3-15,3 0 0 16,1-4-4-16,-4 4 1 16,0 0-2-16,4 0 0 15,-4 0 2-15,8-3 0 16,-4 3 0-16,0-4 0 0,-4 4 0 16,4 0 0-16,-4 0 4 15,0 0 5-15,4-3-1 16,-4 3 1-16,0 0-5 15,0-4-3-15,0 4-3 16,0-3 1-16,0 3-1 16,0 0 0-16,-4 0 0 15,0-4 0-15,0 4 2 16,0 0 0-16,0 0 2 16,4 0 1-16,0-3-4 15,0 3 1-15,0 0-5 16,-4 0 1-16,0-3 0 15,4 3 2-15,0 0 1 16,0 0 3-16,0 0-1 0,0 0 2 16,0 0-7-16,0 0-1 15,0 0-1-15,0 0 2 16,0 0 2-16,0 0 3 16,0 0 0-16,0 0-1 15,0 0 3-15,0 0 2 16,0 0-7-16,0 0 0 15,0 0-2-15,0 0 2 16,0 0 1-16,0 0 1 16,0 0 0-16,0 0 2 15,0 0-1-15,0-4 2 16,0 4 0-16,0-3 1 0,0-1-2 16,0 1-2-16,0 3 1 15,0-4 1-15,0 1-3 16,0-1-2-16,0-3-1 15,0 7 0-15,0-6 0 16,0 2 3-16,0-6-5 16,0-4 0-1,0 0 3 1,0 4 3-16,0-1-6 16,0 1-1-16,0 3-5 15,0 0 0-15,0 0-1 16,0 0 1-16,0 0 7 15,0 0 2-15,0 4 3 16,0-4 0-16,0 0-7 16,0 0-3-16,0 4-25 0,0-4-10 15,4 0-48 1</inkml:trace>
  <inkml:trace contextRef="#ctx0" brushRef="#br1" timeOffset="193996.582">13003-2180 140 0,'0'6'52'0,"0"-6"-28"0,0 0-24 0,0 0 10 16,0 0 2-16,0-3 3 16,0 3-6-16,0-3-1 0,0-1-4 15,4 1 2-15,0-8 7 16,-4 4 0-16,0-3 0 15,0 0-1-15,0-1-2 16,0 4-1-16,-4-3-1 16,0-1 0-16,0 1-2 15,0 3-1-15,-3-3 5 16,-1-1 0 0,0 1-1-16,4 3-12 15,0 0-3-15,0 4 1 16,0-1 2-16,1 1 2 15,-1-1 1-15,0 1-7 16,4 3 0-16,0 0-10 16,0 0-2-16,0 7-17 15,0-7-4-15</inkml:trace>
  <inkml:trace contextRef="#ctx0" brushRef="#br2" timeOffset="206305.242">13377-2243 164 0,'-4'-7'63'0,"4"11"-34"0,0-4-21 15,0 0 18-15,0 0-11 16,0 0-3-16,0 0-7 15,0 0-2-15,0 0-1 16,4 0-2-16,-4 0 1 0,0 0-1 16,0 0 0-16,0 0 8 15,4 3 7-15,-4-3 2 0,0 7-1 16,4 0-4-16,-4 0 0 16,0 0-3-16,0 0 0 15,0 0-5-15,0 0-1 16,0 3 1-16,-4 0 2 15,0 4-3-15,4 4 0 16,0 2-1-16,0 5-2 16,0-5 1-16,0 1-1 15,0 0 4-15,4 0 5 16,3-4-5-16,-3 0 0 16,4-3 0-16,0 0 0 0,-4-4-2 15,4 1 1-15,-1 2 2 16,1-6 2-16,0 0-1 15,4 0-1-15,-5-7-3 16,5 4 1-16,0-1-2 16,3-3-1-16,1 0 1 15,3 0 1-15,1 4-3 16,-1-1 0-16,5 4 1 16,3 0 2-16,4-4-3 15,4 4 0-15,8-3 3 16,0-1 3-16,-1-3-4 15,1 4-3-15,0-8 1 16,-4 4 0-16,4 0 1 16,0 0 2-16,-1-7-3 15,5 4 0-15,4-1-4 16,3-3-1-16,1 0-2 0,-1 4 2 16,1 0 4-16,-5-1 3 15,-3 1 2-15,-4-1 3 16,-4 4-3-16,-8 0-2 15,0 0 0-15,0-3-1 16,-4-1 0-16,-3 1 0 16,-5-1 2-16,1 1 3 15,-9 3 0-15,1 0 2 16,-4-4-6-16,0 4-1 16,-5-3-2-16,1 0-2 15,-4 3 0-15,0-4 3 16,0 4 0-16,0-3 1 0,0 3 0 15,0 0 2-15,0-4-1 16,0 4-1-16,0-3 1 16,0 3 1-16,0-4-3 15,0 1-2-15,0-1 2 16,0 1 0-16,0-1 1 16,4-3 2-16,0 1-3 15,0-1 0-15,0-4 1 16,0-3 2-16,0-3-1 15,0-7 2-15,-1 3-2 16,1 0 2-16,0-6-2 16,0-1 2-16,0 0-4 15,0 4 0-15,-4-4-4 0,4 8 1 16,-4-1-5-16,4 4 1 16,-4 3-12-16,0 0-4 15,0 4-20-15</inkml:trace>
  <inkml:trace contextRef="#ctx0" brushRef="#br1" timeOffset="149782.402">10894-904 212 0,'-4'-7'82'0,"4"4"-44"0,4-4-40 16,-4 7 17-16,0-4-5 15,0 1 4-15,0-4-1 16,4 0 0-16,-1 0-7 0,5 0 3 0,4 0 3 15,3 0 5-15,5 4 4 16,3-1-7-16,5 1-3 16,3 0-2-16,0 3-1 15,4 3-4-15,0 0-3 16,-4 4-3-16,0 0-1 16,0 4-1-16,-3 2 0 15,-5 5 3-15,-4 3 2 16,-3 3 0-16,-8 0-1 15,-4 4 1-15,-4-4 1 16,-4 0 1-16,-4 4 3 16,-4-1-3-16,-3-2-2 0,-5-1 2 15,1-3 0-15,-5-8-1 16,1 5 1-16,0-1-2 16,-1-7-1-16,1 1-2 15,0-1 1-15,3-3-1 16,5 3 0-16,3-3 0 15,0 0 0-15,4 0-3 16,5-3-1-16,3-4 5 16,7 3 5-16,5 1-2 15,4 3 1-15,3-1-1 16,4 1-2-16,1 4-2 16,7-1 1-16,4 1-4 15,4 2 1-15,4 1 0 16,-1 0-1-16,1 3 1 15,-4 4 0-15,-4 3 5 0,-4 1 1 16,-3-1 2-16,-5 0 2 16,-4-3-1-16,-7-1 2 15,0 1 0-15,-8 0 1 16,-4-4-2-16,-4 1 1 16,-8-5 0-16,-3 1 3 15,-9 4-1-15,-7-5 2 16,-8-2 3-16,-4-1 1 15,1-3-2-15,-1 0 0 16,0 0-3-16,0 0-1 16,4 0-5-16,0 0-1 0,8-7-3 15,0 3-1-15,4 1-12 16,7-1-7-16,1 0-22 16,-1-3-11-16,5-3-104 15</inkml:trace>
  <inkml:trace contextRef="#ctx0" brushRef="#br1" timeOffset="148926.461">10999-838 176 0,'0'-7'68'0,"0"7"-36"0,4 0-22 15,-4 0 17-15,4 0-4 16,-4 0 0-16,0 0 1 15,0 0 0-15,0 0-13 16,0 0 0-16,0 0 2 0,0 0-1 16,0 0 1-16,0 7 1 15,3 3 2-15,-3 1-5 16,4 2-1-16,0 1-6 16,0 4-3-16,-4 2 0 15,0 5 1-15,0 2 1 0,0 4 1 16,0 4-2-16,0 6-2 15,-4 1 1-15,0 6 1 16,-3 11-1-16,-1 0-1 16,0 0 3-16,0-7 2 15,0 0-2-15,1-14-2 16,-1-4-3-16,4-10-1 16,0-6-25-16,0-8-11 15,4-13-44-15,0-15-20 16,4-13-5-1</inkml:trace>
  <inkml:trace contextRef="#ctx0" brushRef="#br3" timeOffset="-29905.552">31-4 176 0,'0'-4'68'0,"0"4"-36"0,0 4-33 0,0-4 12 16,0 0-7-16,0 0-1 16,0 6 3-16,0 1 3 15,0 4-4-15,0-1-1 0,0 4 2 16,0 7-1-16,-4-1 0 16,1 5-3-16,-1 2 1 15,0 8-4-15,0 6 0 0,0 4 1 16,0 0 0-16,0 4-11 15,4-4-5-15,4-7-28 16,4-7-11-16,4-3-18 16</inkml:trace>
  <inkml:trace contextRef="#ctx0" brushRef="#br3" timeOffset="-29260.595">806 203 156 0,'8'-17'57'0,"-5"13"-30"0,5 1-29 0,0-1 11 0,0 1-6 15,3 3 0-15,1 0-1 16,0 0-2-16,0 0 1 16,-1 3-1-16,-3 4 2 0,0 4-1 15,0 3 2-15,-5 3 0 16,1 4 3-16,0 3-5 16,-4 4-3-16,0-1 1 15,-4 4 2-15,0 7-5 16,-3-6 1-16,-1-1 3 15,0 0 4-15,0-4 10 16,1 1 3-16,-1-4-6 16,0-3-2-16,4 0-3 15,4-4-1-15,0 0-3 0,8-3 1 16,0 0 4-16,7-3 4 16,1-5-2-16,3-2 2 15,1 3 3-15,-1-7 1 16,4 3-4-16,-3-6-1 15,-1-1-4-15,1 1-1 16,3-1-10-16,1 1-4 16,3 0-31-16,4-4-11 15,0 3-53 1</inkml:trace>
  <inkml:trace contextRef="#ctx0" brushRef="#br3" timeOffset="-28449.25">1911 286 188 0,'0'0'71'0,"0"0"-38"0,4-3-32 0,-4 3 16 16,4-4-7-16,4-3 0 16,-1 0-6-16,5 0-3 15,0 1 0-15,3-5 1 0,5 4 1 16,-5 0-1-16,1 4-2 0,0 3 1 15,-1 3-1-15,-3 8-3 16,-1 3 2-16,-3 3 1 16,0 4 0-16,-4 3 0 15,0 0 2-15,-8 4 3 16,0-1 2-16,0-2 3 16,0-1 1-16,-4-3-1 15,5-4 1-15,-5-3-4 16,4-4-2-16,0-3-11 15,0-4-4-15,4-3-2 16,0 0 0-16,8 4 7 16,0-4 2-16,3-4 3 15,1 4 2-15,0 4 1 16,3-1 3-16,1 4-5 16,-4-3-3-16,3 6 1 0,1-3 2 15,-5 7-2-15,1-4 0 16,-4 4 1-16,-4 0 0 15,0 0-3-15,-4 0 2 16,-4-1 7-16,-4 1 4 16,0 0-1-16,-4 0 2 15,1-4-6-15,-5 1-3 16,1-4-8-16,3-4-4 16,-4-3-12-16,5 0-4 15,3-3-37 1,4-1-54-16,4-3 25 0</inkml:trace>
  <inkml:trace contextRef="#ctx0" brushRef="#br3" timeOffset="-27848.764">3009 227 180 0,'0'0'68'0,"0"0"-36"0,0 0-29 0,0 0 17 15,0 0-8-15,0 7-2 16,0 4-3-16,0 2-2 15,-4 1-3-15,0 4 1 0,0 2 0 0,0 1 1 16,0 3 2-16,-4 7-1 16,1 1 2-16,-1-1 0 15,0 0 1-15,0-3-2 16,0-1-1-16,1-3-1 16,3-3 2-16,0 0-8 15,4-4 0-15,0 1 2 16,8-1 2-16,3-3-3 15,9-4 1-15,7-6 4 16,8-4 2-16,4 0-9 16,0 0-3-16,4-4-2 15,0 1 0-15,-5-1-15 16,1-3-5-16,-4 0-6 16,-3 0-1-16,-9-3-47 15</inkml:trace>
  <inkml:trace contextRef="#ctx0" brushRef="#br3" timeOffset="-27562.811">3203 511 192 0,'0'0'74'0,"4"3"-40"0,-4 4-33 0,4-3 16 0,0 3-11 16,-4 0-3-16,4 3-5 16,-4 4 1-16,0 0 1 15,0 3 8-15,0 0 5 0,0 4 2 16,0 3 1-16,4-3-6 16,3 0-4-16,1 0-14 15,0-1-8-15,8 1-29 16,-1-7-13-16,5 0-30 15</inkml:trace>
  <inkml:trace contextRef="#ctx0" brushRef="#br0" timeOffset="-41195.729">2098 134 144 0,'-4'3'55'0,"4"1"-30"0,0-1-32 16,0-3 10-16,0 0-5 15,0 0 0-15,0 0 13 0,0 0 5 16,0 0-8-16,4-3 7 0,0-1 4 16,4-3 1-16,-1-6 3 15,1-5 0-15,4-6 1 16,0-4-7-16,3-6-2 15,1-8-5-15,-1-6-1 16,5-4-3-16,-1-3-1 16,1-1-1-16,-1 4 0 15,1 1-5-15,-1 6 1 16,0 3 2-16,1 7 3 16,3 4 0-16,-3 4 0 15,7 2-3-15,-8 8-2 16,1-4 3-16,-1 11 0 0,1 3-4 15,-1 4 1-15,1 3 2 16,-1 3 1-16,1 7-1 16,-1 4 1-16,-3 0-2 15,-1 3 2-15,1 4 0 16,-5 0 1-16,1 7-2 16,0 6-2-16,-1 8 3 15,1 6 2-15,-4 1-4 16,0 2-1-16,0 5 2 15,-1-8 1-15,1-3-4 16,0-3 1-16,0-4 0 16,-1-4 0-16,-3-6 0 15,0-4 0-15,0-6-9 16,0-5-2-16,0-2-10 0,-4-4-4 16,0-11-8-16,0 1-5 15,-4-4-28-15,-4-4-12 16,0-6-3-1</inkml:trace>
  <inkml:trace contextRef="#ctx0" brushRef="#br0" timeOffset="-40924.856">2495-323 160 0,'-16'-7'63'0,"12"7"-34"0,-3 0-16 0,3 0 19 16,0 0-12-16,0 0-1 0,0 0-9 15,0 4-4-15,0-4-3 16,4 0-3-16,0 0 3 0,8 7 4 16,0 0 6-16,4 0-1 15,3-1 3-15,5 1 1 16,3 0 2-16,4 0-4 16,4-3 2-16,-7-1-9 15,15 1-2-15,-8-4-3 16,19 0-2-16,9 0-41 15,11 0-18-15,0-7-63 16</inkml:trace>
  <inkml:trace contextRef="#ctx0" brushRef="#br3" timeOffset="-26753.466">4966 186 232 0,'0'0'88'0,"0"0"-48"0,0 0-42 16,0 0 17-16,0 0-13 15,-4 0-3-15,-3-4 0 16,-5 4 0-16,-4 0 1 16,-3 0 4-16,-4 0 2 0,-5 4 2 15,1-1 0-15,0 4-4 16,0 4-1-16,3-1-1 16,1 4-2-16,0 0 1 15,3 3-1-15,4 0-3 0,1 4 0 16,3 0-3-1,1-4 1-15,-1 0 3 0,4 8 1 16,0-5 3-16,1 1 1 16,3 0 1-16,0-4 0 15,0 0 0-15,4-3 0 16,0 0-5-16,4-4-1 16,4-3-2-16,3 0 0 15,5 0 0-15,-1-3 0 16,5 3-8-16,3-4-3 15,4 1 8-15,5-1 6 16,-1 4-1-16,0 0 1 16,0 0 1-16,-4 0 0 0,-3 3 2 15,-5 0 1-15,-3 1 3 16,-5-1 3-16,-3 1 2 16,-8-1 1-16,-4 4 0 15,-8-4 2-15,-3 1-1 16,-8-1 0-16,-5 0-7 15,1 1-2-15,0-4-7 16,0-1-2-16,-1-2-12 16,5-4-3-16,4-4-23 15,3-9-85 1</inkml:trace>
  <inkml:trace contextRef="#ctx0" brushRef="#br3" timeOffset="-26362.359">4721 158 160 0,'12'-3'63'0,"-4"3"-34"0,3 0-19 16,-3 0 20-16,4 0-9 15,3 0 0-15,1 0-8 16,3 3 0-16,5 1-8 15,-1-1-3-15,4-3 1 0,0 0 0 16,1 4 1-16,-5-1-2 16,0 0-2-16,1 1-6 15,-5-1-4-15,-3 1-177 32,-5-8 91-32</inkml:trace>
  <inkml:trace contextRef="#ctx0" brushRef="#br3" timeOffset="-20582.344">8321 303 152 0,'-4'-13'57'0,"4"6"-30"0,-4 0-10 0,4 7 20 16,0-4-6-16,0 4-1 16,0-3-5-16,0 3-4 0,0 0-11 15,0 0-4-15,0 0-2 0,0 0 0 16,0 0 0-16,0 0 4 16,0 0 5-16,0 0-1 15,-4 3 1-15,1 4-7 16,3 4-2-16,0 2-2 15,0 5-2-15,-4 2-2 16,4 12-1-16,0 2-1 16,-4 1 3-16,4-1-5 15,-4 1 2-15,0 0-5 16,4-1 1-16,0 1-12 16,0-4-4-16,0-3-16 15,0-4-5-15,0 0-53 16</inkml:trace>
  <inkml:trace contextRef="#ctx0" brushRef="#br3" timeOffset="-19847.514">9162 359 160 0,'-4'-7'60'0,"4"3"-32"0,0-3-28 15,0 4 13-15,0 0-3 0,0-4 2 16,0 0 5-16,4 0 3 16,0 0 10-1,7-3-17-15,1-1 3 0,4 4-2 16,-1 0-7-16,1 4-2 16,-1-1-3-16,1 4 1 15,-4 4-4-15,-1 3-2 16,-3 3-5-16,-4 7 0 15,-4 4 6-15,0 0 3 16,0 17-2-16,-4-7-1 16,-4-3 1-16,0-1 2 15,1 5 2-15,-5-5 3 0,0 1-1 16,1-4 2-16,-5 0-4 16,0-3 0-16,1 0-3 15,3 0-1-15,1-4-1 16,3-3 0-16,4 0 0 15,0-4 0-15,4-3 4 16,4 0 1-16,8-4 1 16,3 1 2-16,5-1-3 15,-1 1 0-15,8-4-10 16,4 0-3-16,4-4-17 16,8-3-8-16,12-3-69 15</inkml:trace>
  <inkml:trace contextRef="#ctx0" brushRef="#br3" timeOffset="-19111.129">10252 386 212 0,'-4'0'82'0,"4"4"-44"0,0-4-40 16,0 0 14-16,0 0-15 15,7 0-3-15,-3-4-2 16,4 4 0-16,0-3 5 16,0 3 1-16,3 0 4 0,1 0 5 15,4 3 4-15,-1 1-4 16,1 3 1-16,-1 0-5 15,1 0-2-15,-4 7 0 16,-5 3 1-16,1 0-3 16,-8 0 0-16,-4 4-4 0,0-4 1 15,-3 4 6-15,-5-3 4 16,0-5-3-16,0 1-2 16,1-3 0-16,3-1-1 15,0-3 0-15,4-4 0 16,4-3-5-16,12 0-1 15,4 0 3-15,-1 4 1 16,5 3-12-16,-1 0-3 16,1 3 9-16,-1 0 4 15,-3 1 14-15,-5 3 6 0,-3 3-6 16,0 0-1-16,-4 0-3 16,-4 4-1-16,-4 3 5 15,-4 1 4-15,0-1-5 16,0 0-1-16,-3-3-2 15,-1 0 1-15,0-4-2 16,1 0 0-16,-1-6-10 16,0-1-2-16,1-3-7 15,-1-4-4-15,4 1-17 16,0-4-7-16,5 0-51 16</inkml:trace>
  <inkml:trace contextRef="#ctx0" brushRef="#br3" timeOffset="-18450.724">11548 535 148 0,'7'-3'55'0,"-3"3"-30"0,0 0-18 15,-4 0 13-15,0 0-4 16,0 0 1-16,0 0 4 15,0 0 3-15,0 0 5 16,4 10-15-16,-4 4 3 16,0 0-8-1,0 3-3-15,-4 0 1 0,0 1 0 16,-4 2-1-16,1 1 1 16,-1 0-4-16,0 0 0 15,0-1 1-15,1 5 0 16,-1 2-5-16,4-2-1 15,0-1 1-15,4 0 2 16,4 0 0-16,4-3-1 16,3 0 1-16,5-7-1 15,3-4-3-15,1-3 0 16,3-7-5-16,4-4-2 16,5-2-17-16,6-8-6 0,-3-4-20 15,0 1-6-15,-3 0-26 16</inkml:trace>
  <inkml:trace contextRef="#ctx0" brushRef="#br3" timeOffset="-18179.99">11680 750 212 0,'-4'0'82'0,"4"3"-44"0,0 1-42 16,4-1 15-16,0 4-8 16,0 0-2-16,0 3 0 15,-4 4 1-15,3 3-1 0,1 8 10 0,-4 2 6 16,0 4-9-16,0 1-2 16,0-1-2-16,0 0 2 15,0-7-21-15,0-3-7 16,4-4-51-1,4-3-55-15,0-4 36 16</inkml:trace>
  <inkml:trace contextRef="#ctx0" brushRef="#br3" timeOffset="-17400.666">13073 521 347 0,'0'-7'13'15,"-4"-6"-6"-15,-4 2 12 0,1 1 4 16,-1 3-5-16,-4 3-3 15,-3 4-6-15,-5 0-1 16,1 4-5-16,-1 6 0 16,1-3-3-16,-1 4-3 15,1-1-5-15,-1 0 0 16,1 4 2-16,0 0 1 16,-1 0 0-16,1 0 4 0,3 0 0 15,0-1 3-15,1 5-1 16,3-4-1-16,1 3 1 15,3-3 1-15,0 0-12 16,4-1-3-16,0-2 6 16,8-4 3-16,0 0 4 15,8-7 0-15,-1 3 0 16,5-3 2-16,3 3-8 16,5 1-1-16,-1-1 6 15,4 4 2-15,1 0 3 16,-1 0 0-16,0 4-2 15,0-1 1-15,1 0-4 16,-1 1-2-16,-4 3 2 16,-3-1 0-16,-5 1 3 15,-7 4 1-15,-8-1 7 16,-4 0 4-16,-4 0-3 0,-3 1 1 16,-5-1-1-16,-7 0 1 15,-1 1-4-15,1-8-3 16,0-3-9-16,-1 0-5 15,1-4-13-15,3 1-4 16,1-4-41-16,0-4-17 16,3-10-13-1</inkml:trace>
  <inkml:trace contextRef="#ctx0" brushRef="#br3" timeOffset="-17894.643">13038 539 220 0,'8'-4'82'0,"0"8"-44"0,3-8-47 0,-7 4 14 16</inkml:trace>
</inkml:ink>
</file>

<file path=ppt/ink/ink1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6T01:56:09.925"/>
    </inkml:context>
    <inkml:brush xml:id="br0">
      <inkml:brushProperty name="width" value="0.09333" units="cm"/>
      <inkml:brushProperty name="height" value="0.09333" units="cm"/>
      <inkml:brushProperty name="fitToCurve" value="1"/>
    </inkml:brush>
  </inkml:definitions>
  <inkml:trace contextRef="#ctx0" brushRef="#br0">6 102 60 0,'0'-5'24'0,"0"5"-12"0,0 0-5 16,0 0 7-16,0 0-3 16,0 0-1-16,0 0-4 15,0 0-1-15,-5 0-6 16,0 0 1-16,5 0 6 16,0 0 4-16,0 0 1 15,0 0 1-15,5 0 0 16,5 0 0-16,0-4-2 15,5-1 1-15,5 1-4 16,0-1-2-16,0 1-2 16,5-1 0-16,-5 1 2 0,5-1-4 15,6 1-1-15,-6-1 0 0,0 5 2 16,0 0-3-16,0 0 0 16,5 0 1-16,-5 0 0 15,1 0 0-15,-1 0 0 16,0 0 2-16,5 0 1 15,0 0 1-15,0 0 2 16,-4-4 1-16,4-5 1 16,-5 5-2-16,-5-1-1 15,0 1-1-15,0-1 0 16,-5 1-2-16,0-1-2 16,-5 1-2-16,0-1 1 15,-5 5 1-15,0 0 0 0,1-4-3 16,-6 4 2-16,0 0-1 15,0 0-2-15,0 0 3 16,0 0 0-16,0 0-2 16,-6 4 2-16,1 1-21 15,0-1-10-15,5-4-42 16</inkml:trace>
</inkml:ink>
</file>

<file path=ppt/ink/ink1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6T01:56:11.021"/>
    </inkml:context>
    <inkml:brush xml:id="br0">
      <inkml:brushProperty name="width" value="0.09333" units="cm"/>
      <inkml:brushProperty name="height" value="0.09333" units="cm"/>
      <inkml:brushProperty name="fitToCurve" value="1"/>
    </inkml:brush>
  </inkml:definitions>
  <inkml:trace contextRef="#ctx0" brushRef="#br0">67 15 44 0,'-5'-9'16'0,"5"9"-8"0,-5 0 4 15,5 0 10-15,0 0-2 16,0 0 0-16,0-4-7 16,0-1-3-16,0 5-1 15,5 0 1-15,-5 0-3 16,0 0-2-16,0 0 0 0,0 0 1 16,0 0-3-16,0 0-2 15,0 0 2-15,0 0 0 16,0 0-1-16,0 0 1 0,5 5 2 15,0-1 4-15,5 5 5 16,0-4-6-16,0-1-2 16,5 1 1-16,0-1 0 15,5 5-1-15,0 0 1 16,5-5-4-16,1 5-2 16,-1 0 0-16,0 0 1 15,0 0-3-15,-5 0 0 16,0 4 1-16,0 1 0 15,0-1 2-15,-5 1 3 0,1-1-7 16,-1 1 0-16,-5-6 2 16,0 1 2-16,0 0 2 15,-5 0 0-15,-5-9-2 16,0 0-2-16,0 0 1 16,0 0 1-16,0 0-1 15,0 0-1-15,0 0-2 16,0 0 1-16,0 0 1 15,-5 5 0-15,0-1 0 16,0 1 0-16,0-1 0 16,0 1 0-16,-5-5 0 15,0 4 0-15,-6 1 2 16,1-1 1-16,0 9-4 16,-5-4-1-16,0 5 1 15,-5-1 2-15,0 5-2 0,0 0 0 16,0 4 1-16,4 1 0 15,1-1 0-15,0 5 0 16,-5 0 0-16,5-1 0 16,-5-3 0-16,10 4 0 15,0-5-3-15,-5 0 2 16,10-4 1-16,-1-4 2 16,1-1-3-16,5-4 0 15,0-5 3-15,0-4 1 16,0 0-4-16,5-4 1 15,0-1-9-15,5-4-2 0,5 5-14 16,5-9-6-16,1-1-42 16</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6.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1040-1 3,'0'0'4,"0"0"2,-10 2-1,10-2-1,0 0 1,0 0-1,0 0-1,0 0-1,0 0-1,-6 12-1,6-12 0,0 0 0,-2 9 0,2-9 0,0 0 1,0 0 1,-5 9 0,5-9 2,0 0 1,-10 5-1,10-5 0,0 0 0,0 0 0,-9 2-1,9-2-2,0 0 0,0 0-1,0 0 1,0 0 0,0 0 1,0 0-1,-9 2 1,9-2-1,0 0 0,-11 3 0,11-3-1,0 0 1,-9 3 2,9-3-1,0 0 2,0 0-1,0 0 0,0 0 0,0 0-1,0 0 0,0 0-1,0 0 0,0 0-1,0 0 0,0 0 0,0 0 1,0 0-2,0 0 1,0 0 0,0 0-1,0 0-1,0 0 1,0 0 0,-8 11 1,8-11 0,-11 14 0,0-2 0,-6 6 1,-6 5 0,-6 8 0,-7 7 1,-9 8 0,-4 6 2,-7 8-1,-2 6 0,-4-1 0,2 4 0,-1-1 0,1-1-1,3-1-1,3-3-1,3-4 0,3-4 1,7-4-1,4-6 0,7-8 1,6-7-1,5-10 2,7-3 0,12-17 1,-12 15 0,12-15-1,0 0 1,0 0-1,0 0 0,0 0-2,0 0-3,0 0-8,10-7-12,5-5 0,3-15-2,9-11 1</inkml:trace>
  <inkml:trace contextRef="#ctx0" brushRef="#br0" timeOffset="2824">21 720 26,'3'-9'12,"-3"9"-1,0-13 0,0 13-8,0 0-4,0 0 0,0 0 0,10 5-1,-10-5 2,9 12 0,-9-12 0,11 14 0,-6-4 1,-1-1 0,-2 1 1,-2 3 1,-2 3 1,-1 5 1,-3 4 1,1 4 1,-4 2-1,3 4 0,-2 0-1,5 2-1,-3-4 0,6-1-1,3-5-1,2-2 0,2-4-1,4-2 1,3-5-2,4-1 1,5-6 0,5-5-1,6-4 0,5-7 0,6-6 1,2-4 0,0-6 1,1-2 1,-9-2 2,2 4 0,-13-1 0,-5 9-1,-9 1 0,-1 7-1,-4 8-3,0 3-5,6 11-7,-6 0-12,5 4 0,-1-7-1,2-2 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7.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1,'-9'-5'3,"9"5"-2,0 0 1,0 0 0,0 0-1,0 0 1,-3 10-2,3-10 1,7 16 0,0-7 3,2 3 2,3-2 3,4 7 0,4-4 3,7 5-1,4 3 1,8 7 0,6 4-3,8 7-2,5 7-1,9 6-2,1 4-2,3 2 1,2 3-1,0-1-1,-3-2 0,-3-3-1,-6-5 1,-4-3-1,-6-7 1,-2-3 0,-8-7 0,-2-3 0,-6-4 0,-2-3 0,-5-2 0,-2-2 0,-4-3 0,-3 0 0,-5-3 0,0-2 1,-12-8 0,12 12-1,-12-12 1,0 0 1,0 0-1,0 0-1,0 0 0,0 0 0,0 0 0,0 0-1,0 0 0,0 0-1,0 0-1,0 0-5,0 0-13,0 0-2,0 0-3,-5-12 2</inkml:trace>
  <inkml:trace contextRef="#ctx0" brushRef="#br0" timeOffset="691">1356 985 23,'0'0'9,"3"-18"0,2 7 1,1 2-8,-6 9-1,8-12 1,-8 12 0,0 0 2,4-10 0,-4 10 1,-6-13-2,2 2-1,-1-7-1,0-3 3,-5-7 3,4 2 1,-4-6 1,3 2 1,-3 1 0,5 6 0,-3 3-3,4 6-2,4 14-4,-6-13-1,6 13-2,1 13 0,2-2 0,4 6-1,1 4 0,2 4 0,4 3 1,-1-1-1,5 4 0,-2-3-1,1 3 0,-3-6 0,0 1 1,-3-6 0,-2-2 2,-1-4 0,-4-4 1,-4-10 2,-2 15 0,2-15-1,-19 15 1,2-4 1,-6 1-2,-4 6 0,-4 0 0,-3 0 0,-4 1 0,2-1 1,-1-5 0,4 2 0,2-7 1,5 0-1,2-3 1,8-1-1,0-3-2,2-2-6,4 0-15,-4-7 0,1-8-2,-3-11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1:5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80,'-17'10'24,"8"1"-2,9-11 0,-3 9-14,3-9-12,9 9-4,0 4-7,1-3-8,4 2-1,2-3 2,4-4-1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10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44 697 128 0,'-4'0'49'0,"4"4"-26"0,0-4-27 16,0 0 34-16,0 11-9 15,0-3-1-15,0-1-3 16,-4 0-9-16,0 1 6 0,0-1 3 16,0 1-1-16,-1-1 1 15,1-3-5-15,0-1-2 16,0 5-4-16,0-4-1 0,0-1-3 15,4-3 1-15,0 0 2 16,0 0 4-16,0-3 2 16,4-5 3-16,4-7-5 15,0-7-1-15,5-4-2 16,4-11-1-16,-1-11-3 16,5 0-2-16,0 0 1 15,0 4 1-15,-1-1-1 16,1 5 2-16,0-1 0 15,0 0 1-15,-4 1 0 16,-1 3 0-16,-3 3 0 16,3-3 0-16,-3 4-2 15,-1 3-2-15,1 5 1 0,-5 6 1 16,0 1-3-16,1 3-2 16,-5 4 4-16,-4 0 1 15,4 3-3-15,0 5-1 16,0 3 1-16,-4 0 0 15,0 0-2-15,0 0 2 16,4 3 1-16,1 1 0 16,-5-4 0-16,0 0 0 15,4 4 0-15,-4-4 0 16,0 0 0-16,4 3 0 16,0 5 0-16,0-5 0 15,0 1-3-15,5 7 2 16,-5 0 3-16,4 8-1 15,5-1-1 1,-1 4 1-16,1 4-1 16,3 4 2-16,1 3-1 15,4 4 2-15,0 8-4 16,-1 10 0-16,1 8 3 16,0-4 1-16,0 4-4 15,-5-4 1-15,-3-7 0 16,-1-4 2-16,1-7-3 15,-1-4-2-15,1-4 2 16,-1-4 0-16,1-6 1 16,-5-1 0-16,0-4-3 15,1-3 2-15,-5-4-1 16,0-3 0-16,-8-5 0 16,0-6-13-16,-5-1-2 15,1-3-30-15,-4-1-11 16,-1-3-52-1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16.7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68 12,'-3'-21'19,"3"21"1,-4-14-7,4 14-8,0-15 0,0 15-1,7-11 0,-7 11 0,19-4-1,-5 3 0,7 3-1,0-2-1,4 5 0,-1 5 0,1 3-1,-4 0 1,-1 4-1,-6 0 0,-4 1 0,-4 1 0,-5-1 0,-3-5 1,-3 2 1,-8-2 0,-2 1 1,-5-4 1,2 1-1,-2-2 1,3 0-2,0-1 1,6 2-2,8 0-1,8 1 1,7 4-2,4 0 1,4 4-1,1 1 1,0 1 0,-1 2 0,-7 0 0,-4 2 0,-6-1 0,-6 1 0,-6-2 0,0 1 0,-3 0 0,-2-2 1,2-3-1,-1 0 1,0-4 0,2-1 0,-4-2 0,-1-1 1,-4-3-1,-3-3-6,-1-1-19,-1 2-3,-2-8 0,1-1-1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1.5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 14,'0'0'10,"0"0"-1,0 0-1,0 0-2,0 0-2,0 0-2,0 0 0,0 0-1,0 0-1,0 0 0,0 0 0,0 0 1,0 0-1,0 0 1,0 0-2,0 0-4,0 0-9,2-13-3,-2 13 0</inkml:trace>
  <inkml:trace contextRef="#ctx0" brushRef="#br0" timeOffset="360">309 34 13,'0'0'13,"0"0"-9,0 0-4,8 11 1,-8-11 0,0 0 0,0 0 1,0 0-2,12 5-1,-12-5-3,13-1-8,1 3-2</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2.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0 452 36,'0'0'14,"0"0"-1,11-9-1,-11 9-2,10-10-4,-10 10-6,14-12-9,-14 12-12,14-10-1,-14 10 0</inkml:trace>
  <inkml:trace contextRef="#ctx0" brushRef="#br0" timeOffset="581">358-3 5,'0'0'10,"0"0"-1,9-8-1,-9 8-1,0 0 0,0 0-3,0 0 0,0 0-1,0 0 0,0 0 0,0 0-1,0 0 1,0 0-2,4 15 1,-3-5 0,0 2-1,-1 5 1,1 6-1,-1 3 0,0 7 0,-1 4 1,-1 3-1,-3 6-1,1 0 1,-2 0-1,2 1 2,-3-5-2,2 0 0,-1-7 1,1-4-1,4-8 1,-2-4-1,2-5 2,0-4 2,1-10 0,-1 11 2,1-11 0,0 0-1,3-17 1,6 3-1,0-8-1,6-6-1,2-4-2,4-7-1,2-2 0,2-1 0,4 0 0,-3 3 0,3 4 0,0 3-1,1 5 1,-1 5-1,0 4 1,-1 3-1,1 6 1,-1 1 0,-2 3-1,-4 3 1,-1 1 0,-2 2-1,-4 2 0,-1 1 1,-6 6-1,-4 3 0,-4 5 1,-3 4-1,-4 6 1,-4 2 0,-1 7 0,-3 2 0,1 1 0,-1 0 0,2 0 0,-1-3 1,3-2-1,2-2 0,2-3 1,1 0 0,1-4-1,2-3 1,-1-3-1,3-1 0,-2-4 1,2-1-1,1-14 0,-2 15 0,2-15 0,0 0 0,0 0-4,0 0-7,0 0-14,0-11-2,4-4 1,5 1-1</inkml:trace>
</inkml:ink>
</file>

<file path=ppt/ink/ink1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4.31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69 90 100 0,'-4'3'38'0,"0"4"-20"0,-4 0-21 16,4-4 6-16,0 4-6 15,0 0 2-15,0-3 1 16,0-1 2-16,1 1-3 16,3-1 0-16,0-3 1 15,0 4 2-15,0-4-1 16,3 3 2-16,1 4 2 15,-4 0 2-15,4 0 5 16,-4 0 5-16,0 7-5 16,0-4-2-16,0 4-3 15,-4 0 0-15,0 6-4 16,1-2 0-16,-1 2 3 0,0 1-1 16,0-4 2-16,0 1-2 0,0-1 0 15,0 0-1-15,4 1 0 16,0-1-2-16,0 0-2 15,0 1 5-15,0-1 4 16,0 0-7-16,0 4-1 16,0 0 3-16,-4-1 2 15,4 1-2-15,0-4-3 16,0 1-3-16,0-4 1 16,0-1 1-16,0-2 0 15,4-1 0-15,0-3 2 0,0 0 1 16,0 0 1-16,-4-7-2 15,0 0-2-15,4 3 1 16,4 1 1-16,-1-4-6 16,1 0 1-16,0 0-4 15,0 0 0-15,0 0-1 16,-1-4 2-16,1 1-1 16,4-4 0-16,-1 0 1 15,5-3 2-15,0-1 2 16,-1 1 3-16,1 3 0 15,-1 0-1-15,1 0 1 16,3 4-1-16,1-1 0 16,-5 1 0-16,5-1-3 15,3 1 2-15,0-1 1 0,5-2 0 16,-1 2 0-16,4 1 0 16,4-1 0-16,4 1 0 15,4-1 0-15,0 4 2 16,0-3-3-16,-1 3 0 15,1 0 1-15,0 0 0 16,0-4 0-16,0 1 2 16,-1-1-1-16,1 1 2 15,8-1-2-15,3 1-1 16,1 3 1-16,3 0-1 16,-3 0-3-16,-1 3 2 15,-3 4 1-15,-1 0 2 16,1 0 5-16,-1 0 4 0,1 0-2 15,4 0 0-15,7 0-3 16,-4 0-1-16,1 3-3 16,-5 1-2-16,1-1 1 15,-5 0-1-15,1 1 2 16,3-1 1-16,1-3 1 16,-1 0 0-16,8 0 2 15,1-4 3-15,-1 1-2 16,0 3-2-16,-3-4 0 15,-5 1-1-15,1-4-2 16,-1 3-2-16,5-3 1 16,-5 4-1-16,4-1-3 15,5 0 0-15,-1 1 2 16,0 3 0-16,-3-4-2 0,-5-3 2 16,1 4 3-16,-1-4 3 15,16 0-4-15,-8 0-1 16,1 3 0-16,7-3 0 15,0 0-3-15,0 4 2 16,-8-4-6-16,0 0-3 16,-3 0 1-16,-1 0 3 15,4 0 1-15,1 0 3 16,7 0 1-16,0 0 1 16,0 3 0-16,-4-3 2 15,-4 0-1-15,-3 0 2 16,-5 0-2-16,8-3-1 15,1 3 3-15,7-4 2 0,4 1-2 16,0-1 0-16,-4 1-1 16,-8-4-2-16,0 0 1 15,0 0-1-15,5 4 0 16,3-1 2-16,4 4-1 16,0 0-1-16,0 4 3 15,-12-4 0-15,0 0 5 16,-4 7 5-16,5-4-5 15,-5-3-2-15,8 0-3 16,4 0-3-16,0 0-4 16,0 0 0-16,-7 0 2 15,-5-3 3-15,0 3-2 16,1 0 0-16,3-4 1 16,4 4 2-16,8 0-1 0,4 0-1 15,-4-3 1-15,-4-1 1 16,-8 1 1-16,1 3 3 15,3 0 1-15,-4 0 1 16,0 3 0-16,8 1 2 16,4-1-5-16,-4 4-3 15,-3 0-1-15,-5-4-1 16,0 4 6-16,-4 0 4 16,9 7-3-16,-1-4-2 15,8 1 2-15,0-4 2 16,-4 3-4-16,0 0-1 15,-4 1-2-15,-4-1-2 0,8-3 1 16,-4 4 1-16,4-1-3 16,4 0 0-16,-4-3-1 15,-3 0 0-15,-13-3 2 16,8 3 0-16,-7-1-3 16,-5-2 2-16,9-4-1 15,-1 0 0-15,1-4 2 16,7 4 0-16,-12 0-3 15,5-3 2-15,-13 0 1 16,5 3 0-16,-12-4 0 16,-8 4 0-16,4 0 0 15,-4 0 0-15,-4 0-5 16,1-3-1-16,-5-1 0 16,0 1 4-16,-3 3 3 15,-1-4 2-15,-3 1 1 0,-1-1 0 16,1 4 0-16,-4-3 0 15,-1-1-5-15,1 1-1 16,0-4 3-16,-1 4 3 16,1-8-1-16,-4 4-2 15,0 0 0 1,-1 0-4-16,-3-3 2 16,0 0-6-16,0-1 0 15,4-3-2-15,-4 1 1 16,7-5-4-16,-3-2 0 15,0-5 8-15,4-2 7 0,-5-1 8 16,-3 0 3-16,0 1 1 16,-4 2 1-16,0-2-6 15,0-4-2-15,0-1-4 16,-4-6-3-16,4 0-3 16,0-7-1-16,0 0-5 15,0 0 0-15,0-3 4 16,0 3 2-16,-4 3-1 15,-3 8 2-15,-5 3-10 16,-4 7-3-16,-7 6-50 16,-4 11-21-16,-12 7-20 15</inkml:trace>
</inkml:ink>
</file>

<file path=ppt/ink/ink1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7.16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51 24 112 0,'8'4'44'0,"-8"-1"-24"0,0-3-13 15,0 0 13-15,-4 0-15 16,4 0-2-16,0 0 0 0,0 0 0 16,0 0-1-16,0 0 3 0,0 4 4 15,-4-1-1-15,4 1 1 16,0-1-3-16,-4 4 1 16,4 0-4-16,-3 0-2 15,-1 3 4-15,4 1 1 16,-4-1 0-16,0 0-1 15,4 4-6-15,-4 0 1 16,0 3 2-16,0 1 3 16,0-1 0-16,0 4 0 15,1 0-3-15,-1-4 1 16,0 4-4-16,4-4 0 0,0 4 1 16,0-4 0-16,0-3 0 15,0 0 0-15,0-4-3 16,0 4 2-16,0-4 1 15,0 1 0-15,4 2-3 16,3-2 0-16,1-1-3 16,0-3 1-16,4 0-4 15,-1 0 1-15,1-4-1 16,4-3 1-16,3-3-4 16,4-7 0-16,5-4-1 15,-1-4 3-15,0-6 8 16,0 3 6-16,1 1 13 15,-9 2 7-15,1 1 1 16,-5 0 2-16,-3-1-4 16,-1 1 0-16,-3 3-10 0,0 1-3 15,-4 2-6-15,0 1-1 16,0-1-1-16,-4 4-2 16,0 1-2-16,4 2-1 15,-1 4-3-15,-3 0-1 16,0 0 1-16,0 0 2 15,4 4 2-15,0-1 3 16,0 0 0-16,0 1 2 16,4 3-4-16,-4-4 0 15,0 1 3-15,-1 3 1 16,5 0-1-16,-4 0 1 0,0 3 0 16,4 0 1-16,0 1-2 15,-1 2-2-15,1 1-2 16,4 4 1-16,0-1 1 15,3 0 0-15,1 1-7 16,3-1-3-16,4 0 1 16,5 0 3-16,-1-3 1 15,0-3 3-15,4-4 3 16,0-1 4-16,1-2 2 16,-1-4 3-16,0-4-3 15,-8 1 1-15,4-4 1 16,-7-3 2-16,-4-1 8 15,-5-9 16 1,-3-5-8-16,-4-2-7 0,-8-8-5 16,0-3-7-16,-8 0 0 15,9 3-5-15,-9 4-2 16,0 4 0-16,0 2 1 16,1 1-3-16,3 3 0 15,0 4-1-15,0 0 0 16,5 3-3-16,-1 0-1 15,4 11-8-15,4-1-2 16,-1 4-15-16,5 4-8 16,0 3-41-1,0 3-60-15,-4 4 32 16</inkml:trace>
</inkml:ink>
</file>

<file path=ppt/ink/ink1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8.2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0 176 132 0,'0'0'49'0,"0"0"-26"0,4 0-18 0,-4 0 11 15,0 0 4-15,0 0 2 16,0 0-3-16,0 0 1 15,0 0-11-15,0 0 1 0,0 4 1 16,0-4-4-16,0 0-2 16,0 0 0-16,4 3-1 15,-4-3 0-15,0 4 2 16,0-4-1-16,0 0 0 16,4-4 3-16,0 1 3 15,4-4-6-15,-1-4-1 0,1-2 0 16,0-5 2-16,0 1-1 15,4 0 2-15,3-1-2 16,-3 1 0-16,-1 7-1 16,-3-8 0-16,0 8 2 15,-4 0 3-15,0 6 0 16,4-3 0-16,-8 4-10 16,0 3-4-16,0 0-2 15,0 0-1-15,0 7 2 16,0 0 4-16,0 0-1 15,3 6 1-15,-3 1 2 16,4 4 0-16,0 2 2 16,0 1 3-16,0 3-4 15,4 1-3-15,0-1-2 0,-1-3 3 16,1-4-13-16,0-3-4 16,0-4-10-16,0-3-5 15,-1-7-31 1,1-14-55-16,4-7 23 15</inkml:trace>
</inkml:ink>
</file>

<file path=ppt/ink/ink1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8.48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0 252 0,'0'0'96'0,"0"0"-52"0,0 0-49 16,0 0 17-16,0 0 6 15,8 4 6-15,0-1 1 16,-5 4 0-16,1 0-14 16,0 0-9-16,0 0-4 0,0 0-24 15,0 3-10-15,0 1-25 16,4-4-12-16,7-7-30 15</inkml:trace>
</inkml:ink>
</file>

<file path=ppt/ink/ink1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9.16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77 1 148 0,'0'-3'55'0,"-4"6"-30"0,8-9-14 16,-4 6 18-16,0 0-13 15,0 0-1-15,8 6-3 0,0 8 0 16,-4-3-6 0,-4-1-2-16,4 4 2 0,-4 0-1 0,4 0 0 15,-1 3-3-15,1 7 1 16,0 7-4-16,4 4-2 15,0 6-5-15,-8-3 0 16,11 4 2-16,-7-1 1 16,0-3-2-16,0-3 2 15,-4 0 3-15,0-4 3 16,-4-7 4-16,0 4 2 16,-3-8 3-16,-1-2 4 15,0-1 1-15,-4-7 3 16,-3-3-8-16,-1-3-3 0,1-4-9 15,-1-4-1-15,4-3-19 16,1-3-6-16,-1-4-31 16,4-3-55-1,0-11 19-15</inkml:trace>
</inkml:ink>
</file>

<file path=ppt/ink/ink1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8:39:09.59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44 168 0,'0'0'63'0,"4"-3"-34"0,12-1-30 0,-9 4 15 15,5 0 7-15,0-3 7 16,3 3 5-16,1 0 3 0,7-3-20 15,1-4-5-15,7 0-3 0,4 0-4 16,0 3-1-16,-4 1 1 16,0-1 2-16,0 4-1 15,0 4 2-15,-3-1-6 16,-9 1-3-16,4-1-10 16,-7 4-5-16,-8 4-31 15,-8-5-14-15,-4 5-40 16</inkml:trace>
</inkml:ink>
</file>

<file path=ppt/ink/ink1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28:55.447"/>
    </inkml:context>
    <inkml:brush xml:id="br0">
      <inkml:brushProperty name="width" value="0.05292" units="cm"/>
      <inkml:brushProperty name="height" value="0.05292" units="cm"/>
      <inkml:brushProperty name="color" value="#00B0F0"/>
    </inkml:brush>
  </inkml:definitions>
  <inkml:trace contextRef="#ctx0" brushRef="#br0">17281 3416 903,'7'11'3225,"-7"-11"0,12 0-129,-12 0-2838,22-17-258,-6 3 516,6-12 129,4-2-129,4-10 258,6-3 129,3-5-129,8 4 387,-9-6-129,7 10-129,-13-2 0,2 12-258,-11 2-129,-2 11 0,-9 2-258,-12 13 0,11-8-258,-11 8 129,0 0 0,0 0 129,0 0-129,0 0 258,7 8-129,-7-8-129,6 21 129,-1-2 258,-2 5-258,1 4-258,1 3 258,-3 6-258,-2 2 129,0 9 0,-8 8-129,-3 4-258,-6 1 258,3 4 258,-2-3-258,5-5 129,-1-7-129,3-8 129,6-13 0,3-7 129,0-12-258,0-10 0,0 0-258,0-8-516,0 8-2967,6-27-774,-6 10-387,-6-9-387</inkml:trace>
  <inkml:trace contextRef="#ctx0" brushRef="#br0" timeOffset="1548.088">18988 3088 645,'8'-16'2580,"-8"16"516,6-13-258,-6 13-645,0 0-258,5-14-645,-5 14-129,0 5-387,1 7-258,-1 0-129,0 5 129,-4 1 0,4 8-387,-1-2 258,1 8-129,0-4 129,2 8 129,1-4 0,6 6 0,-2-4-129,5-1 129,-2-6-258,9-8 0,1-10-129,7-9 0,5-11 0,6-9 0,5-12 129,4-8-129,1-10 129,2 5 129,-3-2-129,0 8 387,-8 1-387,0 9 258,-8 6-387,-4 10 258,-4 9-387,3 4 0,-5 7 0,-1 8-258,-2 3 258,-2 4-387,-3-1 516,0 6-387,-4-1 387,-3 2-387,-2 0 387,-3 4 0,-1 5 0,0-2 129,-4 5-258,3-1 129,-1-2-129,1-3 0,1-5 0,1-7-129,8-7-258,-9-15-1419,27-2-2451,-10-18-516,2-9-516,-5-13-387</inkml:trace>
  <inkml:trace contextRef="#ctx0" brushRef="#br0" timeOffset="3245.185">21572 2740 3354,'10'-1'3612,"-10"1"-645,-10-6-1935,10 6 258,-16-8-129,16 8 129,-30-6 0,14 6-258,-12 0-129,2 7 0,-11-1-387,-2 5-129,-8 1-129,0 6 0,-5-5-129,0 7 129,-2-8-129,8 3 129,0-6-129,11 4 0,7-6-129,6-1 129,12 1-258,10-7 258,2 15 0,17-5-258,7 4 258,7 3-129,5 1 387,6 6 0,1-1-258,-2 2 258,-1 9-258,-7-1-129,1 4 129,-7 0-129,-3 3 0,-1 1-387,-2 1 387,0 3-258,-3-4 129,-2-3 258,-1-2-129,-6-3 387,-5-2-129,-5-1 129,-8-3 129,-11-1-129,-19-9 258,-4 5-129,-17-8-129,0-1-129,-10-4-129,1-5 129,2 1-258,5-5 0,7 0-129,6-5-387,16 6-1161,-1-1-2709,14-5-387,0-5-516,2-9-387</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73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 0 124 0,'-17'7'49'0,"17"-3"-26"0,-4 0-20 0,4-4 10 15,0 0-4-15,0 3 0 16,0-3 3-16,0 8 3 16,4-4-8-16,4-1 5 0,1 5 1 15,-1-1 2-15,5-3 1 16,-1-1 0-16,5 1 0 16,3 0 0-16,1-4 0 15,4 0-4-15,4 0-2 16,0 0-2-16,5-4 2 0,3 0-1 15,9 4 0-15,4 0-3 16,0 0 1-16,-4 0-4 16,3 0 0-16,-3 0-1 15,-4 0-2-15,-5 0 1 16,-3 4 1-16,-9 0-3 16,-5 3 0-16,-3 1-12 15,-5-1-5-15,-7 4-19 16,-5 0-9-16,-5 0-61 15</inkml:trace>
</inkml:ink>
</file>

<file path=ppt/ink/ink18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8:17.087"/>
    </inkml:context>
    <inkml:brush xml:id="br0">
      <inkml:brushProperty name="width" value="0.05292" units="cm"/>
      <inkml:brushProperty name="height" value="0.05292" units="cm"/>
      <inkml:brushProperty name="color" value="#00B0F0"/>
    </inkml:brush>
  </inkml:definitions>
  <inkml:trace contextRef="#ctx0" brushRef="#br0">18297 3659 774,'-21'-4'2580,"21"4"-1677,-12 0-387,12 0 0,0 0-129,0 0 387,0 0 129,0 0-258,0 12 0,0-12 129,6 15 0,-6-15 129,0 21-258,-4-11 0,-3 9 258,-11-4 0,6 4-258,-10-2 258,6 7-516,-7 0 129,3 4-387,1 0 129,0 2-258,4 3-129,0 1-129,6 6-2064,3-1-1677,-10-14-258,10 1 0</inkml:trace>
  <inkml:trace contextRef="#ctx0" brushRef="#br0" timeOffset="932.053">20277 3662 4386,'0'-21'3354,"0"21"-387,0 0-645,0-13-3870,0 13-129,0 0 129,0 0 516,0 0 258,0 0 645,0 0 645,0 0 645,0 0 129,0 0 258,0 0-387,0 0-129,1 10-129,-1-10-129,2 15 129,-2-15-387,2 17 129,-2-17-258,0 20 129,0-20-129,0 22 258,-2-11-258,-1 4 129,-7-1 0,3 8-129,-11 0 129,4 11-129,-8-3 129,0 6-387,-2 0 129,0 3-387,0 1-129,0-8-903,11-3-2967,-4-2-516,7-16-129,10-11-258</inkml:trace>
  <inkml:trace contextRef="#ctx0" brushRef="#br0" timeOffset="5401.308">19082 3171 1935,'-7'-12'2709,"7"12"-387,0 0-1935,-12-11-1032,12 11-387,-10-6 129,10 6 258,-16-7 129,16 7 516,-18-8 516,18 8 387,-18-5 516,18 5 129,-13-6-387,13 6 129,0 0 0,0 0-129,-13-14 0,13 14 129,0 0-774,0 0 258,0 0-645,0 0 0,0-12-258,0 12 129,0 0 0,0 0 0,0 0 129,0 0 0,0 0 0,0 0 0,0 0 0,0 0 0,-4 8-129,4-8-387,0 19 387,0-5-258,0-1 258,4 9 129,1 0-129,2 3 129,0 3-129,6 4 0,-5 4 0,7 0 129,-3 3-129,1-4-129,-1 2 258,-2-2 0,-2-5-129,1-3 258,-2-4-258,-1-2 258,-2-7-129,0-2 0,-4-12 129,8 16-129,-8-16 258,0 0-129,0 0 0,0 0 0,0 0-129,9-20 129,-9 2-129,2-7 0,-2-7-129,0-2 0,0 0 0,0-3 0,-4-1 129,0 3-129,0-1 129,-1 6-129,0 2 129,1 2-129,0 2 129,-1 3-129,0 4 0,1 1 0,1 1 0,-2 2 0,0 3 0,5 10 387,-10-15-387,10 15 387,-13-14-387,13 14 516,0 0-387,-11-7 129,11 7-258,0 0 0,0 0 0,0 0-129,0 0 0,0 0 129,0 0 0,0 0-258,-3 9 258,3-9-516,0 25 516,1-4-387,1 6 258,2 2-129,-1 5 129,1 4-129,-1 3 258,1 3 0,0-3-129,0 0 258,0-2-258,-2-3 129,1 0 0,1-6 0,-2-8-129,1 0 258,0-8-129,0-3-129,-3-11 258,6 12-129,-6-12 0,0 0 129,0 0 0,0 0 0,0 0-129,0 0 258,2-6-258,-2-7 0,-2-1 129,-3-5-129,1-7 129,-2-4-129,-1-1 0,0 0 0,-1-4 129,0 3-129,1 2 0,0 3 0,0 7-129,0-1 0,1 7 129,0-3 0,2 5 0,4 12 0,-10-17 0,10 17 0,-8-13-129,8 13 129,0 0-129,0 0 0,-12 0 0,12 0 0,0 20 129,0-1-129,1 3 0,3 2 129,0 2 0,1 0 129,1 2-258,-1-1 258,-1-1-258,-2-4 129,1-1 0,-2-4 0,-1 0 0,2-2 0,-2-15 129,5 17 129,-5-17 0,0 0 0,0 0 0,0 0 0,0 0 129,8-7-129,-6-6-129,1 1-129,-3-2 0,6-2 0,-4 0 0,2-1 0,-1-2 129,1 5-129,-1-2 0,1 0 129,3 2-129,-1-2 0,0 0 129,2 1-129,1-2 0,-1 0 0,2 1 0,1 1 0,1-2 0,0 0 0,1 1 0,1 1 0,1 0 0,-2 1-129,6 2 129,-3-3 0,3 4 0,1-1 387,-1 1-258,1-1 258,-1 1-387,0 2 387,0 0-387,0 2 258,0 1-129,0 5-129,-2-2 0,1 1-129,1 2 129,-2 0 0,1 0 0,-4 0 0,0 2 0,-1-2 0,-13 0-129,18 8 258,-18-8-129,15 7 0,-15-7 0,12 7 0,-12-7 0,10 20-387,-5-8 387,-2 3-258,2 3 129,0 2-129,2 2 129,-2 2-129,1-2 129,1-3 258,0 2-258,2 0 129,-2-1 0,-1-2 0,1 1 0,0-1 0,0 6 0,-1-2 0,-1 0 0,1-1 0,1 0 0,-3-2 0,2 2 0,-3-4 0,-3-4 0,4 2 129,-4-5-129,0-10 0,0 17 129,0-17-258,0 16 258,0-16-129,0 12 0,0-12 0,0 0 0,0 15 129,0-15-129,0 0 129,0 0 0,0 0 0,0 0 0,0 0 0,0 0 0,0 0 0,0 0-129,1-8 129,-1-4-129,0-4 129,0-3-129,0-3 0,0-5 0,-1-4 0,-3 1 129,1-2-129,-1 2 0,-1 0 0,1 0 0,-1 2 129,0 3-129,1 0 0,-1 1 0,-2-1 0,-1 4 0,0 6 0,-2-4 0,0 2 516,-2 5-516,2-3 387,-2 6-516,1 1 516,0 0-387,11 8 258,-19-12-258,19 12-129,-18-5 129,18 5 0,-11-4 0,11 4 0,-14 0-129,3 3 129,-2 6 0,-3 1-387,-1 1 387,-6 2-387,1-1 387,-1 3-516,-1-3 516,1 1-387,-1 0 258,1-2 129,1 0 0,2 4 0,-1-1 0,2 1 0,0-1-129,1 0 258,4-1-129,0-3 0,4 2 0,0-1 0,10-11-129,-15 22 129,10-12 0,5-10-129,-7 15 129,7-15 0,-4 21 0,4-21-129,-4 14 129,4-14 0,0 0 0,-4 14 129,4-14-129,0 0 0,0 0 129,0 0-129,0 0 129,0 0-129,2-9 129,1-2-129,3-4 129,1 1-129,1-5 0,5-3 0,-1 4 129,3-2-258,1 0 129,1 0 0,1 1 0,0-1 0,4 4 0,-2 2 0,2 2-129,1-1 258,1 3-129,-2 0 0,2 2 0,-2 0 258,-1 3-258,-2 1 516,-2 4-516,1 0 0,-4 4-129,-1 1 129,0 7-258,-3-2 0,0 5 258,0 1-387,0 1 387,-1 0 0,3 2-129,-1 1 129,4 1 0,-2-2 0,1 0 0,0-1-129,-2 3 129,-2 0 0,-2 1 0,-2 1 0,-4 3 0,0-1 0,-2 8 0,0-6 0,-3 3 0,0-3 0,-2-3 0,1-1 0,1-5 0,-2-4 0,4-2 129,1-12-129,-2 16 0,2-16 0,0 0 129,0 0-129,0 0-129,0 0 129,0 0-129,0 0-129,14 0-645,-11-16-2709,17 0-774,3-14-516,5-13-258</inkml:trace>
  <inkml:trace contextRef="#ctx0" brushRef="#br0" timeOffset="8951.512">21597 2801 4644,'13'-12'3999,"-13"12"-387,5-20-516,-5 20-3870,5-17-387,-5 17 516,5-10 0,-5 10 387,0 0 129,9-12 258,-9 12 387,0 0 387,0 0 0,0 0-516,0 0 129,-2-14-387,2 14 129,-13-7 0,13 7 129,-22-7 0,10 2 0,-5-10 0,2 10 0,-3-4-258,1 1 129,-2-3-129,0 7-129,-1-5 258,3 3-129,-3 5-129,3-2 0,-1 1 129,0 2 0,-1 0 0,1 0 0,-3 0 0,3 4 0,-3-1 0,1 3-129,0-2 129,-1 1-129,1 0 129,-1 4 0,0-4 0,2 3 0,-4-1 0,2 4 0,0-1 0,1-2 0,-1-1-129,1 3 129,0 2 0,3-6 0,-1 2 0,2-1-129,0 1 129,3 2 0,2 1-129,-2-1 0,13-10 129,-17 22-129,9-12 0,0 2 0,1 1 129,1-1-129,6-12 258,-12 17-258,12-17 0,-10 19 0,10-19 0,-7 16 0,7-16 0,0 0 129,-5 13-129,5-13 129,0 12-129,0-12 129,0 0 0,13 16 0,-13-16-129,17 20 0,-6-9 258,3 1-258,-2 1 129,1 1 258,3 0-258,1-2 258,0 1-258,2 2 516,-1-1-645,0-2 129,2 3-129,3-1-387,-5-1 645,2 3-645,-1-1 516,1-3-387,-1 0 258,-1 3 0,1-3 0,-1 0 0,1 2 0,-3-1 0,2 1 0,-2-1 0,1 1 0,0 2-129,2-1 129,1 2 0,0 2 0,0 0 0,0 3-129,-3 2 129,2 3 0,-1 0 0,-5 2-129,-3-2 129,0 2 0,-3-2 0,-1-2 0,-4-1 0,-2-5 0,0 0 0,0 0 129,-5-5-129,-3 1 129,-4 1-129,-1-2 0,-4 0 0,-2-5 129,-5 2-129,0-5 129,-3 1 0,-1-2-129,-2-4 258,-1-1-129,-2 0-129,-2 0 0,-3-1 129,-1-4-129,0 2 0,-1-4 0,2 0 0,-2 0 0,4-4 0,2 0 0,4 0 0,1 3 129,2-4-129,0 2 0,6 3 0,0 1 0,2 0 0,3 0 0,0 2 0,2-1 0,4-2 0,10 7 129,-20-7-258,20 7 129,-12-5 0,12 5 0,0 0 0,0 0-129,0 0 129,0 0-129,0 0 129,0 0-129,0 0 129,13 5 0,-13-5 0,21 14 0,-6-9 0,4 4 0,1-1 129,5 2-258,1-3 129,4 4 129,3-1-129,3-2 0,5-1 0,4-1-129,2-2 129,0-3 0,1 1 129,-3-2-129,1-3 0,-7-5 129,-2-2-129,-6-1 0,-1-2 129,-6-1-129,-2 0 0,-4-5 129,-4 2-129,-2-2 0,-4 1 129,-4-2-129,-4 0 0,0-5 129,-7-1-129,-4 1 0,-2-2 0,-3 1 0,-3-1 0,-3 1 0,-4-1 129,-2 4-129,-1 2 0,1 2 0,-2-2 0,-1 1 0,1-1 0,-2-2 0,2 1 258,-1 1-129,4 0 258,0 1-387,4 0 258,0 6-129,2-3 129,4 5-258,1 0-387,5 0 129,-3-2-129,0 1 258,3 1-129,2-2 129,-1 3-387,10 11 387,-14-21 129,7 11 0,7 10 0,-9-22 0,6 10 0,0-2 129,-2 0-129,2-1 0,-1-5 0,1 6 0,-1-1 0,3 3 0,-2 1 0,3-2-129,0-2 129,5-5 0,3 7-129,5-4 129,-1-3 0,7 0-258,0 1 258,2 5 258,1 0-516,4 4 516,-2-2-516,3 7 258,0 1 0,-1 4 0,1-3 0,3 3-129,-2 0 258,1 6-258,0 0 129,3 3 0,0-4-129,4 0 129,1-1 0,-1 2 0,3-6-129,-4 0 258,0 0-129,-3 0-129,-5 0 129,-6 0 0,-6 0 0,-3 0 0,-12 0 0,11 0-129,-11 0 0,0 0 129,0 0 0,0 0 0,0 0 0,0 0 129,0 0-129,0 0 0,0 0 129,0 0 0,0 0-258,0 0 0,0 0 129,0 0-129,0 0 129,0 0-129,-7-7 129,7 7 0,0 0 0,-8-17 129,8 17-129,0 0 0,-7-10 0,7 10 129,0 0-129,0 0 0,0 0 0,0 0 0,0 0-129,-9-11 129,9 11-129,0 0 129,0 0-129,0 0 0,-1 6 0,-1 6 0,1 2 129,-1 8-129,-2 3 129,0 1-129,-2 11 258,0-3-258,-1-2 258,0-3-129,0-4 0,2-5 0,2-6 0,3-14 129,0 0 0,0 0 0,0 0-129,0-9 129,1-8 0,2-5 0,1-4 0,-1-5-129,1-5 0,-3 3 0,-1 2 0,0 1 129,0 2-129,0 1 129,-1 7-129,-1 4 0,2 4 0,0 12 0,0-17 0,0 17 0,0-12 0,0 12-129,0 0 0,0 0 0,0 0 0,0 7 0,0-7 129,-2 26-129,0-11 129,0 8 0,-1 5 0,0-1 0,-1-1 0,1-2-129,0 1 129,1-1 0,1-3 0,0-5 0,1-4 0,0-12 129,0 17-129,0-17 129,0 0-129,0 0 129,8 0 0,-2-11 0,-3-6-129,2-2 129,-1 0-129,1-5 129,-2 4-129,-1-1 0,0 4 0,0 1-129,-2 16 129,4-17 0,-4 17-129,0 0 0,0 0 0,11-2 0,-11 2 129,6 20-258,-6-2-516,6 17-2709,-6-2-1161,-8 3-129,-4-3-516</inkml:trace>
  <inkml:trace contextRef="#ctx0" brushRef="#br0" timeOffset="9840.562">20631 3684 7482,'-7'-35'4386,"-1"15"-387,8 20-645,-13-27-4515,13 27-645,-5-10 0,5 10 387,0 0 258,0 0 516,0 0 645,0 0 516,0 0 774,0 0 258,0 0 0,0 0-516,0 0-387,3 5-258,2 7-129,-2 0-258,0 9 129,-1-1 0,1 5 129,-3-3 0,0 4 0,0-5 0,-5 6 0,-1-3 0,1-1-129,0-3 0,2 0-129,1-5 129,2-1 0,0-14 0,0 13 129,0-13-129,0 0 129,9-19 129,-2 6 0,-2-7-129,4-1-129,-3-4 0,-2 3 129,2-2-258,-3 5 129,1 4 0,-2 0 0,-1 4-129,-1 11 0,0 0 129,0 0-129,0 0 0,-8 5 0,2 10-129,-2 3-129,1 9-258,-11-9-2709,5 5-1161,-3-6-774,-5-10 129,0-4 130</inkml:trace>
  <inkml:trace contextRef="#ctx0" brushRef="#br0" timeOffset="12520.716">17363 3451 3225,'13'-2'4128,"-13"-11"-387,0 13-129,0 0-2451,12-19-903,-12 19-258,11-14-129,-11 14 0,9-11 0,-9 11 0,12-11 0,-12 11 258,13-10-129,-13 10 0,12-8 0,-12 8 0,14-8 0,-14 8 129,14-11 0,-3 5 0,-11 6 129,22-15 0,-9 4 0,2 2-129,0-5 129,4 0 0,0-5-129,2 5 258,2-8-258,2 0 258,3-5-129,3-2 0,1 0-129,1 0 129,-1-5-129,0 4 129,-6 1-129,2 3 129,-8 5-258,-2-2 129,-6 7 0,-2 4 0,-10 12-129,10-17 0,-10 17 0,0 0 0,0 0 129,0 0-129,0 0 0,12-2 0,-12 2 129,0 0-129,0 0 0,0 0 0,0 0 0,0 0 0,0 0 129,0 0-129,0 0 0,0 0 129,-7-3-129,7 3 0,0 0 0,0 0 0,0 0-129,0 0 129,0 0 0,0 0 0,0 0 0,0 0 0,0 0 0,0 0 0,0 0 0,0 0 0,0 0 0,0 0 0,-13 0-129,13 0 258,0 0-129,0 0 0,0 0 0,0 0 0,0 0 0,-9 0 0,9 0 129,0 0-129,0 0 0,0 0-129,-12 7 129,12-7 0,0 0 0,0 0 0,0 0 0,0 0 0,0 0 0,0 0 0,0 0 0,-13 10 129,13-10-129,0 0 0,0 0 0,-12 4 129,12-4 0,0 0-129,0 0 129,-11 1 0,11-1-129,0 0 129,0 0-129,0 0 0,0 0 0,0 0 0,0 0 0,0 0 0,0 0 0,0 0 0,0 0 0,0 0 0,0 0 0,0 0-129,0 0 129,0 0 0,0 0 0,0 0 0,0 0 0,-11 16-129,11-16 129,-5 20 0,3-5 258,-4 0-258,2 6 0,-4 0 645,1 4-516,-2 4 258,-3 0-258,-1 5-129,-3 2-129,2 1 129,-2 2 0,-1 1-516,-2 2 516,2 1-645,0 5 645,1 2 0,2-3 0,3-1 0,1-3-129,3 1 258,1-7-129,2-4 0,1-6 0,-1-7 0,1 0 258,0-6-258,0-3 0,3-11 129,-5 16 0,5-16 0,0 0 0,-2 12 0,2-12 129,0 0-129,0 0 129,0 0-129,0 0-129,0 0 0,0 0 0,0-6 0,0 6 0,0 0-129,0 0 129,0 0 0,0 0 0,0 0 129,0 0-258,0 0 129,0 0 0,0-11-129,0 11 129,0 0 0,0 0 0,0 0 0,0 0 0,0 0 0,-9 0 0,9 0 129,0 0-258,-16 4 129,16-4 0,-15 4 129,15-4-258,-13 7 129,13-7 0,-11 3 0,11-3 129,0 0 0,0 0-258,0 0 129,-11 0 0,11 0 129,0 0-129,10 0 0,2 0-129,4 0 0,3 0 129,3 0 0,4 0 0,-1-1 0,-2 1 0,-1 0 0,-1 0 129,-6 0-129,-2 0 0,-13 0 0,13 1 0,-13-1 0,0 0 129,0 0-129,0 0 0,0 0 0,0 0 0,-17 0 129,0 0-129,-2 0 0,-5 0 0,-1 0 0,-5 0 0,0 0 0,0 0 0,-1 0 0,1 0 0,3 0 0,4 0 0,4 0 0,3 1 0,5 1 0,11-2 0,0 0 129,0 0-129,0 0-129,14 4 258,3-4-258,-2 0 0,5 3 129,0-3 0,0 1-129,0 1-129,-7-1-129,7 11-1935,-10-9-2064,-10-3-129,12-3-774,-12-16 129</inkml:trace>
</inkml:ink>
</file>

<file path=ppt/ink/ink1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30:50.996"/>
    </inkml:context>
    <inkml:brush xml:id="br0">
      <inkml:brushProperty name="width" value="0.05292" units="cm"/>
      <inkml:brushProperty name="height" value="0.05292" units="cm"/>
      <inkml:brushProperty name="color" value="#00B0F0"/>
    </inkml:brush>
  </inkml:definitions>
  <inkml:trace contextRef="#ctx0" brushRef="#br0">5559 7190 2193,'-11'12'3096,"-1"-12"0,12 0-2967,-15 12-258,15-12 0,-7 15 258,7-15 0,-7 19 258,7-19-258,-6 19 129,6-19 0,-4 23 129,1-7-258,0 3 0,-2 1 0,1 2 0,-3 2 129,2 5-129,-4-5 0,1 6 129,0-8 0,2 3 258,-5-1-129,4 1 0,1-6 0,4-1-129,1-2-129,1-2 258,0-1-387,0-1 129,0-12-129,3 16 0,-3-16 0,9 13-129,-9-13 129,5 12 0,-5-12 0,0 0 0,14 15 0,-14-15 0,16 4 0,-5-4 129,-3 0-129,5 0 129,-3-4 0,0 1 0,-10 3 129,17-4-258,-17 4 129,10-5 129,-10 5-129,10-4-129,-10 4 0,15-4 0,-5 0 0,2 1 0,2 1 0,0-1 0,2 0-129,-3 1-129,3-1-129,-6-1-903,-10 4-2580,23-2-387,-23 2 129</inkml:trace>
  <inkml:trace contextRef="#ctx0" brushRef="#br0" timeOffset="2220.127">5685 7679 645,'12'17'3483,"-12"-17"129,15 10-387,-15-10-3225,18 9-516,-6-6 129,4-3 516,0 0-129,3 0 129,4 0 258,1 0 0,3-3-129,2-3 258,5 0-258,1 1 0,7 1-129,-2-4 129,5 5-129,-2-2-129,4 1 129,0 4-129,3 0 0,0 0 0,4-2 0,0 2 129,3-1 0,2 0 0,0 1 0,1-1 258,2 1-258,-2 0 129,3 0-129,-3 0 0,1 0-129,3 0 0,-4 0 0,2 0 0,0 0 0,-4 0 0,-1 0 129,-1-3 0,-1 1 258,-2 0-129,2 2-129,-4-2 129,3 2-129,-1 0 0,1 0-129,-2 0 0,4 4 0,-3 1 0,1 0 0,0 2-129,2-3 258,-4 1-129,3-1 0,0-2 0,1-2 0,0 0 0,0 0 0,-1 0 0,2 1 0,4 0 0,0 1 0,-3-2 129,-2 2-129,0-1 0,-1 2 0,0-3 0,1 1 0,-3-1 258,-3 2-258,1 2-258,-4-3 258,2-1 0,-2 0 0,-2 0 0,-3 1 258,0 2-258,-1-1 129,1 2-129,-3 1 129,1 3-129,-1 2 129,-2 0-129,0 2 0,-2-2 129,3 3-129,-3-3 0,4 1-129,-1 0 0,1-4 129,4 0-129,0-2 0,4 0 129,-3-3-258,3 1 258,0-3 258,-1 0-258,1 0-258,-3 3 258,2-2 0,-3 0 0,1 0 0,-6 2 0,1 0 0,-2-3 0,-2 3 0,3-3 258,-3 2-129,0-1 0,-1 2 0,1-3 0,1 0 0,1 0 129,0 0-129,-2 0 0,2 0 0,-3 0 0,1 0 0,-1 1-129,1 2 0,-2-2 0,1 3 129,-1-1-129,1-2 0,-2 1 258,-1-2-258,1 0 129,3 1 0,-2-1-129,2 1 0,-4-1 129,3 0-258,4 1 129,-2 1 0,2 0 0,1-2-129,1 0 129,0 0 129,0 0-258,-1 0 258,0 0-129,1 0 0,-1 0 0,-1-2-129,1-2 258,1-1-258,-1-1 258,2 2-129,0-1 0,5 0 0,-2 1 0,4-1 0,1 2 0,0-2 0,1 0 0,-3 2-129,0-1 258,-2 1-129,1-1 0,-1 3-129,-2 0 129,2-2 129,-1 0-129,1 2 129,3-1-258,-1-1 258,0 1-129,2 1 0,0-3 0,1 0 0,-2 2 0,1-3 0,-1 0 129,0-3-129,-6 3 0,2-2 129,-8 2-258,-2-1 129,-1 3-129,-3 1 129,-2 2 0,-6 0 0,1 0-129,-4 0 129,-1 0 129,-2-1-129,-6 1 129,2-1-129,-12 1 0,14-2 129,-14 2-129,12-7 0,-12 7 0,13-13 0,-7 3-129,7-1 0,-2-4 129,2-2-129,0-1 129,-4 0 0,1-5 0,-2 2 0,-1-5 258,-4-2-258,1-3 129,-1 1 0,1-5 0,0-3-129,2-2 129,-1 1-129,-3-1 129,2 5 0,-4 2 0,0 1-129,0 6 258,-1 6-258,-3 6 129,-2 2-258,6 12 129,-9-13-258,9 13 0,0 0-387,0 0-516,0 0-903,0 0-2580,0-11-129,0 11-387</inkml:trace>
  <inkml:trace contextRef="#ctx0" brushRef="#br0" timeOffset="3995.228">5598 6597 1032,'0'-9'2838,"0"-11"129,1 5-258,3-1-516,-3-8-1032,5 5-258,-4-5-387,4 6 0,0-5-129,4 7-129,-2-2-129,3 2-129,3 3 0,-1 0 0,6 2 0,2-1 0,3 0 0,3 1 0,3 1 0,4 0 0,3 1 0,4 3-129,6 3 129,4 3-129,4 3 0,4 2 0,5 7 129,3 3-258,8 2 258,4 3 0,1-3 258,3 0-258,8 0 129,4-1 129,4-2-129,7 1 0,3-5 0,1 5 0,4-3 0,5 7 258,-2 0-258,4 1-129,2-1 129,-3 0 129,5-4-129,6-5 0,4-1 0,3-6 0,2-3 0,2-3-129,-1-4 0,-1 0 0,0-1-129,-5 1 0,-4 1 129,-8 0-129,-2-3 0,-7 0 129,-3-1-129,-6-1 129,-6-2 0,-2-3 129,-2-4-129,-2-1 0,-4 0 129,-1 1-129,-8-1 129,-6 3 0,-12-1 129,-8 7 0,-13 2-129,-9 1 258,-6 6-258,-7 3 129,-7 0-129,1 5-129,-1 3 0,-3 0 0,2 2 0,-2 3 0,-2 1 129,1 2-129,-5 5 0,-1 8 129,-2 4-129,0 9 129,-8 6-258,-2 4 129,-5 4 0,-4 0-129,1-2 0,-2-8 0,4-3 0,-2-14-258,7 3-387,-3-16-1806,8-3-2064,6-13-258,0 0 129</inkml:trace>
  <inkml:trace contextRef="#ctx0" brushRef="#br0" timeOffset="25677.468">17554 7972 1032,'-18'-12'2451,"18"12"0,-27-3-2580,9-1-1032,-3-2 516,0-1 258,-3-2 387,-4-2 774,2 2 129,-5 1 129,0 4 0,-6-3-129,-1 7-258,-8-1-258,-3 1-129,-4 0 0,-7 0 0,-5 0 0,-4 0 258,-7 0-129,-2 0 129,-5 4-258,-2 4 0,-5 3 0,1 6 129,-3 0-258,2 5-129,1 4 0,-1 1-258,6 7-258,-2 2-258,4 6 129,1-1 0,7 3 258,-3 0-129,4-1 258,5 2 258,3-2 258,6 4 0,4-4 129,8 3-129,4 2-258,6 1 0,8 4-129,4 0 0,7 2-258,3-1 129,6 3 129,8-1 129,1-2 0,15 1 129,8-1-129,7-1 129,10-7-129,6 2 129,11-3 129,7 0-129,8-2 258,11-2 0,0-1 0,8 6 0,5-1 258,10 3-258,0-4 129,5 4 0,5-9 0,3 1 0,5-4 0,4-8 0,-2-8 0,4 1 129,-4-13-129,6 1 0,-2-9-129,2 0 0,-1-4-258,3-6 0,1-5-129,3-7-129,1-2 129,-4-3 0,-4-6 258,0-1-129,-8-7 258,-4 1-129,-7-9 258,-2 2-258,-9-6 0,-3-4 0,-6-5-129,-4 0 0,-7-7-258,-5-5 258,-7-1-258,-8-4 0,-10 0 258,-5 2-258,-13 0 129,-6 2-129,-11 4 129,-8 1-258,-8 3 129,-9 2 0,-7 4 0,-11-4 0,-5 4 129,-9 2-129,-8 5 258,-5 7 0,-9 5 0,-11 9-129,-3 9-258,-15 2-645,-2 10-3483,-10 12-258,-13-2-645,-7 2 388</inkml:trace>
  <inkml:trace contextRef="#ctx0" brushRef="#br0" timeOffset="31361.793">4271 13684 516,'-7'-2'3354,"7"2"129,-9 2-1419,9-2-516,-10 2-774,10-2-387,0 0-258,-14 6 0,14-6-129,0 0 0,-14 6 0,14-6 0,-11 4-129,11-4-129,-9 11 0,9-11-129,0 0 258,-12 13-387,12-13 129,-2 11 0,2-11 0,0 0 129,7 10 0,-7-10 129,18 5-258,-2-3 258,5 1 0,2 2-129,8-3 0,5 1 129,4-2-129,7 0 129,6-1-129,7 0 258,4-3 258,7-4-129,11 2 258,8-2 0,9-3 129,6 3 129,14-2 0,8-1-129,13 0 129,9-4 0,12 4-129,13 2 0,16 2-258,14 1 0,15-1 0,7 0 0,14-1-129,14-1 0,5-3 129,8-2-129,1-4 129,4 0-129,5 2 258,4 6-258,39 2 129,-34 6-129,4 1 0,4 4 0,4 1 129,10 1 129,-3-6 0,9-2 0,-42-12 258,38-4 129,1-11-258,3 3 129,-6-11-129,3 8-129,-8-2-129,2 8 0,-8 2-258,1 7 0,-15 2-129,-6 5 0,-7 6-129,-10-1 0,-7 2 0,-12 3 0,-6 1 0,-16-3 129,-13 5 0,-16-4-129,-24-1 0,-28-4-1419,-28-11-2451,-22 4-258,-37-17-516</inkml:trace>
  <inkml:trace contextRef="#ctx0" brushRef="#br0" timeOffset="32825.877">15236 12100 5031,'0'-20'4515,"0"20"0,0 0-516,0 0-3999,0 12-258,6 0 129,3 7 0,2 8 258,1 6 129,-1 10-129,-8 10 387,0 15-387,-3 11 258,0 20-129,-6 8-129,-2 12 0,1 9 129,2 2-258,5-1 129,1-6 0,9-9 0,2-10 0,5-14 129,0-11 0,2-14-129,1-11 129,-5-9-129,4-6 0,-6-7 0,4-3 129,-7-7-129,3 1-129,-4-8 129,-1 3-258,0-4 258,1-2-258,-9-12 129,19 14 129,-5-9-129,5-3 129,9 0-129,10-2 0,11 0 129,10-2 0,15-2-129,13-1 129,11 2-129,9-3 0,14-2-129,10-1 129,12 1-258,9-4 258,11-1-129,8-3-129,11 6 0,4-2 129,3 7 129,3-2-129,-6 3 129,-6 4 0,-9 1 0,-9 4 129,-11 0-129,-7-2 0,-12 2 0,-15-1 129,-8-4 129,-9 0-258,-12-2 129,-8-3 0,-16-4 0,-10 3 129,-11-3 0,-5 2-129,-13 3 0,-6 1 0,-3 2-129,-5 0-129,-11 1 129,14 0 0,-14 0-129,0 0 387,0 0-129,-3-8 129,-10-14 0,3-7 0,-5-16 0,4-15 0,-2-12 0,4-12-387,9-6 0,1-2-129,14-4 129,2 1 0,6 1 0,5 4 129,-2 3 0,-1 5-129,-7 3 387,-8 3-129,-8 1-129,-2 5 129,-6 1-129,-6 5 0,1 7-129,-5 4 0,6 10-129,1 5 129,-1 9 0,5 9 0,-2 6 0,-3 5 129,-5 4 0,-5 4 0,-3 1 0,-7-5-129,-10-1 129,-6-6 0,-11-5 0,-8-1 0,-9-3 0,-12-1 0,-13-2 129,-8 6-258,-10 2 129,-13 5 0,-12 9 0,-7 2-129,-11 0 129,-12 2 0,-9 5 0,-7 1 0,-12-3 0,-2 0 0,-3 0 129,2-3-129,0 10 129,11-4-129,7 9 0,12 4 0,16 1 0,14 5 0,18 5-516,6-9-1161,25 1-2709,9 0-516,9-13-258,15-7-516</inkml:trace>
  <inkml:trace contextRef="#ctx0" brushRef="#br0" timeOffset="53509.06">17895 7228 3225,'0'0'4128,"0"0"-387,0 0-129,0 0-3741,0 0 0,0 0 129,0 0-129,0 0 129,0 0 0,0 0 129,0 11-129,0 0 129,0 4-129,-3 7 0,-2 11 0,-4 14 129,-7 8-129,-1 15 0,-6 13 0,-3 16 129,-7 8-129,0 8 258,-5-1-258,3-5 0,5-5-258,1-16 0,10-16-3225,6-6-387,-1-37-129</inkml:trace>
  <inkml:trace contextRef="#ctx0" brushRef="#br0" timeOffset="54049.091">17241 8274 1,'5'16'3095,"-10"7"-257,-13-4-645,8 6-2709,-6 3 387,4 4 258,-4 2 258,3 2 0,0 1 258,2-4-129,4 0 258,3-8 0,4 2 0,2-11 129,17-4-129,6-12 129,18-5 0,4-15-129,18-2 258,-5-11-129,12 5 0,-9-6-258,2 8 129,-16-1-258,0 10-129,-15 0 258,-5 5-516,-3-3 129,1 2-129,-2-3 0,-1 1-129,1 1 129,-4 2-258,-2 0 129,-2 2 129,-5 6-258,-12 4 129,0 0-129,0 0-258,0 0-516,0 0-2580,-9 10-1161,-6-2-387,-5-8 0</inkml:trace>
</inkml:ink>
</file>

<file path=ppt/ink/ink1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8:44.131"/>
    </inkml:context>
    <inkml:brush xml:id="br0">
      <inkml:brushProperty name="width" value="0.05292" units="cm"/>
      <inkml:brushProperty name="height" value="0.05292" units="cm"/>
      <inkml:brushProperty name="color" value="#00B0F0"/>
    </inkml:brush>
  </inkml:definitions>
  <inkml:trace contextRef="#ctx0" brushRef="#br0">4290 5915 2709,'-57'19'3096,"26"-12"-1935,-5 1-645,-5 1 129,-6 4-387,-7-4 0,-8 4 387,-12-2-129,-5 4 129,-9-6 0,-3 5 258,-9-8 0,-3 4 0,-7-10-129,2 1 129,-5-1-129,3-2 129,-7-5-258,5 0 0,-6-2-129,7 0-258,-2-2 0,11 1-129,1-5-129,6-2 129,5-3-129,5-5 0,8-4 129,5-3-129,3-6 129,7 0 0,3-10 129,9-2 0,3-4 0,9 0-129,6-5-258,11 1 258,10-6-129,7-5 0,6-1-129,12-2 0,13 0 0,5-3 0,8 1 258,6-4-129,2 5 0,8 2 0,4 6 0,4 2 0,7 2 0,8 0 129,9 4-258,8 3 129,9 5 0,7 2 129,12 0-129,8 2 129,8 1-129,3 5 0,3 1 129,2 7-129,5 0 129,0 6-129,-2 9 0,-6 7 0,-5 8 0,4 2 0,-2 12-129,-4 7 129,-4 8 0,-6 3-129,-7 8 0,-5 4 129,-9 5 0,-7 6 0,-12 2 0,-9 2 129,-5 1-258,-9 5 258,-9 3-129,-9-1-129,-10 4 129,-7 1 0,-16 6 129,-12 2-258,-7 2 258,-17-1 0,-14-1 0,-12 3 129,-17-4 258,-10-1-387,-16-4 258,-14-5-129,-17 1 0,-8 0-129,-14-7 258,-5-1-258,-10-5-129,-3-7 129,-1-2-387,1-11-387,18 0-2322,1-18-1677,7-11-387,7-7-387</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0:58.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0 262 1,'0'0'10,"0"0"-3,0 0 0,5-12-1,9 3-2,6-8 0,6-2-1,5-5-1,5-2 0,4-1 0,-2 0 1,-2 8-1,-5-3 1,-4 5 0,-5 4 0,-5 3 0,-5 2-1,-12 8 0,14-9-1,-14 9-1,9-3 1,-9 3 0,9 11 0,-5 1 1,0 4 0,0 7-1,-1 7 2,0 7-1,-2 5 2,-1 3-2,-2 5 0,-3 2 1,-2 2-1,-2-2 2,-1-4-1,1-2 0,-1-7 0,1-2-1,2-9 1,2-3-1,2-8-1,2-4 0,1-13 1,1 15-1,-1-15 0,0 0 1,0 0-2,0 0 1,2-11-3,-2-1 0,2 0-2,-1-4-1,4 1-3,-2-2-2,2 4-1,-2-1 0,-3 14 1,4-15-1,-4 15 2,-10-3 2,0 5 3,-6-1 4,1 2 2,-3 1 3,2 0 2,0 1 1,1-1 2,3 1-2,3-1 0,9-4-1,-6 11-1,6-11-2,14 6 0,9-6 0,11-3-2,14-2 1,10-4-1,10 1 0,3-3 0,5-2-1,-7 2-1,-6 0-1,-13 4-1,-13 0-7,-10 4-12,-10 4-3,-17-1-1,11-3 1</inkml:trace>
  <inkml:trace contextRef="#ctx0" brushRef="#br0" timeOffset="861">1361 561 11,'-4'23'21,"-2"4"-3,-3 7-4,-7 2 0,2 9-2,-8-4-4,-1 6-1,-1-4-3,1-1-4,4-2-10,3-4-14,3-13 0,9-8-1,4-15 0</inkml:trace>
  <inkml:trace contextRef="#ctx0" brushRef="#br0" timeOffset="1322">1765 130 0,'0'0'17,"0"0"0,0 0-9,0 0-3,0 0 0,0 0 1,0 0-2,0 0 0,2 10-1,-1 0 0,2 5 1,-1 4 0,1 6 1,0 6 0,1 5 0,-2 2 0,0 4-1,-1-3 0,3 1-1,-2-5 0,5-5-1,4-7 0,11-11-1,9-10-1,8-8 1,6-8-1,4-8 1,3-6-1,-2-3 1,-4-2-1,-8 4 2,-9 3-1,-6 5 1,-8 4-1,-5 7 1,-10 10-1,10-5 0,-10 5-1,0 16 1,-1 2 0,1 6 0,0 5-1,0 6 2,-2 7-1,-3 1 1,2 3-1,1-3-1,4 0-5,0-7-13,6-6-8,8-9-3,6-13 1,15-9-1</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1: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175 646 8,'0'0'10,"0"0"0,0 0-1,0 0-1,-2 12-1,1 0-1,-1 12-1,-2 5 0,-3 11 1,-5 8-2,-2 11 1,-8 4 0,-1 3-3,-1-3-3,2-10-6,1-7-9,9-8-6,3-21 0</inkml:trace>
  <inkml:trace contextRef="#ctx0" brushRef="#br0" timeOffset="481">1371 0 8,'-29'14'10,"-7"0"1,-7 2 0,-5-1-1,-4 2 0,-4-2-2,0 2 0,0-3-2,5 2 0,5-3-3,6 1-2,7-2 0,12 0 1,13 0-2,17 1 1,14 3-1,14 1 0,12 2 0,9 2 0,6-1 1,0 3-2,-2 1 1,-7 0 0,-9-2 0,-8 1 0,-10 2 1,-8 2-1,-7 2 1,-7 1 0,-9 2 1,-5 1 1,-11-2 0,-7 3 2,-10-6 0,-8 2 0,-11-5 0,-4 0 0,-7-8-1,-2 0-3,3-2-9,1-6-18,2-9-2,7-6-1,4-13 0</inkml:trace>
</inkml:ink>
</file>

<file path=ppt/ink/ink18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32:32.732"/>
    </inkml:context>
    <inkml:brush xml:id="br0">
      <inkml:brushProperty name="width" value="0.05292" units="cm"/>
      <inkml:brushProperty name="height" value="0.05292" units="cm"/>
      <inkml:brushProperty name="color" value="#00B0F0"/>
    </inkml:brush>
  </inkml:definitions>
  <inkml:trace contextRef="#ctx0" brushRef="#br0">15491 7766 258,'-87'9'645,"35"-2"-387,0 3-387,-10-1 0,2 4-129,-8 0 129,-1 0-129,-2 0 258,0 4 258,-2-1-258,-1 0 258,2 6 0,2-3-129,0 5 129,5 0-129,2 8-129,6 1 0,-2 4 129,5 5-129,3 0 0,4 4 0,3 2 129,1 1 258,4 1-129,0 6 387,4-4 129,1 4 0,1 1 258,5 1 129,4 3 129,8-1-258,-1 1 0,13-2-129,3-3 0,5 0-129,13-7-387,8 4 0,3-9-129,9 1 0,4-5 0,7 2-258,3-5 258,7 2 0,1-3 129,6-3-129,4-1 258,5 2-258,2-5 0,7 0 129,-3-5-129,9 1-129,2-8 0,10-2 0,7-4 0,6-8 0,7 1 0,7-4 0,9 0 0,7-7-129,4 0 258,4-1-258,-2-1 0,-1 0 0,1-8 0,-1 2 0,0-9 0,-5 0 0,-2-6 129,3-2 0,-4-5-129,-1-2 0,-4-2 0,-3-4 0,-6 0 0,-9 0 129,-7-4 0,-13 0 129,-15-2 0,-6-2 0,-17-5 129,-9 2-129,-11-2-129,-6-5 0,-12 1-258,-7-1 129,-5 0-129,-9-2 0,-3 2 129,-12-3 129,-9 3-129,-8 0 0,-8-1 258,-13 3-258,-6 3 0,-10 4 0,-12 4-129,-13 4-129,-12-3 0,-11 5 129,-8 7-258,-12 5 258,-7 5-129,-8 0 258,-5 12-258,-3 4 258,-2 11-129,-4 4-129,-2 17-129,-6 2-516,4 18-1419,2 5-2064,-8 1-258,10 7-129</inkml:trace>
  <inkml:trace contextRef="#ctx0" brushRef="#br0" timeOffset="29912.71">18825 12866 2193,'-1'-7'2580,"8"7"-2451,-7 0-387,0 0 0,14 5 258,-14-5 387,23 3 129,-8 0 645,2-3 387,6 2-129,-1-2 129,7 0 0,0-7 0,7 7-387,-4 0-387,8 0-129,-3 0-387,3 0-129,5 0 0,1 0-129,3 0 129,1 0-129,5-6 258,0 4-129,5-5 129,3 2 0,0-3 129,1 6-129,6-3-129,1 5 0,2 0 0,0 0 0,2 0 0,1 0 129,2 0 0,4 0 0,-6 0 0,3 0 129,-2-1-129,1 1 0,-6 0 0,2 0 129,-5 0-129,1 0-129,-5-4 129,2 4-129,-6 0 0,4-1 129,-5 0-129,2-1 0,-4-1 0,3 1-129,-6 2 129,1-2 0,0-3-129,-1 3 129,-1-4-129,1 6 129,-3-4-129,1 3 0,-1 0 0,-2 0 0,-2 1 0,0 0 0,-3 1 0,1 1 129,1 2-129,1 1 129,5 0-129,1 0 0,3-3 0,1 1 258,3 0-258,-1 1 0,1-3 0,-2 4 0,-1-4-258,-1 1 516,-1-1-258,0 2 0,1-1 0,2 0 0,2 0 0,4-2 0,0 0 129,-1 0-129,0 0-129,-4 0 129,-3 0 0,-5 0 0,-6-2 129,-3-2 0,-3 4-129,-4 0 0,-6 0 129,-4 0-129,-4-6 129,-2 6 0,-4-2-129,-4-1 0,-12 3 0,12-9 0,-12 9 0,0 0 0,0 0 129,6-13-129,-6 13 0,0 0 0,0 0 0,0 0 0,-3-13 0,3 13 0,0 0-129,-2-13 0,2 13 129,0-15-129,0 1 129,0-1 0,0-1 0,0-4-129,0-2 129,0-2 0,-1 0-129,-5-3-258,3 0 387,0-7-258,-1 1-129,0-6 129,1 1 0,2-6 129,0 1-129,0-3 258,-2 0-258,1-3 258,-4 4 0,0 1 0,-1 2-129,-8 2 0,5 1 0,-6-1 0,4 6 0,-3 1-258,3 4 129,-1-2 129,2 4 0,5 3 0,-2 2 129,2 3 0,-3 4-129,2 1 129,-2 2 0,-5-1 0,0 3 0,-3-1-129,-1-1 129,-3 1 0,-1-2-129,-2-2 258,0 1-129,-1-2 0,-1-1 129,-2 1-129,-8 0 129,0-1 0,-5 3-129,-5 0 0,-5 0 258,-2 2-258,-4 1 0,-4-3 0,-2 0 0,-3-1-129,-3 1 129,-4-3 0,-6 0 0,0-3 0,-4 2 129,-6-2-129,-4 0 0,-1 4 0,-3 2 0,-4-3 0,0 5 0,-2 0-129,3-4 129,-2 4-129,2 2 129,-3-4 0,5-1 0,-3 1 0,2 2 0,-3 0-129,2 6 129,0 0 0,4 3 129,1 3-129,4 0 0,4 4-129,5 1 129,2 1 0,4 1 0,5-3 0,2 2 129,2-3-129,4 1 0,-1 3 0,2 1 0,2 1 0,1 1 0,2-2 0,2 3-129,5-1 129,2 2 0,5-2 0,-1-2 0,7 0 129,0 1 0,4 0-129,-1-2 0,4 2 129,0-4-129,3 1 0,3-4 129,-1 1-129,0-3 129,0 0 0,0 0-129,-1 1 258,3-1-129,1 0-129,1 0 0,1 1 0,1 4 0,2-3 0,-1 1 0,4-1 129,-3 2-129,4 2 0,-3-1 0,5 0 0,-3-1 0,4 8 0,-2-2 0,1 0-129,1 2 129,-1 2 0,1-2 0,-2 5 0,-1-1 0,2-2-129,1 2 129,-1 1 0,2 5 0,2 2 0,-1 6 0,4 3-258,2 5 258,1 6-129,-1 2 258,2 6-258,-1 6 129,-1 2 0,-4 0 0,-3 2 0,-1-1 0,-2 1 129,-1-4-129,2-1 387,-2-8-387,5 2 258,2-9-129,2-3-129,2-2 129,1-5-258,0-1 258,1-6-258,-1-4 387,-1-5-387,1-1 129,-1-3 129,1 1-129,1-13 0,-3 16 0,3-16 0,0 0-129,-2 10 129,2-10 0,0 0 0,0 0-129,0 0 129,0 0-1032,0 0-2709,14-10-903,-1-7-258,-2-19-516</inkml:trace>
  <inkml:trace contextRef="#ctx0" brushRef="#br0" timeOffset="32393.852">18654 12608 2451,'-13'0'2193,"13"0"-1161,0 0-3096,0-19-516</inkml:trace>
  <inkml:trace contextRef="#ctx0" brushRef="#br0" timeOffset="32812.876">18660 12501 1548,'10'-46'2322,"2"24"-516,-3-4-774,6-1-774,3 1-258,9-3-129,3 2 0,6 0 129,3-1 258,4 0 387,3 2 129,-1-1 129,6 6 0,-6-1 129,4 5 0,-1 0-258,3 8-258,-5 4-129,3 2-129,-3 3-129,-4 12-129,3 2 0,-5 7 129,-6 3-129,-4 5 129,-4 4-129,-5 2 129,-5 5 0,-5-2 129,-7 4 0,-3 4-129,-2-2 258,-8 4 0,-9-7 387,1 5-129,-10-12 258,1 2-258,-11-12 258,2-2-258,-11-7-129,3-8 129,-5-5-516,3-2-129,0-3-129,2-11-645,10 3-258,-6-11-1032,22-1-2193,3 6-516,10-7-258</inkml:trace>
  <inkml:trace contextRef="#ctx0" brushRef="#br0" timeOffset="33656.924">20139 12768 1548,'-38'-13'3483,"28"13"-129,-18-17-516,13 5-3096,-9-2-645,4-1 129,-5-2 387,1 0 387,-2 0 516,-5-11 516,6 8 387,-6-12 258,10 7 129,-9-8-516,14 7-258,-6-7-516,8 2 129,5-2-516,1 3 0,6 2-258,2 1 0,5 0 258,3 2-129,4 3 0,5-1 0,3 2 0,6-1 0,2 1 0,8 3 129,3 4-129,10 1 0,-3 4 0,2 4 0,0 5 0,1 0 129,0 7-129,-2 3 0,-3 5 0,2 3 0,-2 1 0,1 4 0,-2-3 0,0 4 129,-5-3-129,0 2 0,-6-2 0,-1 3 0,-5 1 0,-6-1 0,-3 5 129,-8 0-258,-3 2 129,-6 1 0,-2-2 258,-11 0-258,-11-5 258,-1 1-129,-10-4 0,-2-1 129,-9-4-129,-4-3 0,-6-3 0,-4-5 0,-1-3-129,-3-3-129,2 0-387,-5-9-1677,6-8-2064,8 0-387,5-9-387</inkml:trace>
  <inkml:trace contextRef="#ctx0" brushRef="#br0" timeOffset="34856.993">23029 12722 516,'-17'4'2838,"17"-4"129,-19 3-387,9-6-516,10 3-129,-27-12-516,15 7 0,-8-10-258,6 5-258,-11-10-129,9 5 0,-8-7-129,5 5 0,-1-7-258,1 4 0,-2-5-258,3 2 258,-2-3-258,3 1 0,6-1-258,2-3 258,2 0-129,7 0 0,7 0 129,5 1-258,9 3 129,7-2-129,7 3 0,5-1 129,10 4 0,3-3-258,9 6 258,1 1-129,8 4 129,-2 3-129,1 2 129,-3 6-129,-5 2 129,-6 4-129,-6 9 0,-5 7 129,-9 7-129,-3 2 129,-7 6 0,-4 5-129,-2 5 258,-7 1-129,0 0 129,-8-1-129,-3-2 258,-2-1-258,-12-3 258,-4 0-129,-11-4-129,-1 2 387,-11-9-129,-4 2 0,-7-9 0,0-1 0,-3-8 0,-2-2 129,-1-8-129,1-2 0,-1-2-129,-1-10-387,7 10-1806,-3-8-2451,-3-9-129,-2-3-645,-4-6-129</inkml:trace>
  <inkml:trace contextRef="#ctx0" brushRef="#br0" timeOffset="36805.104">13885 8433 1419,'0'0'1548,"0"0"-1161,0 0 387,0 0 258,0 0 516,0-13-516,0 13-129,0 0-129,0 0-645,0 0-258,-6-13 0,6 13-129,0 0 129,9-12 258,2 7 129,-2-9 516,7 2 258,-8-12 129,5 2-258,-10-15 129,0 1-129,-11-12-129,-7-5-129,-16-7-129,-7-6-129,-11-7-258,-10 2 0,-10-8 0,-5-2 0,-9-2 0,-7-2-129,-8 2 129,-2 2-129,-9 5 258,2 3-129,-9 5 0,-5 9-129,-3 6 0,0 11 129,-3 8-129,2 7 129,1 8-129,4 7 0,7 8 0,10 4-129,13 7 129,11 2 0,17 6-129,10-1-387,17 7 0,10-6-516,21 11-1161,7-5-2193,13-8-387,10 1 129</inkml:trace>
  <inkml:trace contextRef="#ctx0" brushRef="#br0" timeOffset="37253.13">11487 7120 2322,'3'14'3999,"-3"-14"0,35-9-2322,0 9-903,8-5-258,13 0 129,4-7 0,8 4 0,1-7-129,2 1-129,-12-1-258,-4 1 258,-11-1-387,-5 1 0,-8 1-387,-9-1 0,-5 8-645,-17 6-1548,8-19-1548,-8 19-387</inkml:trace>
  <inkml:trace contextRef="#ctx0" brushRef="#br0" timeOffset="37689.155">11598 6946 1548,'38'-49'3999,"-12"18"0,4-3-2193,-4-6-387,9 7-258,-8-5-258,4 9 0,-13-1 0,4 7-387,-11 4 0,1 8-258,-8 0-129,-4 11-129,0 0 0,0 0-129,0 0 0,0 0-129,0 0 0,0 0 0,0 0 0,0 11 0,-6 7-258,-9 4-129,6 11-1290,-8 8-2193,-11-2-258,1 6 0</inkml:trace>
  <inkml:trace contextRef="#ctx0" brushRef="#br0" timeOffset="38553.204">15135 9456 2193,'-23'13'3096,"-2"-13"258,-1 8-2709,-3 6 129,-8 1 258,-6 6 129,-15-1 0,-5 17 129,-15 3 129,0 22 0,-16 8-387,-4 24-258,-9 12-258,-4 24 0,-6 10-258,7 8-129,4-3 129,14-6-258,7-10 0,16-19 0,13-15-129,13-23-129,18-14-774,1-29-1032,12-12-2322,12-17-258,0 0-387</inkml:trace>
  <inkml:trace contextRef="#ctx0" brushRef="#br0" timeOffset="38981.229">13359 10906 3225,'0'0'4128,"12"1"-387,-12-1-129,0 0-3870,-5 17-387,4 1 387,-3 3 0,-1 9 387,0 9 0,-5 9 387,-4 11-129,-5 4 258,-2 12 0,-8 0 129,5 5 0,-2-12 0,6-4-129,3-18 129,16-6 0,2-26-258,27-14 0,11-17-129,18-17-129,5-11 0,12-9-258,1 0-516,-1-3-258,0 9-2064,-12 4-1806,-16 5-258,-9 10-258</inkml:trace>
  <inkml:trace contextRef="#ctx0" brushRef="#br0" timeOffset="39712.271">15991 9455 2967,'-38'46'4257,"11"-20"-258,4 11-1806,-4 18-1032,-12 8 129,1 23-129,-18 12-129,0 30 0,-14 8-387,-1 22 0,-10 7-129,7 10-129,0-5 258,13 0-258,6-13-258,14-10-129,9-18 258,13-11-258,6-19-129,5-14-387,8-3-1161,-8-19-2709,2-13-387,-1-10-129,-3-14-258</inkml:trace>
  <inkml:trace contextRef="#ctx0" brushRef="#br0" timeOffset="40154.296">14731 11656 6708,'0'89'4386,"-2"-30"129,0 16-645,-3 6-3870,0 3 0,2-2 258,0-4 0,3-13 129,0-12 129,0-9 129,6-21 129,11-4-129,-1-19 0,14 0-129,3-16-258,9-1 258,0-12-387,6-3 129,1-6-129,-3 0 0,-3 1 0,-5 3 0,-7-1 0,-3 3 0,-4 3-129,-3 0 129,-5 9-258,-3-1 0,-4 9 0,-2-1-258,-7 13-903,3-12-2064,-3 12-1419,0 0-387,-12 0-645,12 0 775</inkml:trace>
  <inkml:trace contextRef="#ctx0" brushRef="#br0" timeOffset="46064.634">20252 12801 1,'-7'-17'2321,"7"17"-773,-1-9-774,1 9-387,0 0-129,0 0 258,-2 9 0,2 2 0,0 5-129,0 7 0,2 2 0,-1 9-258,1 7-129,1 5 129,-1 7-129,-1 10 0,1 10 0,-2 9 129,0 10-258,0 7 258,-3 9-129,-1 10 0,1 5 0,-2 3 129,0 3 0,1 1 129,1-2 0,1 0-129,2-5 129,0-2 129,0-4-129,0-1 387,0-10-129,0-3 258,0-8 129,0-5 129,-4-13 0,3 0-129,-7-21 258,5-1-387,-6-14 0,8 0-387,-4-12 0,5 1-129,-1-4-387,0-8-129,1 7-387,0-13-1290,-3 0-2580,3 5 0,0-17-258</inkml:trace>
  <inkml:trace contextRef="#ctx0" brushRef="#br0" timeOffset="46849.679">20409 16075 2322,'0'0'4128,"0"0"258,-10-2-1290,10 2-1548,-31 0-516,10 6-387,-9-6 129,4 3 0,-10-2-258,2 7 0,-8-1-129,2 5 0,-3 0-387,0 6 0,-1 9 0,-2 3-129,4 8 0,0-2 0,8 6 0,3 3-129,8 11 129,3-1-129,11 7 129,0 2 0,8 6 0,1 7 0,4 1 0,4 7 387,5-10-387,5 5 387,3-13-258,7 0 258,0-17-129,8 0 129,2-15 0,8-4 0,0-12 0,8-15-129,4-6 129,6-12-129,5-5-129,4-13 0,-1 1 0,-2-19 0,-3-2 0,-6 6 129,-8-4 129,-10-13-258,-10-5 645,-8-4-516,-9-9 258,-9 4 0,-8-3-129,-10-6 0,-9 0-258,-7 7 258,-7 3-258,-7 4 129,-8 10-258,-3 5 129,-6 7-129,-8 6-129,-2 19-258,-11 2-258,3 23-645,-14 1-2064,4 21-1419,2 13-129,-4 8-387</inkml:trace>
  <inkml:trace contextRef="#ctx0" brushRef="#br0" timeOffset="49720.843">23297 12147 645,'0'0'1032,"-12"-6"516,12 6 129,0 0 645,-13-11-387,13 11 129,0 0-387,-14-8-516,14 8-645,-14-5 0,3 2-387,11 3 0,-23-6 129,9 3 0,-8 1 0,2 1 129,-9-1-129,-2 2 0,-8 2-129,2 8 0,-8 0-129,2 6 129,-5 0 0,3 5 0,-1-4 129,8 6 0,3-3 0,3 4 0,7 1 0,6 3-129,2 2 129,13 4-258,4 4 129,0 3-129,10 7 0,8-1-129,7 4 0,3-1 0,7 5 0,0-3 0,9-1 0,7-2 129,4-8-129,8-6 258,7-15 0,8-8 0,8-13 0,6-17 129,1-17 0,2-11 129,-8-13 0,-6-2 0,-16-12 0,-8 5 129,-22-4 129,-7 9-129,-21 0-258,-7 10 0,-9 4-258,-12 3-258,-3 19-516,-17-1-2064,-9 15-1806,-5 11-129,-11 2-387,-7 12 259</inkml:trace>
  <inkml:trace contextRef="#ctx0" brushRef="#br0" timeOffset="50612.894">22774 12687 1935,'0'0'3354,"-7"-16"387,7 16-2580,0 0 129,-6-16 258,6 16-129,0 0 0,0 0-129,-18-12 0,18 12-387,-10-4-129,10 4-258,-14-5-258,4 5 0,-4 0-258,-1 0 0,-5 3-129,-8 3 129,-6 5 0,-6 6 0,-10 5 129,-5 6 0,-8 2 129,-2 8 129,-11-1-129,6 3 129,-2 1-258,7-2 0,6-3 0,7-4-258,16-3-129,3-9-387,14 1-258,3-11-129,15 8-258,1-18-903,0 0-2193,0 10-258,0-10 129</inkml:trace>
  <inkml:trace contextRef="#ctx0" brushRef="#br0" timeOffset="51144.925">21786 12852 3096,'0'0'2967,"-12"-6"516,12 6-3096,0 0-129,0 0 387,0 0 258,-14-10-258,14 10 258,0 0 0,-5 9 0,5-9-129,-16 29 129,2-7-387,1 10 129,-7 1 0,2 10-129,-5-4 0,3 7-129,2-6-129,7-2 0,1-4-129,7-1 0,3-9 0,10 0 0,7-11 129,12-4 0,7-8 129,8-1-129,5-11 0,4-5-129,1-6 129,1 0-129,-3-1 0,-7 3-129,-11 1 0,-9 5-129,-2 9-645,-23 5-1419,15-7-2064,-15 7-516,0 0-258,0 0-129</inkml:trace>
  <inkml:trace contextRef="#ctx0" brushRef="#br0" timeOffset="52048.977">23066 12792 258,'0'-16'2451,"10"-2"-1290,-5 6 516,-5 12 387,6-20 129,-6 20-129,6-12-129,-6 12-387,0 0-258,0 0-516,0 0-258,0 15 0,-7 3-258,3 10 129,-8 8 0,0 11 129,-5 4 0,-1 6 0,-7 3-129,6-2-258,-2-5 0,0-6-258,8-6-774,-3-15-1032,7-9-2580,7-7-129,2-10-258,-5-7 259</inkml:trace>
  <inkml:trace contextRef="#ctx0" brushRef="#br0" timeOffset="52424.998">22711 13094 3096,'10'2'3612,"-10"-2"-387,4 10-387,-4 6-3354,-2 7 0,-3 3 129,-6 11 258,-7-1 387,0 8 516,-5-1 258,7 5 0,-3-9 129,11 2 0,-1-7-387,10-5-129,12-1-516,5-7-387,7 5-258,-1-11-129,1 9-258,-6-9 129,0 6 0,-7-6 387,-3 0 258,-5-1 129,-4-14 129,1 18 0,-1-18-387,2 17-3225,-2-17 0,10 0-387</inkml:trace>
  <inkml:trace contextRef="#ctx0" brushRef="#br0" timeOffset="53173.041">23056 12787 3999,'8'29'3999,"-8"-15"-645,4 18-129,-4-6-3612,0 11-645,-1 2 387,-2 3 387,-6 2-258,3-1-903,-5 10-1935,-4-25-129,9 10 129</inkml:trace>
  <inkml:trace contextRef="#ctx0" brushRef="#br0" timeOffset="53626.067">22706 13375 1548,'-14'82'1677,"9"-39"-774,5-4-129,0 1 129,8-4 129,3-3-258,2-1 0,6-6-645,5-2 258,-1-7-258,5 0-129,-1-5 0,5 0 0,-1-4 129,2 0 0,-1-7 387,1-1-129,-3 0 129,5-9-129,-4-7 0,2-7 129,1-4-258,2-9-387,5 0-645,-1 0-2451,-5-15-516,15 14 258</inkml:trace>
</inkml:ink>
</file>

<file path=ppt/ink/ink1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9:03.193"/>
    </inkml:context>
    <inkml:brush xml:id="br0">
      <inkml:brushProperty name="width" value="0.05292" units="cm"/>
      <inkml:brushProperty name="height" value="0.05292" units="cm"/>
      <inkml:brushProperty name="color" value="#00B0F0"/>
    </inkml:brush>
  </inkml:definitions>
  <inkml:trace contextRef="#ctx0" brushRef="#br0">8885 7886 774,'0'0'2838,"0"0"-1677,0 0-387,0 0 387,0 0-129,-5-16 258,5 5 129,0-6 0,3 0-129,-3-8-129,8-3 0,-7-9-387,10 0 0,-7-7-387,8 4 0,-3-11-129,3 0 129,0-6-129,4 2-129,-1 0 0,2 4 0,1-4 0,-1 8 0,1 1 0,-2 7 0,0 6 0,-2 4-129,0 6-129,-2 3 129,-2 9-258,-2-2 258,-8 13-129,13-6 0,-13 6 0,0 0 0,0 0 258,10 0-258,-10 0 258,3 10-258,-2 1 129,3 5-129,0 3 129,6 6-129,4 7 129,0 5-129,7 9 129,0 5-258,6 0 258,0 1-129,3 0 129,-2-2 0,-1-4-129,1-4 129,-5-8-129,-4-5 129,-1-5-258,-8-3-129,2 2-258,-11-9-645,7 6-1161,-5-1-1935,-3-19 0</inkml:trace>
  <inkml:trace contextRef="#ctx0" brushRef="#br0" timeOffset="319.018">9105 7485 6063,'15'12'4773,"-15"-12"-387,22 0-387,-8 0-4128,14 0-129,4 0 129,6-2 129,3-3-129,0 0 0,-4-1-129,0 1 0,-6-8-258,-2 10-387,-12-2-2322,1-3-1032,1 5-387,-9-8 259</inkml:trace>
  <inkml:trace contextRef="#ctx0" brushRef="#br0" timeOffset="1125.064">9716 7340 129,'3'-41'2451,"-1"23"-2322,1 0-129,-1 8 516,0-2 129,-2 12 129,2-12 387,-2 12 258,0 0-129,0 0 0,0 0-129,0 0-258,0 0-387,0 0-129,0 0-387,0 10 0,0 1 0,0 6 0,5 2 0,1 6 129,-1 2 0,2 4 0,-2-3 0,1 1 129,-2-3 129,1 0-258,0-8 0,-1 2 129,-1-9 0,-3-11 129,18 9-129,-2-9 0,4-4 0,4-8 0,2-6 129,3-5-129,-2-4 129,-1-1-258,-4-3 129,-6 2 0,-5-3 129,-5 6 0,-5-2-129,-1 3-129,-1 6 0,-3 1 0,-5 5-129,3 2 0,6 11-129,-13-14-129,13 14-129,0 0-258,0 0 129,-13 0-258,14 12-516,-1-12-903,0 0-2193,8 21 0,-8-21 258</inkml:trace>
  <inkml:trace contextRef="#ctx0" brushRef="#br0" timeOffset="1549.088">10277 7052 1935,'-25'-6'3870,"25"6"-129,-18 0-258,18 0-3354,0 8-516,3 4-129,3 0 129,6 0 0,2 4 645,-3-7 129,8 5 258,-2-2 0,5 8 258,-2-6-129,7 7-129,-5 3 129,7 1-258,-2 4-387,3 3 129,-6-2-258,1 0 0,-6-4-129,-3-1 0,-2-1-387,-6-9-258,3 3-387,-11-18-774,0 0-1806,7 11-645,-7-11 0</inkml:trace>
  <inkml:trace contextRef="#ctx0" brushRef="#br0" timeOffset="1825.104">10238 7550 774,'-14'0'4128,"14"0"129,1-10-129,14-6-2709,0-12-645,10 0-258,3-11 258,8 1-258,-2-8 129,8 3-129,-7-2-129,3 5-258,-4 4-129,-1 1-387,3 10-2580,-1 2-1548,-4-9-129,5 0-258</inkml:trace>
  <inkml:trace contextRef="#ctx0" brushRef="#br0" timeOffset="5292.302">12303 11564 1419,'0'28'3870,"0"-28"129,0 26-258,0-11-3225,0-5-516,0 3 0,0-1 258,1 4-129,-1-2 129,0 9 129,0 0 129,-5 6-129,-6 3 258,3 9-129,-10 2 0,6 7 0,-5 1-129,2 3 0,-1-2-258,2-2 0,4-7-258,-1-6-387,6-6-129,-2-10-258,7-2-903,0-19-1548,0 0-774,-2-11-516</inkml:trace>
  <inkml:trace contextRef="#ctx0" brushRef="#br0" timeOffset="5841.334">12228 11594 3999,'26'41'4257,"-7"-12"-258,-10-1-516,7 2-3483,2 9 0,7 2 129,-1 7-129,3 0-129,-3 4 258,1-2-129,-2 1 258,-4-5-129,1 1 129,-5-8 0,3-4 0,-7-8 0,3-4 129,-5-7-129,1-4 0,-10-12 258,13 9-129,-13-9 0,13-5 129,-11-14-129,7-2 0,-7-12 129,6-5-258,-2-13 258,1-7-387,-3-9 129,0 1-258,0-5 129,1-2-129,-2 4 129,2 3-129,-2 7 0,2 7 0,-2 6-129,1 4 129,1 10 0,-3 9-258,3 7 0,-5-2-645,0 18-516,0 0-2838,2 8-387,0 5-645,-2-13 258</inkml:trace>
  <inkml:trace contextRef="#ctx0" brushRef="#br0" timeOffset="6450.369">12818 11758 774,'0'10'3483,"3"13"516,-3-23-387,0 30-3354,7-7-129,-1 9 129,5 5 387,-2 0-258,1 6 258,-4 3-129,7 2 258,-7-2-258,2 6 129,-5-7 0,3 1-258,-5-7-129,2-3-129,-2-7 0,-1-5-387,2-6 129,-2-18-645,2 16-1677,-2-16-1806,-5-12-129,2 0 0</inkml:trace>
  <inkml:trace contextRef="#ctx0" brushRef="#br0" timeOffset="6881.393">12773 11838 2322,'20'-42'2580,"-6"21"-258,7 3-516,0-2-387,8 4 129,-2 0-387,6 7-129,-4 1-387,4 6 0,-5 1-387,2 1 0,-3 5 0,-5 6 0,0-2 0,1 6-129,-7-6 129,2 5 0,-7-1 129,2 0 0,-8-1 129,1 3 0,-6-2-129,-3 4 129,-11 0-129,0 4 0,-10 0 0,-1 3 0,-9-5 129,1 4-258,-3-6 129,2 0-258,1-6 0,5-2 0,3-2-258,4-5-129,9 6-645,-5-8-2064,17 0-1806,-14 2-258,14-2-258</inkml:trace>
  <inkml:trace contextRef="#ctx0" brushRef="#br0" timeOffset="7989.456">11713 12580 1419,'-2'-16'2838,"2"16"-1548,0 0-387,0 0 129,0 0 0,0 0-129,0 0 129,0 8-129,0-8 129,0 0-258,-6 18-129,2-3-129,-2 7-258,2 10 258,-4 6-258,1 11 0,1 9-129,-1 4 0,-1 4 129,4-3-129,-1 0 129,3-13-258,2-5-645,-4-16-1032,-2-13-2064,8-2-258,-2-14-258</inkml:trace>
  <inkml:trace contextRef="#ctx0" brushRef="#br0" timeOffset="8297.474">11420 12826 4644,'0'21'4515,"3"-6"-387,-3-15 129,19-7-3096,-3 4-1032,7-3 129,5 3 0,5-4 0,7 0 0,2-4-129,4 4-129,-2 0-129,0 0-258,-1 4-129,-8-7-645,6 10-774,-8 0-2193,-7 3-258,3 5-258</inkml:trace>
  <inkml:trace contextRef="#ctx0" brushRef="#br0" timeOffset="8884.508">11929 12931 1806,'-1'-14'3225,"1"14"258,13-5-645,-13 5-2967,16 0 0,-2 0 0,-1 0 0,2 3 129,-1 0 129,3 1 0,-3-1 0,0 4 387,-1 0-258,0 5 0,-3-4 258,1 5-258,-2-1 0,0 6 0,-2-2 0,-3 2-129,-1-1 0,-3 2 129,-3 2 129,-4 2 129,-6-6 129,-1 2 129,-9-5-258,4-1 129,-6-4 0,4-1-129,-2-8-129,4 0-129,-1-5-258,5-4-129,5-7-129,6 2 0,4-5 0,1-2 0,12 1-129,1 0 0,7 1 387,2 5-129,0 4 0,1 0 0,2 8-258,-2-1-387,3 3-774,-7 4-2322,-2-4-516,5 5 0</inkml:trace>
  <inkml:trace contextRef="#ctx0" brushRef="#br0" timeOffset="9500.543">12318 12590 4902,'-5'12'4257,"5"-12"-387,-5 13-258,5-13-3741,0 24-516,0-8 387,0 9 0,0 1 258,0 9 129,2 4 258,-2-1 258,0 8 0,-2-9 129,2 8 0,-1-11-129,1 0-129,0-8-258,1-8 0,2-4-129,-3-14-258,18 0-129,-5-9 0,6-8 129,0-7-129,5-1 129,1-4-129,1 2 129,-3 5 0,-2 6 258,-1 7-129,-2 8 0,-2 1 0,-4 8 0,0 11 129,-5 0 0,-3 8 129,-4-1 0,0 4 129,-7-5 258,-1 7-129,-9-7 129,4 4 0,-9-8 0,5 1-258,-4-9 0,0-6-258,-2 0 0,5-7-387,0-5-516,-5-14-774,15 2-2322,-2-7-774,2-5-516,7 1-258</inkml:trace>
  <inkml:trace contextRef="#ctx0" brushRef="#br0" timeOffset="9876.564">12703 12570 7611,'11'12'4644,"-11"-12"-129,0 0-774,0 0-3612,0 0-516,4 20 0,-4-9 129,0 5 129,0 3 129,-3 1 129,2 9 129,-5 0 0,5 8 129,-3 1-129,4 3 129,0 0-258,0 1 129,0 1-258,0-2-129,3-4-387,-3-16-516,7 4-2064,-1-8-1548,-6-17 0,11 0-387</inkml:trace>
  <inkml:trace contextRef="#ctx0" brushRef="#br0" timeOffset="10389.594">12844 12953 5289,'19'23'4257,"-19"-23"0,27 1-1161,-10-1-2967,2 0 0,2-1 0,2-7 0,-3-3 0,1-2 0,-4-2 129,-2-1 258,-2 1-129,-5-2 0,-1 2 0,-4-3 0,1 6-129,-4-3 0,0 1-258,-4 2 129,-3 1-129,7 11 0,-22-18 0,8 11 129,-4 3-258,-1 3 258,-2 1-129,-1 1 129,1 9-129,1 1 129,0 7 0,0-3 0,7 10 0,0 0 0,5 2 0,2 2 129,6 4-129,0-5 0,6 1 129,7 0-129,2 0 0,5-5 0,5 0 0,3-5 129,5-7-258,5 0-387,0-12-1032,16-2-2838,-4-12-516,-3-10-129,1-10-387</inkml:trace>
  <inkml:trace contextRef="#ctx0" brushRef="#br0" timeOffset="11341.648">8782 8303 3612,'0'10'3870,"0"-10"-258,0 0-2451,0 0-1419,15 0 129,-15 0 0,15 2 258,-15-2 0,0 0 258,13 16 258,-13-16-258,0 26 387,-2-7-258,0 8 129,-4 5-258,6 9-129,-6 4 0,2 4-258,1 4 0,-1-1 0,2-1 0,0-2-258,-2-2 0,1-12 0,0-2-387,-2-17-387,5-16-1806,0 12-1290,0-24-258</inkml:trace>
  <inkml:trace contextRef="#ctx0" brushRef="#br0" timeOffset="11674.667">8469 8374 3870,'0'0'4515,"9"11"-387,6-15 0,11-4-3999,7-5-387,13-3 258,3-5 0,8 1 129,6-7-129,-6 1 129,-1-1-129,-6 3 0,-7 4 0,-3 6-258,-8 0-258,-3 10-258,-11 1-1290,-7 3-2064,5 9-258,-16-9-129</inkml:trace>
  <inkml:trace contextRef="#ctx0" brushRef="#br0" timeOffset="12416.71">9005 8566 2580,'20'-9'3741,"-1"9"-258,-19 0-2322,25-3-1290,-4-1 129,4 0 129,1 4 129,-3-1 258,2 1 0,-4 0 258,3 8 0,-4-4-258,2 8 0,-3 0 0,-1 3-258,-1 1-129,-2 4-129,-3 0 129,-3 1-129,-6 1 258,-2-1-129,-2-1 387,-6 1-129,-10-2-129,2-2 129,-10-1-129,1-2 129,-6-6-258,2-3-129,-2-3 0,-1-2 0,3-7 0,4-3 0,3-2 0,4 0 0,4-3-129,6 1-129,4 2 129,3-3 0,3 5-129,5-2 0,7 3 0,3-4-129,5 6-387,0-5 0,7 5-1419,-4 1-1935,-3-10-129,8 7-129</inkml:trace>
  <inkml:trace contextRef="#ctx0" brushRef="#br0" timeOffset="12977.742">9423 8218 3483,'-2'-19'3999,"2"19"-129,-4-12-2709,4 12-516,-2 12-516,2 0 0,0 8-129,5 3 129,0 1 258,3 9 0,-2-4 129,5 7 129,-8-2-129,3 7 129,-6-7-129,2-1-129,-2-3-129,0-3-258,0-7 129,0-5-129,0-15 0,15 2 0,1-6-129,3-9 129,2-5-129,3 1 387,1 0-258,1 2 129,-3 6-129,-3 7 129,-2 2 129,-4 5-258,-2 8 0,-1 2 0,-2 1 0,0 0-387,-2-2 516,-2-2-258,-3 0 258,-1 0-129,-1-2 387,-1 4-258,-8-1 129,-7-1 0,1 2-129,-4 3 0,-1-1-129,0-5-129,2 1-258,-1-12-516,7 2-516,-4-6-903,9-13-2193,2-4-258,1-12 258</inkml:trace>
  <inkml:trace contextRef="#ctx0" brushRef="#br0" timeOffset="13286.76">9852 8144 4386,'0'0'4644,"19"15"-387,-19-15-129,0 0-3999,8 23-129,-2-5-129,-2 10 387,-1 2-129,-2 8 129,-1 1 129,0 4 129,0-2-258,0 1 129,0-4-387,0-9-516,12 0-1548,2-12-2451,3-16 0,6-1-774</inkml:trace>
  <inkml:trace contextRef="#ctx0" brushRef="#br0" timeOffset="13736.785">10212 8419 3225,'18'12'3999,"5"-12"-258,-6-7-2838,-2-3-258,5-2-258,-1-4-258,-4-2 0,1-3-129,-4 1 258,-2-1-129,-2 1 129,-8 1 0,0 4 0,-6 0 0,6 15 0,-24-12 0,9 12 0,-8 1 0,1 13 0,-6-1 0,1 6 258,-3 3-129,5 6 129,-2-5-129,6 8 258,1-5-258,7 3 0,5-2-129,8 1 129,6-3-129,14-2-129,8-2 129,10-2-387,13-4 258,8-1-645,17 1-903,5-1-3096,6-11-387,7 1-258</inkml:trace>
  <inkml:trace contextRef="#ctx0" brushRef="#br0" timeOffset="17641.009">14334 12593 903,'3'15'3741,"-3"-15"0,0 0-1032,0 0-2322,0 0 0,0 0-258,0 0 129,0 0 258,0 0-129,7 14 258,-7-14-129,6 15-129,-6-4 258,6 6-258,-6 5-129,9 8 0,-4 6 0,5 7-129,1 4 0,-1 4 0,2 3 129,2 0-129,-2-1 129,1 1-129,-5-9 258,-1-3 0,0-13-129,-1-1 0,-3-13 129,1 0 0,-4-15 129,0 0 0,12-7 0,3-15 129,0-9-387,10-5 129,-1-9-129,6-5 0,3-8-129,-2-1-129,1 2 0,-3 5 0,-4 4 129,-3 2-129,-1 4 0,0 8 0,-2 3 0,0 5-129,-1 1 129,-3 5 0,0 5 0,-4 2-129,-11 13 0,14-16-258,-14 16-903,0 0-2709,0 0-903,0 0 0,-6 0-387</inkml:trace>
  <inkml:trace contextRef="#ctx0" brushRef="#br0" timeOffset="18229.042">15058 12746 1032,'0'0'3225,"0"0"-1548,0 0-645,4 13 258,-4-13 258,0 13-129,2-2 129,-2-11-387,1 24 0,-1-13-258,4 12-129,-2 1-258,3 7-129,-3 9-129,4 6 0,-3 2 129,0 6-129,1-3 0,-3 5 0,-1-7-129,0-4-129,0-9 129,0-11-258,0-7-1290,0-18-2193,-10-5-774,10-13-516,-8-19 516</inkml:trace>
  <inkml:trace contextRef="#ctx0" brushRef="#br0" timeOffset="18657.067">14968 12753 2967,'-11'-24'3483,"11"4"-1290,0 7-645,11 1 0,-3-9-129,11 9-129,-3-8 0,11 6-258,-3-3-129,6 10-129,-2-5-387,2 10-129,0 1-129,0 1-129,-4 3 0,-2 9 0,3-4 0,-4 1 0,-3 3 0,-2 2 0,-1-1 129,-6 2 0,-2-1 0,-4 4 129,-5-2 0,-1 2 0,-12 0 129,-3 4 0,-6-3 0,-4 6 129,-8-5-129,0 1-129,-7 0 0,4-4 0,0 0-258,0-4-258,7 3-258,-6-13-1032,14 8-2451,-1 1-903,1-5-129,2 1-258</inkml:trace>
  <inkml:trace contextRef="#ctx0" brushRef="#br0" timeOffset="19362.107">14560 13829 2193,'2'21'3096,"-2"-21"258,0 23-2580,2 0-645,3 3 387,2 7 258,-2 3-129,3 10 129,-3 0 129,4 8 0,-5-4-258,4 1 129,-6-5-258,2 2 0,-3-8-516,-1-7-387,5-4-1290,-1-3-2322,-4-26-387,4 18 129</inkml:trace>
  <inkml:trace contextRef="#ctx0" brushRef="#br0" timeOffset="19957.141">14316 14141 2580,'0'0'3870,"10"-2"129,-10 2-516,13-17-3225,1 5 0,4-2 129,8 1 129,-1-4 0,8 2 258,-1-4 0,4 8-129,-3-8 129,4 6-129,-3-6-129,7 6 0,-4-6-387,2 5 0,-1-3-258,0-3-258,2 11-1161,-7 2-2838,-5-2 0,0 8-645,-14-3 258</inkml:trace>
  <inkml:trace contextRef="#ctx0" brushRef="#br0" timeOffset="20593.177">14820 14171 1677,'8'-10'2709,"-8"10"-2193,12-10 129,0 8 516,-2-6 129,7 6-129,-3-3 387,6 5-387,-5 0-129,6 3-129,-2-1-387,1 8-258,-1 0-129,-3 2 0,2 2-258,-5 1 129,2 4-258,-3-4 129,-3 5 129,-3 1 0,-3-1 0,-1 4 258,-4 0 0,-5 1 129,-8-4-129,1 4 129,-8-7-129,0 5 129,-3-10-129,0-3 0,1-5-129,1-3 129,2-2-129,6-9 0,1-7 0,7-5-258,4 0 129,3-6-258,6 7 0,4-7-258,4 9-129,1-4 129,5 12-129,-1-1 0,4 10-258,-5-3 0,4 4-387,-2 9-1677,-4-9-1032,11 8 387</inkml:trace>
  <inkml:trace contextRef="#ctx0" brushRef="#br0" timeOffset="21209.213">15293 13545 3096,'0'28'4128,"-6"-15"-258,6 13-129,-1-2-2709,1 7-1548,0 0 0,4 5 258,1 4 129,5-1 129,-3 6 129,0-3 0,0 4 258,-3-5-129,4 2 0,-6-6 129,3-4-258,-4-8 258,1-6-387,0-5 129,-2-14-129,0 0 0,20-8-387,-7-11 258,4-7 129,3 0 0,-1-3 0,2 2-129,-2 5 129,-1 5 129,1 6 0,-4 8-258,4 3-129,-4 11-129,3 4 0,-2 4-129,1 3 387,-5 3 129,-1 6 258,-8 1 516,-1 7 0,-8-8 387,-3 8 129,-14-8-258,6 5 0,-13-9-258,2 1-129,-6-12-258,1-2-129,-1-9-258,3-5-258,5-2-645,-4-23-516,17-2-2838,5-3-516,5-10-387,4-3 129</inkml:trace>
  <inkml:trace contextRef="#ctx0" brushRef="#br0" timeOffset="21585.234">15684 13554 6450,'9'-12'4644,"5"7"-258,-14 5-258,0 0-3999,11 0-129,-11 0 129,17 17 0,-12-2 129,1 7 129,-5 2 0,3 11 129,-4 1 129,0 11-129,0 3-129,0 9 0,0 1-258,0-2-129,3 1-129,4-9-258,4 3-387,-5-20-645,14 5-1677,-4-17-1548,-3-13-387,-1-4-129</inkml:trace>
  <inkml:trace contextRef="#ctx0" brushRef="#br0" timeOffset="22066.262">16012 14004 7353,'15'18'4773,"4"-15"-129,-12-10-516,5-2-4257,0-10 129,5 0-129,-1-3 0,0-1-129,-2 0 258,-3-1 129,-4 6 0,-5-4 258,-1 8-129,-1-1 0,0 15 0,-14-17 0,3 11-258,-6 6-258,1 0 258,-4 4-129,-1 6 129,-3 4 0,2 4 129,-2 0 129,5 11 0,1-2 0,5 3-129,0-2 129,6 4-258,2 1 258,5-2-129,1 1 129,9 1-258,4-5 129,5 3 0,5-2-129,6-6-129,8 3-516,2-12-1290,10 1-2580,9-7-516,2-8-129,6-18-258</inkml:trace>
  <inkml:trace contextRef="#ctx0" brushRef="#br0" timeOffset="28956.656">20897 435 1,'0'0'3482,"48"-17"1,-48 17 258,0 0-1548,0 0-1290,0 0-129,0 0 0,0 0-516,0 0 0,0 0-129,0 0 0,0 0 0,0 0 129,0 0-129,0 0 129,0 0 0,0 0 0,0 0 258,0 0 0,0 0 0,0 0 0,0 0 0,0 0-129,0 0 0,0 0-129,0 0 0,0 0-129,0 0-129,0 0 0,0 0-129,0 0 258,0 0-129,31 55 0,-31-55 0,26 51 0,-26-51 0,30 70 0,-30-70 0,32 79 0,-32-79-129,17 80 258,-17-80 0,0 73 0,0-73 129,-8 55-516,8-55 258,0 0-258,-21 49 387,21-49-258,0 0-516,0 0-3612,0 0-258,0 0 516,0 0-774</inkml:trace>
  <inkml:trace contextRef="#ctx0" brushRef="#br0" timeOffset="29436.683">20618 506 1419,'0'0'3483,"0"0"516,0 0 0,0 0-2193,0 0-645,60-25 129,-60 25 0,51-28-258,-51 28-129,84-35 0,-35 13-258,10 4-129,-1 3-129,6-1 0,-4 3-129,3 1 0,-4 1-258,-3-1 0,-56 12 0,88-25 0,-88 25 129,59-14-258,-59 14-129,0 0 0,0 0 0,0 0-516,0 0-1032,0 0-2322,0 0-387,0 0-258,0 0 129</inkml:trace>
  <inkml:trace contextRef="#ctx0" brushRef="#br0" timeOffset="30421.74">21155 284 1806,'0'0'3741,"0"0"-129,0 0 0,-48-36-2580,48 36-774,0 0 0,0 0-129,0 0 129,0 0-258,0 0 129,0 0 129,0 0-129,0 0 258,0 0-129,0 0 387,0 0 0,0 0 0,0 0 258,0 0-129,0 0 129,0 0 0,0 0-129,0 0-387,0 0 0,0 0-258,0 0-129,0 0 0,0 0 0,0 0-129,0 0 0,19 62 129,-19-62-129,25 54 258,-25-54-129,27 63 129,-27-63 0,24 72-129,-24-72 0,21 74 129,-21-74 0,20 57-129,-20-57 129,0 0-258,30 63 129,-30-63 0,0 0 129,0 0-129,0 0 0,0 0 0,0 0 0,0 0 129,0 0 0,0 0 129,0 0-258,0 0 258,58-8-129,-58 8 0,0 0 129,43-52-258,-43 52 129,0 0-258,0 0 129,56-56-258,-56 56 258,0 0 0,0 0 0,0 0 0,0 0 0,0 0 0,0 0 0,52 1 0,-52-1 0,0 0 0,0 0 0,53 64 0,-53-64 0,37 54 0,-37-54-129,33 60-258,-33-60 258,26 63-129,-26-63-387,0 0-1419,29 53-1677,-29-53-1290,0 0 387,0 0 258</inkml:trace>
  <inkml:trace contextRef="#ctx0" brushRef="#br0" timeOffset="30993.772">21672 671 645,'45'22'3483,"-45"-22"516,0 0-387,48-9-2451,-48 9 0,50-15 129,-50 15-387,55-26 0,-55 26-387,55-24 258,-55 24 0,0 0 0,48-25-129,-48 25 0,0 0-258,0 0 129,0 0 0,0 0-387,0 0 0,0 0 0,-50-43 0,50 43 0,0 0-129,-73-3 258,73 3-129,-49 5 129,49-5-258,0 0 0,-67 29 0,67-29 0,0 0 129,0 0-129,-47 50 0,47-50 0,0 0 129,0 52-129,0-52 0,0 0 387,38 65-258,-38-65 0,64 42 129,-64-42-645,86 34 516,-86-34-387,94 21 387,-94-21-516,93 8-129,-93-8-2064,78-3-1935,-78 3-387,66-24-258,-66 24-387</inkml:trace>
  <inkml:trace contextRef="#ctx0" brushRef="#br0" timeOffset="32504.859">22992 481 1,'0'0'3224,"17"-54"-386,-17 54 129,0 0-516,0 0 0,0 0-387,0 0-258,0 0 0,0 0-516,0 0 0,0 0-387,-23-49-258,23 49-129,0 0-129,0 0-129,0 0-129,0 0 129,0 0-258,0 0 0,0 0 0,-13 62 0,13-62-129,-6 72 0,6-72 258,-15 102-258,3-42 0,0 6-516,-2-1 516,0-3 0,4 2 0,0-14 0,10-50-129,-10 79 129,10-79-516,0 0 516,7 57-1290,-7-57-2838,0 0-387,0 0-258,0 0-129</inkml:trace>
  <inkml:trace contextRef="#ctx0" brushRef="#br0" timeOffset="33013.888">22769 544 1935,'50'-13'3870,"-50"13"258,0 0-258,78-14-2580,-78 14-129,68-15 129,-68 15-129,70-14-258,-70 14-258,73-10-129,-73 10-129,62 0-129,-62 0-129,49 20 0,-49-20 129,0 0-129,44 59-129,-44-59 0,8 49 0,-8-49 0,0 0 129,0 67 129,0-67-129,0 0 0,-27 49 0,27-49-258,0 0 387,-54 34 0,54-34 0,-53 8-516,53-8 387,-61 0 0,61 0-129,-60-15 387,60 15-516,0 0-516,-57-29-1290,57 29-2064,0 0-645,0 0-129,0 0-387</inkml:trace>
  <inkml:trace contextRef="#ctx0" brushRef="#br0" timeOffset="33788.932">23337 536 3096,'27'-48'3870,"-27"48"258,0 0-1677,54 0-516,-54 0-387,0 0-129,64 3-516,-64-3-258,0 0-129,54 18-129,-54-18-129,0 0 129,62 43 0,-62-43-129,0 0 0,60 47-129,-60-47 0,0 0 0,44 52 0,-44-52-129,0 0 0,14 50 0,-14-50-129,0 0 258,0 0 0,0 0-129,-40 52-129,40-52 258,0 0-387,-68 0 387,68 0 0,-56 0-129,56 0 129,-55-13-129,55 13 516,0 0-516,-63-22 516,63 22-387,0 0-129,0 0 0,0 0 0,0 0 0,0 0 0,0 0 0,0 0 0,0 0-129,0 0 129,-5-49 0,5 49 0,0 0-258,61-22-129,-61 22-645,62-27-1548,-62 27-1806,71-19-387,-71 19-387,63-23 129</inkml:trace>
  <inkml:trace contextRef="#ctx0" brushRef="#br0" timeOffset="34344.964">23771 499 2967,'0'0'3741,"0"0"387,0 0-1806,0 0-903,0 0 258,0 0-129,0 0-387,0 0-258,46 44-258,-46-44-258,0 0 0,27 66-129,-27-66-129,20 51-129,-20-51 258,22 50-258,-22-50 0,0 0 129,27 51 0,-27-51-258,0 0 387,0 0 129,0 0-129,0 0 0,0 0 258,0 0-258,0 0 0,0 0 387,-26-60-387,26 60-258,0 0 0,-28-74 129,28 74-129,0 0 0,-10-62 0,10 62-129,0 0 0,0 0 0,0 0 258,36-51-129,-36 51-129,0 0 129,74-19 0,-74 19-258,65-5-129,-65 5-1032,70-9-3225,-70 9-129,64-1-129,-64 1-258</inkml:trace>
  <inkml:trace contextRef="#ctx0" brushRef="#br0" timeOffset="34839.992">24484 485 2451,'-44'2'4257,"44"-2"129,-59 0-258,59 0-2580,-52 0-258,52 0 129,-50 11-516,50-11-129,0 0-258,-58 29 129,58-29-258,0 0 0,0 0-129,0 0-129,0 0 129,-4 57-129,4-57 0,0 0 0,50 37-129,-50-37-129,53 34 0,-53-34 129,53 39-258,-53-39 258,0 0-258,53 48-129,-53-48 387,0 0 0,0 0 0,0 0 129,-12 54 0,12-54-387,0 0 516,-76 16 129,76-16-387,-65 0-516,65 0 0,-60-14-903,60 14-1032,0 0-1677,-29-48-645,29 48-645</inkml:trace>
  <inkml:trace contextRef="#ctx0" brushRef="#br0" timeOffset="35321.02">24672 645 2193,'52'-5'3612,"-2"-17"-129,-50 22-1935,0 0 129,56-31 129,-56 31-387,0 0-129,0 0-387,0 0-129,0 0-129,10-48-129,-10 48 0,0 0-387,-49-4-129,49 4 0,-53 2 129,53-2 129,-53 14-129,53-14 0,-54 18 0,54-18 129,0 0 258,-60 42-258,60-42 0,0 0 129,-22 51-129,22-51 129,0 0 0,17 65-129,-17-65-129,0 0 129,78 58-645,-78-58 387,75 36-258,-75-36-258,76 24-2193,-76-24-1806,75 15-387,-75-15-516,50 8 387</inkml:trace>
  <inkml:trace contextRef="#ctx0" brushRef="#br0" timeOffset="36160.068">21141 1327 3483,'0'0'3999,"0"0"-258,0 0-258,0 0-1032,0 0-129,0 0-645,0 0-774,0 0 258,0 0-645,0 0-129,0 0 129,0 0 0,0 0 0,0 0-387,5 46 258,-1-25-258,1 9 258,2 9-258,2 6-129,-1 2-387,3 6 516,-2 0-258,0 3 129,-4-10-387,4-4 387,-4-7-129,-2-3 129,0-3-258,-3-13 0,3 0-258,-3-16-387,4 12-516,-4-12-1161,0-8-1806,0-4-387,-3-3 0,-4-1 129</inkml:trace>
  <inkml:trace contextRef="#ctx0" brushRef="#br0" timeOffset="36477.086">20739 1748 5676,'-30'-10'4386,"30"10"-387,-8-11-129,8 11-2580,11-13-387,2 6-129,13-15-129,-1 2 0,13 6 0,-38 14-129,96-56-129,-40 30 516,9 0-903,1 4 774,5 7-903,0-9 258,-2 1-387,-3 10 645,-9 1-774,-4-1-129,-53 13 0,86-15-774,-86 15-1290,0 0-1806,59-4 258,-59 4-903,0 0 645</inkml:trace>
  <inkml:trace contextRef="#ctx0" brushRef="#br0" timeOffset="37206.127">21525 1695 516,'8'-26'3870,"-8"26"387,7-18 0,-7 18-1290,0 0-1290,0 0-129,0 0-387,0 0-387,0 0-258,0 8 129,0-8-387,1 18-129,1-3 129,2 4-129,2 1-129,2 5 129,2 4-129,2-1 0,2 1 0,-1-2 129,2-1-129,-2-8 0,-1-3 0,-2-1 0,-3-2 129,-7-12 129,0 0 129,0 0-129,0 0 258,0 0-129,-7-13 129,0-1-258,-6-6 129,2 0-258,0-1 129,0-5-258,3 3 129,2-2 0,1 0 0,2 6 0,3-8 0,0 6-129,8 3 0,4-1 0,3 0 0,4 0-129,5 4 258,2 3-258,2 7 0,0-4 0,1 1 0,-8 6-129,7 2-129,-9 7-516,9-2-2322,-9-2-1290,-3 1-258,-1 4-258,-1 4-258</inkml:trace>
  <inkml:trace contextRef="#ctx0" brushRef="#br0" timeOffset="37769.16">22015 1772 3354,'0'0'3870,"0"0"-129,10 0 0,-10 0-2580,17 0-129,1 0-129,-4 0 129,11-1-258,-3-3-129,9 0 0,-4-6-129,5 8 0,-3-8-258,1 0-129,-5 1 258,-2 1-387,-5-1 258,-3-3-129,-8 0 129,-1-3-129,-6 5 258,0 10-258,-14-29 0,-3 19 0,-5 5 0,-1 5 129,-6 0-516,-1 0 516,-2 8-258,4 4 0,1 12 0,2-4 129,6-3-129,3-1 129,5 6-129,4 5 0,3-2 0,4-3 129,1-3 0,9 7-129,4 0 0,6-4 0,3-4-129,8-6 0,7-1-387,7-11-516,18 0-3225,-2-7-516,1-10 0,2 0-387</inkml:trace>
  <inkml:trace contextRef="#ctx0" brushRef="#br0" timeOffset="38325.191">22515 1755 3096,'12'-4'4128,"20"-12"-258,-4 12-1806,-7-8-129,19 3-258,-12-3-774,13-1 0,-7-6-387,3 1-258,-7-5-129,-3 10 129,-27 13-129,35-34-645,-35 34 516,0 0-387,0-41 258,-13 33 129,-9 3-129,-5 2 129,-3 10 129,-4 0 645,-2 8-387,3 2 387,-1 2-387,6 8 129,0 2 129,7-5-129,0 0-258,9 3 129,3 2-129,6-3 129,3-1-258,6-5 258,6-2-129,10 6-129,5-4 0,11 0 0,7-7 0,11 2-129,5-1 0,8-4-129,1-4 0,-2-6-645,10 0-2838,-16-9-1032,-8-2-258,-10-9-516</inkml:trace>
  <inkml:trace contextRef="#ctx0" brushRef="#br0" timeOffset="38904.224">23547 1035 3483,'0'0'4257,"0"0"0,0 0-129,0 0-3225,0 0-129,0 0 258,0 0-129,0 0 0,39 49-129,-39-49-129,0 0-258,3 75 387,-3-75-645,0 76 258,0-76-129,3 95-387,2-45-258,-1-6 0,9 2-1677,-2-2-2193,-1-6-516,0-4 0,-4-3-903</inkml:trace>
  <inkml:trace contextRef="#ctx0" brushRef="#br0" timeOffset="39354.25">23595 2012 4386,'-9'14'4644,"9"-14"-387,0 0 0,0 0-2322,0 0-1419,0 0-129,0 0 0,0 0 129,0 0-258,2-10 129,-2 10-129,8-14 129,-8 14-258,9-15 0,-9 15 0,0 0-129,0 0 129,0 0 0,0 0-129,0 0 0,0 0-258,0 0 387,0 0 0,0 0 0,0 0-129,0 0 0,0 0-129,0 0-129,0 0-1419,0 0-2580,0 0-516,7-18 0,0 5-387</inkml:trace>
  <inkml:trace contextRef="#ctx0" brushRef="#br0" timeOffset="39858.279">23874 1175 1548,'58'-26'4386,"-58"26"387,0 0-1032,0 0-1161,0 0-1677,0 0 129,0 0-129,0 0-258,0 0-258,0 0-129,0 0 129,9 50 129,-9-50-258,0 0 258,6 67-129,-6-67-129,1 73-258,-1-36 129,0 6 129,-1 8-258,-3-8 129,0-1-774,-6-2-129,9 0-2451,-7-5-774,0 0-645,0-6-774</inkml:trace>
  <inkml:trace contextRef="#ctx0" brushRef="#br0" timeOffset="40215.3">23996 2070 4257,'5'14'4773,"-5"-14"-516,0 0 258,2 14-2709,-2-14-903,0 0 0,0 0 129,0 0-129,0 0-258,0 11 0,0-11-258,0 0-258,0 0-129,0 0-258,0 0-1806,13-4-2193,-5-7-774,4-6-129,1-4-258</inkml:trace>
</inkml:ink>
</file>

<file path=ppt/ink/ink1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13657 13343 2451,'37'7'4386,"-17"-7"0,-2-7-258,6-3-2322,1 5-1548,0-4 0,5 2 0,0 4-258,-2 0-129,2 2 0,-6-2 0,1 3-129,-6 0-774,7 0-1677,-2 4-1290,-7-4-387,4 0 258</inkml:trace>
  <inkml:trace contextRef="#ctx0" brushRef="#br0" timeOffset="908.051">14404 12850 1935,'0'9'3354,"0"3"0,0-12-2580,0 17-387,1-4-129,1-1 0,2 6 387,-4-2-129,2 8 387,-2-1 0,0 9 129,-5 4-129,2 13-129,-5-2 129,-1 8-387,-1 0-258,2 3 0,0-7-129,-1 1 0,4-10-258,1-8 0,3-2-387,-2-13-387,4 0-1161,4-7-2064,-5-12-258,14 0 129</inkml:trace>
  <inkml:trace contextRef="#ctx0" brushRef="#br0" timeOffset="1420.08">14661 12942 1,'0'0'2708,"0"0"-1418,0 0-387,0 0 129,0 0 258,0 0-129,0 0-129,-5 9 387,5-9-387,-8 20 129,8-20-258,-7 27-129,1-11-129,2 6-129,0 6-129,0 7 0,-2 4-129,4 7-129,-5 9 0,3 1 0,-3 4 0,5-4-129,-2-3 0,2-6 0,0-6 0,2-10 0,0-7-258,-2-12-258,2-12-1935,6 12-1677,-6-17-129,0 5 0</inkml:trace>
  <inkml:trace contextRef="#ctx0" brushRef="#br0" timeOffset="2428.138">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15294 12872 2322,'0'0'3225,"19"4"-258,-19-4-2967,0 0 129,12 20 387,-12-8 129,2 9 258,-2-1-129,0 13 516,-2-1-129,2 13 0,-5-3-387,5 9 0,-3-4-387,3 3-129,0-2-129,-2-2-129,2-7 0,-2-5 0,2-7-129,-4-8-258,4-1-387,0-18-645,0 0-2451,0 0-258,0-5-258</inkml:trace>
  <inkml:trace contextRef="#ctx0" brushRef="#br0" timeOffset="3472.198">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15926 12789 1161,'19'29'4128,"-14"-11"0,7 12-387,-7 2-2580,4 6-1419,0 6 258,-2 2 129,2 7 129,-4-2 0,0 1 258,-4-4 0,3 0 0,-4-11 0,1-2-258,1-8-774,-2-10-2064,0-17-1548,0 0-387,0 0 129</inkml:trace>
  <inkml:trace contextRef="#ctx0" brushRef="#br0" timeOffset="4105.234">15806 13055 5676,'0'20'5031,"0"-20"-516,16 0-258,10 0-3870,0-5-258,6-5-129,5 0 129,5-4-387,4 4 129,-4-4-387,3 11-516,-11-12-903,3 10-2322,-2 5-387,-11 0-129</inkml:trace>
  <inkml:trace contextRef="#ctx0" brushRef="#br0" timeOffset="4696.268">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5">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19192 13626 516,'0'20'2709,"0"-20"-387,-7 23-2064,6-5 387,-4 3 258,3 9 129,-6-4 387,3 14 0,-10-5 129,5 14-129,-7-8 0,3 11-258,-5-8-516,4-1-258,0-3-129,-1-11-387,5 0-387,-2-19-774,8 4-903,5-14-903,-16-3-1290,16 3 258</inkml:trace>
  <inkml:trace contextRef="#ctx0" brushRef="#br0" timeOffset="16527.945">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20918 13540 1677,'0'14'3870,"0"1"0,0-15-258,0 0-3225,-3 14-387,3-14 129,7 26 516,-5-9-129,3 12 387,-5-4 0,0 11-129,-3 3 0,1 11 129,-8-5-129,5 2-387,-3-4-129,2-6-258,2-4 129,-3-8-387,7-6 0,0-19-645,0 0-1032,0 0-2193,10-8-516,-2-11-129</inkml:trace>
  <inkml:trace contextRef="#ctx0" brushRef="#br0" timeOffset="20056.147">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17499 15487 2709,'0'0'3354,"14"0"0,-14 0-2838,20-14-258,-2 3 258,-3-6 0,6 1 129,4-7 0,3 0 0,2-6 129,6 0-129,-2-2-129,3-1-129,-4 0-129,3 3-129,-5 0 129,-1 5-129,-3 6 129,-4 0-258,-3 6 0,-5 0-387,-1 6-258,-14 6-774,14-12-2322,-14 12-258,0 0-387</inkml:trace>
  <inkml:trace contextRef="#ctx0" brushRef="#br0" timeOffset="30712.756">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20450 15294 3096,'0'0'3741,"0"0"-774,0 0-903,0 0-774,15 0-129,-15 0-387,25-3 129,-6-2-129,7 5-129,-2-7-129,7 4 0,-2-2-258,3 1-129,-3 0 0,0 0-258,-2 4-129,-8-5-774,6 5-1806,-5 1-1548,-20-1-129,14 7-129</inkml:trace>
  <inkml:trace contextRef="#ctx0" brushRef="#br0" timeOffset="35696.041">20939 15395 5934,'17'10'4515,"5"-10"-387,-22 0 0,14-10-4128,-14 10-258,24-9 258,-24 9-258,16-7 129,-16 7 129,0 0-387,0 0-1032,0 0-2451,0 0-387,0 0-387</inkml:trace>
  <inkml:trace contextRef="#ctx0" brushRef="#br0" timeOffset="36528.089">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7">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1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40:29.10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23597 294 1548,'0'0'2064,"0"0"129,0 0 129,0 0-258,0 0 0,0 0-258,0 0-258,0 0-129,0 0-516,0 0-129,0 0-258,0 0-129,0 0-129,0 0 0,0 0-129,0 0 0,0 0-129,0 0 0,0 0 0,0 0 129,0 0-129,-34-49 0,34 49 0,0 0 0,-51 0 129,51 0-258,0 0 129,-54 11 0,54-11 0,0 0 129,0 0-129,-51 24-129,51-24 258,0 0 0,0 0-129,0 0 0,0 0 0,0 0 0,0 0-129,0 0 129,0 0-129,0 0 0,-23 48 0,23-48 129,0 0-129,0 0 0,0 0 258,0 0-129,0 0 0,0 0 0,0 0 0,0 0 258,0 0-129,4 50 0,-4-50-129,0 0 0,0 0 129,0 0-129,54 32 0,-54-32 129,0 0-258,0 0 129,67 35 0,-67-35-129,0 0 129,49 35 0,-49-35-129,0 0 0,0 0 129,49 48-129,-49-48 129,0 0 0,0 0 0,0 0 0,40 56-129,-40-56 0,0 0 129,0 0 0,0 0-129,19 49 0,-19-49 0,0 0 0,0 0 258,0 0 0,0 0 0,-15 51 0,15-51 129,0 0 129,0 0-129,-54 19 258,54-19 0,0 0-258,-69 14 0,69-14-129,-60 0 129,60 0-258,-64 0 129,64 0 0,-58 0-129,58 0 0,0 0 129,-65-14-258,65 14 129,0 0 0,0 0-387,0 0-1419,0 0-2322,0 0-387,0 0-387,0 0 0</inkml:trace>
  <inkml:trace contextRef="#ctx0" brushRef="#br0" timeOffset="1312.075">23343 881 1548,'0'0'3741,"0"0"-903,0 0-516,0 0-645,0 0 0,0 0-258,0 0-645,0 0-129,0 0-258,0 0-129,0 0-129,0 0 258,0 0-258,0 0-516,0 0 516,0 0-387,0 0 258,-43 47 0,43-47-129,0 0 258,-57 27-258,57-27 516,-51 21-387,51-21 0,-55 31-129,55-31 258,-59 28 0,59-28-516,-56 20 516,56-20 129,-58 30-129,58-30 645,-54 28-387,54-28 258,0 0-387,-66 35 0,66-35 0,0 0 0,0 0-129,-55 27 0,55-27 0,0 0 129,0 0-129,0 0 516,0 0-516,0 0 0,0 0 0,0 0 0,0 0-129,-48 14 0,48-14-645,0 0-1806,0 0-1806,0 0-258,0 0 0,0 0 0</inkml:trace>
  <inkml:trace contextRef="#ctx0" brushRef="#br0" timeOffset="2808.16">21993 1294 1935,'0'0'3225,"0"0"-258,0 0-387,0 0-387,0 0-516,0 0-258,0 0-129,0 0-516,0 0-129,0 0 129,0 0-258,0 0-129,0 0 0,0 0-129,0 0 0,0 0 0,0 0-129,0 0-258,0 0 0,0 0 258,0 0-129,0 0 129,0 0-129,0 0 0,0 0 516,-53 72 0,47-36-387,6-36 0,-18 68 387,7-29-387,1 2 258,-3 0-387,2-9 0,0-7-387,0-2 645,5 11-387,-2-20-129,8-14 129,-10 17-129,10-17 0,0 0 0,0 0-129,0 0 129,0 0 0,0 0 129,0 0 0,6-19-258,2 3 129,-2-9-129,4 3-129,-2-4 0,-8 26-129,16-54-516,-16 54 516,14-62-258,-14 62 645,0 0-258,13-70 645,-13 70-258,0 0 387,15-57 258,-15 57 0,0 0 0,0 0-258,0 0 0,24-50-129,-24 50 0,0 0-258,0 0 0,0 0-129,0 0 129,0 0 0,0 0 129,0 0 0,0 0 0,0 0 129,0 0 387,41 53-258,-41-53 0,0 0 129,28 53 0,-18-31-258,1 3 258,5 1-258,-2 0-258,2-7 129,-1 6 387,3 1-516,0-4 129,-3-2 129,4-8-129,-5 2 0,2-2 129,-5 7 0,6-14-129,-4-2 129,-1-3 129,0 0-129,-1 0 129,-11 0 0,18-15-129,-13 3 129,-3 0-129,-2-3 129,0-9-258,0 24 129,-5-55-516,5 55 645,-9-55-645,9 55 516,-11-69-129,11 69 258,-5-59-645,5 59 516,0-62 258,0 62-387,0-51-129,0 51-129,0 0-645,5-57-1290,-5 57-1548,0 0 0,0 0-645,0 0-387</inkml:trace>
  <inkml:trace contextRef="#ctx0" brushRef="#br0" timeOffset="3512.2">22461 1401 2580,'50'-48'3483,"-50"48"-645,0 0-774,0 0 129,0 0-774,0 0-387,0 0 0,0 0-129,0 54 0,0-54 129,0 0-516,10 56-129,-10-31-129,3-2 258,-3 1-387,3 5 258,-3 3-387,1 0 258,-1-1-258,0-8 0,1 0 0,-1-5 0,4 5 0,-3-9 0,-1-14-387,0 0 258,0 0-387,0 0-516,14 0-1419,-10-12-1806,-4-5 129,1-9-516,-1-2 387</inkml:trace>
  <inkml:trace contextRef="#ctx0" brushRef="#br0" timeOffset="4100.234">22500 1356 1548,'0'0'3741,"0"0"387,0 0-774,0 0-1032,0 0-645,0 0-387,0 0-129,0 0-387,0 0-516,0 0-129,57-50 387,-57 50-258,0 0 0,0 0 0,56-8 0,-56 8-129,0 0-129,0 0 0,0 0 129,56 8-129,-56-8 258,0 0-258,0 0 0,0 0-129,54 60 129,-54-60 258,0 0-516,0 0 129,34 60-129,-34-60 258,0 0 258,0 0 129,0 0 0,0 0-645,9 52 516,-9-52-129,0 0 129,0 0-129,0 0-129,0 0 129,-55 26 0,36-26-129,19 0 258,0 0 129,-66 0-516,66 0-129,0 0-516,-59 0-2064,39 0-1419,20 0-129,-34 0-387,20 8-645</inkml:trace>
  <inkml:trace contextRef="#ctx0" brushRef="#br0" timeOffset="4992.285">23428 976 1677,'0'0'3354,"0"0"-645,0 0-1032,0 0 129,0 0 129,0 0-516,0 0-645,0 0 387,0 0-516,0 0 258,0 0 387,0 0-774,22 54-516,-22-54 258,0 0 387,0 0-516,45 65 516,-45-65-516,0 0-129,51 75 258,-51-75 516,42 63-258,-42-63-516,45 68 129,-45-68 258,54 72 0,-25-35 129,-2 1-774,3-2 258,-1-6-387,1 5 645,-4-6-258,-2-2-129,0-7-258,-6-6 516,-2-1-129,-3-4 129,-13-9-129,14 7 129,-14-7-129,0 0-129,0 0-516,-3-8-2451,-4-4-1290,-1-4-258,-2 6-258,10 10-387</inkml:trace>
  <inkml:trace contextRef="#ctx0" brushRef="#br0" timeOffset="6308.36">24130 1664 1161,'0'-18'2064,"0"18"-258,10-16-387,-10 16 258,0 0-258,7-15 129,-7 15-129,0 0 129,0-10-258,0 10 0,0 0-258,0 0 129,0 0-387,0 0-129,-2 8-129,2-8-129,0 0 0,0 0-258,0 0 258,0 0-258,0 0-129,0 0-129,0 0 129,0 0 0,0 0-129,0 11 129,0 2 0,2 6-258,2 3 258,1 2 258,-1-7-258,5 12 129,-4-2 0,4 4 0,-2-2 129,1-1-258,-2 1 129,1-4-129,-3 4 258,4-5-258,-1-5 129,-2-1-258,1 2 129,-2-7 0,-4-13 0,14 20 0,-14-20 129,0 0-129,8 13 129,-8-13 0,0 0-129,0 0 129,0 0 129,0 0-129,8-10 0,-8 10 129,10-20-258,-1 3 387,-1-2-258,4-1 0,1-4-129,1 0 129,1 0-387,1 0 387,-2-3-129,1 9 129,-2-4-258,-1 4 129,-3 0 129,2 0-129,-2 0 387,-9 18-258,17-17-129,-8 1 0,-1 6 129,2-1-129,-10 11-129,15-15 129,-11 3-129,-4 12 0,7-15 129,-7 15-129,0 0-258,0 0-387,0 0-1032,0 0-2838,-9 9 129,9-9-516,-20 5-258</inkml:trace>
  <inkml:trace contextRef="#ctx0" brushRef="#br0" timeOffset="7268.415">24684 1742 129,'0'-11'3096,"0"11"-387,0 0-258,0 0-516,0 0-387,0 0-387,0 0-129,0 0-516,0 0 0,0 0-387,0 0 0,0 0-258,0 0 129,0 0 0,0 0-129,0 0 129,0 0-258,0 0 129,0 0 0,0 0 129,0 0 0,0 0-129,0 0 258,0 0-129,0 0 0,0 0 0,0 0 0,0 0 129,0 0-129,0 0-129,0 0 0,0 0 0,0 0 129,0 0 0,0 0 0,0 5 0,0-5 258,0 15 258,0-3-129,0 0 258,0 2 258,2 10-387,-2 3 516,1 0-516,-1 5 0,3 1-258,-3 3 129,0-6-258,0 3 0,0-7 0,0-3-129,0-2 0,0-5 0,0-16 0,1 16-129,-1-16 0,0 0-129,0 0-387,0 0-1935,10 0-1419,-10-12-387,3 1 0,-3-10 259</inkml:trace>
  <inkml:trace contextRef="#ctx0" brushRef="#br0" timeOffset="7917.452">24676 1744 903,'-15'-18'3354,"15"6"0,0 12-1032,0-9 0,0 9-516,9-16 0,-9 16-645,14-13-258,-8 2 258,8 7-387,-14 4 0,23-10-258,-10 5-129,3-2 0,-3 3-129,3 3 0,-4 1-258,4 1 0,-3 3 129,1 6-129,-2 0 0,-1 4 0,1-6 0,-3 9-129,1-1 258,-4-1-129,-3 0 0,-1-1 129,0 4-258,-2-2 258,0 3-129,0-19 129,-5 20-129,1-5 0,-4-3 129,8-12 0,-15 14 129,15-14-129,-20 16 0,9-8 129,-6-3 129,4-5 0,-7 0-129,2 0-129,-1 0 0,4 0 0,-2 0 0,2 0-129,4-2-387,-1-2 0,12 4-1161,-13-1-2838,13 1-258,-10-3-129,10 3-516</inkml:trace>
  <inkml:trace contextRef="#ctx0" brushRef="#br0" timeOffset="9112.521">24245 2416 2709,'-5'11'3741,"5"-11"-774,0 0-129,0 0-774,0 0-516,0 0-516,0 0-387,-12 0-129,12 0 0,-13 0 0,13 0-129,-25 8 0,9 0 0,-7 0 0,2 10 0,-4-3-129,1 5 129,-5-3 0,6 1-129,-4 4 0,5 0 0,-2-2-129,2 1 0,-2 1 0,6-5 0,-2 2-129,1-4 129,5-2-129,1 0 0,5-1 0,8-12 129,-11 3-258,11-3 129,0 0-129,0 0-129,0 0-516,0-7-1806,3-4-1806,4 0-645,1-1-129,0-3 1</inkml:trace>
  <inkml:trace contextRef="#ctx0" brushRef="#br0" timeOffset="10160.581">23382 2892 2709,'0'0'3225,"0"0"0,0 0-903,0 0 0,0 0-774,0 0-258,0 0-645,0 0-129,0 0-129,0 0 0,0 0-129,2 15-129,0-3 258,3 3-258,-2 1 129,3 8 258,1 1-387,-2 2 0,2 3 0,0 2 129,1-1-258,4 6 129,-2-5-129,4 0-258,-2-6 258,6 5 0,-2-9 0,2 0-129,-3-1 129,-1-4 0,1 0 0,-3-4-129,-1-4 129,-11-9 0,14 18 0,-14-18 0,0 0 0,0 0 0,0 0 129,11 9-129,-11-9 0,0 0 129,0 0 0,4-6-129,-3-5 0,-1 11 0,7-26 0,-3 6-129,7-4 258,-2-5-258,1-2 129,1-4 0,-1-3 0,2 2 387,0-1-258,-3 3-129,-4 3 129,2 7-129,-4 2 0,2 8 0,-4 3-129,-1 11-129,2-11 258,-2 11 0,0 0-387,0 0 129,0 0-387,0 0-1806,0 0-1806,0 7 129,0-7-774,-8 17 904</inkml:trace>
  <inkml:trace contextRef="#ctx0" brushRef="#br0" timeOffset="11207.641">24426 2398 3612,'-6'-2'3225,"6"2"-645,0 0 0,0 0-387,-15 0-645,15 0-258,0 0-516,0 0 129,0 0-258,0 0-129,3 9-129,-3-9 129,7 16-258,-1-4 0,-1 1 0,2 5-129,4 2 129,1 5-129,4 3 0,0 5 0,1 2-129,1 3 129,1 0 0,1-5 0,-6 5-129,2-2 129,-4-6-129,0-4 129,-2-6-129,0 1 129,-3-8 0,1 2-129,-8-15 129,6 11-129,-6-11 0,0 0-258,0 0 0,0 0-387,0 0-1677,0 0-2193,0 0-129,0 0-774,0 0 387</inkml:trace>
  <inkml:trace contextRef="#ctx0" brushRef="#br0" timeOffset="11843.677">24389 3184 1,'0'0'3611,"0"0"517,0 0-1419,0 0-387,0 0-645,0 0-258,0 0-258,0 0-387,-9 18-129,4-3-387,2 9 129,-4 1-129,2 9 0,-5 4-129,0 4 129,-3 3-129,0 3 129,0-8-129,1-3-129,1-5 0,1-9-129,4-7 0,6-16-129,-5 17-129,2-25-516,3 8-2193,17-24-1290,-11-7 0,5 4-258</inkml:trace>
  <inkml:trace contextRef="#ctx0" brushRef="#br0" timeOffset="12312.704">24295 3272 2967,'9'23'3483,"6"2"-1419,-5-4-645,1-5 0,7 11 0,-8-9-129,10 14-129,-6-11-258,7 8 0,-6-8-129,7 8 0,-7-8-258,5 2-129,-3-6-129,4 1 0,-5-5-129,3 2 129,-4-4 0,-1-4 0,-1-2 129,0-2-129,-13-3 258,15-12-129,-13-9 129,3-1-129,-5-13 0,1-4-258,-1-3 129,0-1-258,0 2 129,0 6-129,-1 0 0,-1 6-129,2 8 0,-1 1-258,1 10-258,0-11-774,9 10-2709,-4-2-516,-5 13-387,10-17-129</inkml:trace>
  <inkml:trace contextRef="#ctx0" brushRef="#br0" timeOffset="12903.738">24860 3275 2967,'0'10'3999,"0"-10"-645,3 15-1161,-3-15-129,1 20-129,-1-20-516,3 30 0,-3-9-516,3 13-129,-3-2-129,5 11-129,-3 1-387,2 3 0,-1-1-129,0-1 0,0-6 0,-1-3 129,0-7 0,-1-7-387,1-5-258,-2-17-3225,0 0-645,0-9-516,0-14-129</inkml:trace>
  <inkml:trace contextRef="#ctx0" brushRef="#br0" timeOffset="13571.776">24895 3251 516,'-14'-1'3870,"14"1"387,0 0 0,0 0-2838,-6-20 129,6 20-258,0-17-516,0 17 129,12-21-258,2 13-129,-5-5 0,9 4-129,-4-1-129,7 2 0,-6 2-129,4 3 0,-1 0 129,-1 3-129,1 0-129,-3 7 129,-1 1-129,1 7 129,-2-4-129,-1 1 129,-4 3-129,-1 4 129,0-1 0,-2-4-129,-4 1 0,0 1 129,-1-1-129,0 2 0,0-3 129,-3-1-129,-4-1 258,-1 1 0,-3-1 0,0 0 0,-6-2 129,-1 2 0,-4-4-129,-4 2-129,-6-8 0,-3 2-129,-1 3-387,-6-7-516,9 2-3612,-9-2-387,1-3-129,3-3-387</inkml:trace>
  <inkml:trace contextRef="#ctx0" brushRef="#br1" timeOffset="22464.284">22369 927 1419,'0'0'1806,"0"0"129,0 0 258,0 0-387,0 0-516,0 0 129,0 0 0,0 0-645,0 0-258,0 0 0,0 0-387,-62 23 129,62-23 516,0 0-258,-50-5-258,50 5 0,-50-8 0,50 8 129,-64-2 129,64 2-129,-77 0-645,77 0 516,-85 0 0,85 0-129,-91 12 387,42-9-387,49-3-129,-96 15 0,96-15 387,-90 26-387,90-26-516,-81 31 516,81-31-387,-63 34 258,63-34 129,-53 37 0,53-37-129,0 0 0,-62 63 516,62-63-516,0 0 387,-44 70-387,44-70 387,-24 57-387,24-57 258,-19 59-129,19-59 0,-12 67 0,9-30 258,-2-3-129,3 3 0,-1-1-129,3 0 129,-1 0-129,1 0 516,0 4-516,7-11 258,5 1-129,4-1 0,-1-4 0,8-1 129,-3-2 0,2-5-129,1 1 0,0 2 129,0 2 0,2-3-387,5 5 387,0-2-258,5 0 129,-1 0-129,4-5 258,2 1-387,-4-5 258,4 2 0,-5-3 0,-1-3 0,-2-1 0,0 0 129,-4-2-129,1-1 0,-3-2 0,0 4-129,-2-7 258,-1 2-516,-2-2 258,-1 1 0,-5-1 258,1 0-258,-3 0 129,4-6-129,-2 4 0,1-1 129,4-1-129,4-3 129,2 1-258,4-1 129,2 1 0,-1 0 0,1-3 129,0 4-129,-1-2 0,0 3 0,-2 0 129,-1-6-129,-3 3 0,0-1 0,-5 2 129,1-4-129,-4 3-129,-1-3 258,-1 1-258,-2-1 258,2 3-129,-1-1 258,0-6-387,0 6 258,0-3 0,2-2-129,-5-1 0,3 5 129,-2-6-258,1 5 258,-1 0-129,-2-4-129,4-3 129,-2 2 0,2-3 0,-1 0 0,-1-2 129,1 1-129,-3 2 0,2-5 129,-4-2-129,2 2 129,-1 3 0,-1-3-129,1 2 0,-9 20-129,16-54 258,-16 54-129,0 0 258,16-54-516,-16 54 258,0 0-129,0 0 516,0 0-774,0-52 387,0 52-258,0 0 129,0 0 129,0 0-129,0 0-129,0 0-129,0 0 516,0 0-129,0 0-129,0 0 0,0 0 387,0 0-129,0 0-129,0 0-129,-51-13-129,51 13 129,0 0 258,0 0-129,-67 19 0,67-19-516,0 0 516,-52 15 516,52-15-516,0 0-387,0 0-387,0 0-903,0 0-2580,0 0 129,0 0-258,0 0-774</inkml:trace>
  <inkml:trace contextRef="#ctx0" brushRef="#br2" timeOffset="30387.738">24526 3081 1677,'0'0'1677,"0"0"0,0 0 258,7-9-645,-7 9-516,15-13-258,-15 13 258,15-12 0,-15 12 129,13-13 0,-13 13 0,5-11-129,-5 11-129,0 0-258,0 0-129,-6-14 0,6 14 129,-12-10-129,12 10 0,-13-7 0,13 7 0,-11-5-129,11 5 0,-11-2-129,11 2 129,-14 0-129,3 1 0,-3 1-129,-1 2 129,-5-1 0,0 4 129,-3-2-129,1 2 0,-2 2-129,1-1 258,2 0-129,-1 1 516,1 0-387,2 3-129,-1 0 129,1 3-129,3-4 129,-3 0-129,5 5 0,-2 2-258,3-1 258,0 2 129,1-2-129,3-1 129,-3 1-129,4 4 129,-3-5 0,3 1-129,-3 0 129,0-1-129,-3 0 0,1 2 129,-1 0-129,1 0 129,-1 0 0,2-1 0,-1 2-129,4 3 258,0 0-258,3 2 258,2-6-129,2 5 0,1-4 129,1 5-129,1-5 129,5-1-129,-2-3 0,3 2 0,-1-3 0,1 1-129,-1-5 258,0 2-258,-6-12 0,11 20 129,-11-20-129,16 19 129,-16-19-129,18 23 129,-5-6-129,1-6 0,2 7 129,2 1-129,2-1 0,1 0 0,1 0 129,-1-2-129,-2-4 129,3 4-129,-2-7 258,1 2-129,-1-3-129,1 2 129,1-3 0,2 1 0,0-2-129,1 1 129,2-2-129,2 6 129,-1-6 0,3 4 0,-4-5 0,5 5 0,-4-1-129,2 0 129,0-3 129,-1-2-129,-1 0-129,1-1 0,1-1 129,0 1-129,0-2 0,0 0 129,-1 0-258,2-2 129,-2 2 129,-2 0-129,-2 0 0,-2 0 0,-3-1 0,-2 1 129,-4-2 0,-14 2 0,18 0 0,-18 0-129,0 0 258,10-8-129,-10 8 0,0 0 0,0 0-129,5-10 0,-5 10 129,5-11-129,-5 11-129,12-21 129,-12 21 0,16-19 0,-16 19 0,15-14 0,-15 14 0,14-11-129,-14 11 129,0 0 0,0 0-129,0 0 129,0 0 0,0 0 0,0 0 0,0 0-129,0 0-129,0 0-129,0 0-387,0 0-1677,0 0-2322,0 0-258,15-14-645,-12 3 129</inkml:trace>
</inkml:ink>
</file>

<file path=ppt/ink/ink1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3:03.9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7316 6517 129,'0'0'2322,"0"0"-2322,0 0 0,0 0 258,0 0 258,0 0 129,-9 3 258,9-3 258,-18 3-129,7-1 0,-5 0-516,0 3 0,-5 0-258,1 3 0,-2 0 0,-3 3-258,-2 2 129,-4-3-129,1 5 129,-5-1-129,-3 4 129,-3 0 0,-3 0-129,-1 4 387,-5-4 0,6 5 0,-4-4 129,4 4-129,2-6 0,7 3 0,2-5-129,6 0 129,6-3-387,6-1 0,15-11 0,-13 18 0,13-18 0,9 12 0,3-7 0,10-1 129,3 1-129,7-2 129,4 1-129,4 0 129,6 0 0,1 1-129,3 4 129,3 1-129,-1 0 129,0 2-129,-1 3 129,-4 2-129,0-1-129,-5 4 129,2-4 0,-7 4-129,-3-4 129,-8 3 0,-1 1 0,-6-4 0,-9 2 129,-6-3 0,-5 2 0,-12 0 129,-7 0-129,-4 0 129,-8-1-129,-4 1 0,-5-2 0,-6-1 0,-3 0 0,0-1 0,1-3 129,-3 2-258,0-3 0,4-3 0,4 0 0,6-2-387,5 0 129,4-4-774,12 3-1935,17-3-1290,-18 0 0</inkml:trace>
  <inkml:trace contextRef="#ctx0" brushRef="#br0" timeOffset="800.045">6471 7996 1677,'2'-13'2580,"9"2"-129,-11 11-258,0 0-387,4-12-387,-4 12-129,0 0-129,-7 9-258,-6-1-258,0 4 0,-7 5-258,0 5-129,-10 2 129,-2 9 0,-9 0 0,-4 7-129,-10 1 0,-3 5 0,-8-2 0,-1 3 0,-9 0 0,3 3 0,-2-6-129,4 0 0,2-5 129,4-4-258,5-6 129,7-4-129,5-6 129,8-6-258,8-1 0,4-8-129,13 5-516,-3-9-903,18 0-2580,-14 0-387,14 0-387</inkml:trace>
  <inkml:trace contextRef="#ctx0" brushRef="#br0" timeOffset="1408.08">4011 9180 2451,'19'-6'3612,"-19"6"129,0 0-516,15-2-3354,-15 2-387,14 13 258,-7 0 129,-1 6 387,-3 8 258,-3 0 129,0 12 258,-10 2 258,3 11-129,-11-3-129,4 8-129,-2-5-129,2-1-258,-1-6-258,4-8-129,4-6-129,0-13-258,7-4-387,0-14 0,0 0-516,7-17-129,3 0-129,-4-16-258,5 1 0,-7-7-774,2-6-1161,7 8 646</inkml:trace>
  <inkml:trace contextRef="#ctx0" brushRef="#br0" timeOffset="1844.105">4115 9168 129,'26'-20'3225,"-26"20"387,15-8-1548,-4 12-645,-11-4-129,19 30-258,-12-12-258,3 11-129,-3 0 0,7 7 0,-2-3-129,9 1 129,-3-2-129,7 1-258,0-6 129,5 0 0,0-6 0,1-4-129,-3-5-129,1-1 129,-5-7 0,-3-2 0,-5-2 0,-2-7 0,-3-10 0,-3 0 0,-4-9 0,-3-3 0,-1-7-129,0-3 0,-6-5-129,-1-2 0,-1 1 0,3 1 0,0 1-129,4 2-129,1 6 129,0 4-258,6 8-258,-2-3-387,13 17-1161,-10-3-2322,6 1-129,1 6-258</inkml:trace>
  <inkml:trace contextRef="#ctx0" brushRef="#br0" timeOffset="2264.129">4970 9382 3225,'-2'56'3612,"1"-29"-258,2 9-2838,6 6-387,2 0 258,2 2 387,-6-5 0,10-1 0,-10-12 129,7 2 129,-10-14 0,5-2-387,-7-12-387,0 0-387,4-14-387,-4-9-516,0 2-516,-6-17-645,6 1-258,-9-8 129,7 3-258,-6 1-516</inkml:trace>
  <inkml:trace contextRef="#ctx0" brushRef="#br0" timeOffset="2670.152">4904 9267 129,'-19'-12'3354,"19"-10"387,9 7-1806,8 3-387,4-9-516,7 5-258,4-7 0,6 8 129,1-5-387,7 6 129,-5 2-258,4 5-129,-3 3 0,-1 4 129,-4 3-129,-1 9 0,-8 0 0,-1 10 129,-8-5 0,2 8 258,-13-2-129,1 4 0,-9-5 0,-1 8-258,-16-4 258,-3 3-258,-11-2 258,-4 2-387,-9-5 129,0 2-129,-4-6 0,1 0 0,1-6-129,2-7-129,8 5-516,0-12-774,18-2-3096,2-4-258,4-6-516,10-8 258</inkml:trace>
  <inkml:trace contextRef="#ctx0" brushRef="#br0" timeOffset="3644.208">7540 7879 2967,'0'0'3483,"0"0"129,0 0-2838,18 16-645,-2-7 0,8 1 0,0 1 129,7 4 129,0 2 0,5 3 129,2 1 0,4 9 129,-1-1-129,6 11 129,1 2-387,7 7 129,-2 1-258,4 5 0,2 1 0,7 2 0,1-2-129,2-2 258,-3-5-129,-2-3 129,-4-7 129,-1-2-129,-10-9 129,-5-1 129,-11-9-129,-3-1-129,-10-5 0,-4-1 0,-16-11 0,19 10-129,-19-10 0,0 0-129,0 0-387,-13-1-516,1-3-3612,-2-1 0,-8-4-645,0-1 517</inkml:trace>
  <inkml:trace contextRef="#ctx0" brushRef="#br0" timeOffset="4428.253">8192 8994 1806,'-6'-13'3741,"2"0"-387,4 13-774,0 0-3096,0 0-903,4 6 387,-4-6 258,14 14 516,-14-14 387,14 24 774,-8-10 387,7 11 0,-5-4-129,8 16-129,0-2-258,8 14-516,1 2 0,3 7-258,2 1 129,3-1-258,3 0 258,-1-3-258,0-6 129,0-11 0,-2-4 0,0-9 129,-2-11-129,-1-7 0,-4-7 129,-2-7-129,0-12 258,-4-5-258,-5-12 129,-2-1 129,-2-8-129,-4-1 258,-4-6-258,1 5 258,-4-1-258,0 5 0,0 0-129,-3 8 129,1 2-129,0 6-129,-1 5 129,2 5-129,1 5-387,-2-1 0,2 13-1290,0 0-2580,0-15 0,0 15 0</inkml:trace>
  <inkml:trace contextRef="#ctx0" brushRef="#br0" timeOffset="5095.291">9171 9114 1,'0'67'3611,"0"-33"1,10 9-1290,-1 4-2322,6 4 258,1 2 0,0-5 645,2 3-129,-7-15 258,7 1-258,-10-11 258,3-4-387,-6-7-645,-5-15-1806,0 0-2322,5-7-258</inkml:trace>
  <inkml:trace contextRef="#ctx0" brushRef="#br0" timeOffset="5328.304">9235 9031 5547,'11'-24'4773,"13"16"-258,-2-9-129,5 3-4386,6-1-129,5 2 129,-1 3 0,-3-2 0,0 6 129,-2 0 129,1 6-129,-6 0 129,0 0 0,-4 7-129,0 4 129,-6 5-258,-2 1 129,-6 4 0,-6 0 0,-3 4-129,-3 2 129,-9-4-129,-7 5 129,-5-2 0,-5 1 0,-3-6 0,-5 1 0,0-5 129,-7 0-129,1-7 0,-2-2 0,3-1-129,2-3 0,-1-1 0,6-3-129,5 2-129,5-2-129,9 0-387,-4-2-387,20 2-2322,0 0-1419,0 0-258,0 0 0</inkml:trace>
  <inkml:trace contextRef="#ctx0" brushRef="#br0" timeOffset="7768.444">9049 10189 1419,'-1'24'4128,"1"-24"-129,-9 26-129,-2-9-3096,5-2-903,-1 2 129,-3 2 129,1 0 258,-6-2 129,1 9 129,-8-4 258,2 7-129,-7 0 0,4 8 0,-10 1-129,3 9-129,-4 3-129,1 5 0,-5-1-129,4 6 129,-1-6 0,3 1-129,0-8 0,5-4-129,6-11 129,3-6-129,3-5-129,7-8-129,8-13 129,-8 12-258,8-12-129,0 0-387,9 0-645,-9 0-1290,0-12-2193,0 12 0,0 0-258</inkml:trace>
  <inkml:trace contextRef="#ctx0" brushRef="#br0" timeOffset="8620.493">8080 11464 1032,'-15'-8'387,"15"8"387,-13-10 258,13 10 516,0 0 129,0 0 387,0 0-258,0 0 0,0 0-387,0 0-129,-6 9-516,8 4-258,2-2 0,6 7-258,-1 3 129,7 7-258,1 3 0,3 6-129,0 4 129,1 5-129,1 4 0,1 3 0,0 3 0,-4-6 129,2 0-129,-4-5 258,-2-7-129,2-5 129,-3-12-129,0-4 0,-1-15 0,4-2-129,-1-16 129,4-10-129,0-9 0,3-7 129,1-5-129,1-2 129,1-3-129,0 1 129,-1 4-129,1 4 129,-3-1-129,-1 7 0,-4 4 0,2 6 129,-7 4-258,0 7 129,-4 2 0,-9 14-129,12-11-129,-12 11-645,0 0-645,0 8-2838,0-8-129,0 0-258</inkml:trace>
  <inkml:trace contextRef="#ctx0" brushRef="#br0" timeOffset="9453.54">9751 10119 1806,'11'13'3483,"9"2"258,-20-15-2451,16 17-1161,2-5 258,-1-5 129,6 5 387,-4-4 129,8 8 0,-3-4 0,10 10 129,-2-4-387,9 11-129,-1 0-129,7 9-258,1 1-129,6 7 0,2-1-129,5 5 129,1-3 0,6 5 0,3 0 129,4 2 0,2-3 0,2 2 0,-2 0 0,0 0 0,-2-2 0,-4 0 0,-6-8-129,-5 1 387,-10-10-387,-4-2 129,-8-6-129,-4-5 0,-10-6 0,-4-2-129,-4-4 0,-5-4 0,-11-5 0,13 7 0,-13-7 0,0 0-129,0 0-129,-13 0-258,13 0-774,-21-2-1935,8 0-1677,1-1-129,-5-2-258</inkml:trace>
  <inkml:trace contextRef="#ctx0" brushRef="#br0" timeOffset="10128.579">11917 11485 1161,'0'0'3870,"4"-10"129,-4 10-258,13 8-3225,-13-8-516,3 15 129,-3-15 258,4 28 0,-4-10 258,1 11 0,-1 2 0,0 11-129,-5 1 0,2 5-258,-9 1 129,5 1-129,-5-5-258,2-4-129,-1-7-129,-2-11-387,8-4-774,-8-17-903,13-2-1161,-9-7-1161,1-19 258</inkml:trace>
  <inkml:trace contextRef="#ctx0" brushRef="#br0" timeOffset="10580.605">11893 11461 3612,'21'29'3999,"-15"-17"-258,13 12-2322,-1 5-1419,2 5 0,5 2-387,0 3 387,1 0 0,0 1 129,4-3 387,-2-3-129,2-5 258,-4-10 0,2 0 258,-6-11-258,5-6 0,-10-7 0,3-9-258,-9-12 129,4-1-129,-11-9-129,2-3 0,-6-8 0,0 4 0,-2-5 0,-4 5 0,-2-2-129,-1 5-129,4 1 258,-1 4-387,3 4 129,2 2-129,1 8 0,0 2-387,0 19-645,10-23-1419,-10 23-2064,25-12-129,-9 3-258</inkml:trace>
  <inkml:trace contextRef="#ctx0" brushRef="#br0" timeOffset="10941.625">12810 11368 2709,'-2'59'3225,"4"-18"-903,-2-15-129,8 16-3483,-5-1-129,6 9 1032,5 3 774,-7-4 387,5 7 774,-7-15 645,5 2 0,-7-14-645,6-4-903,-3-9-1290,-6-16-1419,0 0-2322,9-9-129,-9-16 129</inkml:trace>
  <inkml:trace contextRef="#ctx0" brushRef="#br0" timeOffset="11464.655">12780 11262 6321,'29'-32'4515,"-3"21"-645,-4-11-129,5 7-4386,6-6 129,12 7 129,-1 0 258,5 3 129,1 5 387,-5-5 258,6 11 129,-8-1-129,4 2-129,-5 4-258,0 7 0,-7-2 0,-1 4 0,-7 1 0,-3 4 0,-7-2-129,-3 7 387,-7-2-258,-5 4 0,-5-2 0,-9 4 129,-11-3-129,-6 1 0,-11-2 0,-8-2 0,-10-1 0,-2 0 0,-7-3 0,-1 1-258,0-5 129,0 1-129,6-1 0,3-1-129,8 2-129,2-7-258,14 8-516,-6-15-2322,7 7-1548,8-5-387,4-2-129</inkml:trace>
  <inkml:trace contextRef="#ctx0" brushRef="#br1" timeOffset="26972.542">2145 8054 2580,'12'2'3096,"-12"-2"129,0 0-2967,0 0-258,12 4-129,-12-4 387,0 0 0,0 0 258,0 0 129,0 0-129,0 0 129,0 0 0,0 0 0,0 0-387,0 0-129,-7 8-129,7-8 258,0 0-516,-14 8 258,14-8 0,-12 13 0,12-13 0,-18 22 0,8-9 0,-3 2 0,-1 3 0,-1 0 258,-4 3-258,0 3 0,0 1 0,-2 0 129,1-1-129,2 2 0,0-1 129,3-1-129,0-3 0,5-1 129,3 0-129,3-6 0,4 0 0,0-14 129,12 12-129,1-10 0,7-2 0,2 0 0,6 0 0,-1-2-129,6-3 129,-3 5 0,5 3 0,-3 1 0,2 6 129,-2-2 0,1 4-129,-3 1 129,-3 1 0,-2 3 0,-5-2 129,-1 3-516,-7-2 258,-2 4 0,-5-3 0,-5 3 0,0-3 258,-8 1-129,-6 0 0,-7-1 129,-3 0 0,-4 0 0,-3-3-129,-2 1 258,-3-6-258,2 2 0,1-5-129,5-2 0,1-3 0,6-1 0,1 0-258,6-7-387,14 7-258,-12-19-1677,11 1-1290,7 5-129,3-11-129</inkml:trace>
  <inkml:trace contextRef="#ctx0" brushRef="#br1" timeOffset="27640.58">2530 8395 2451,'0'0'3225,"12"7"-903,-12-7-1806,14 8 129,-14-8 129,14 12-258,-5-1 258,-3 2-129,0 1 258,-1 2 129,1 7-258,-4-7 0,4 7-258,0-4 258,2 0-516,-2-5 0,7 0-258,-13-14 129,22 11-258,-8-11 129,1-2 258,-1-7-258,-1-4 129,-2-1-129,-2-3 129,1-3-129,-6-1 129,0 1-258,-3 2 129,-1-2-129,0 1 0,0-1 129,-1 1 0,-1 2 0,0 0 0,0 1 0,-2 3-129,4 13 129,-5-20-258,5 20-129,-6-12-645,6 12-774,0 0-2451,0 0 0,-8 7 129</inkml:trace>
  <inkml:trace contextRef="#ctx0" brushRef="#br1" timeOffset="28496.629">2856 7821 1,'14'15'2192,"6"3"-257,-10-7-129,-10-11 258,20 25-645,-13-12 258,4 7-387,-2-3-129,3 7-258,-4 2-258,4 6-258,-5 2 0,2 3-129,-2 1 129,0 1-258,-4-5 129,0 2-129,-2-6 0,1-5 0,-2-5 0,3-4 0,-3-6 0,0-10 0,1 11 0,-1-11 0,0 0 0,16-8-129,-8-4 258,3-2-258,3-6 0,1-7 0,5 1-258,0-4 258,1 2-129,2 0 129,0 1 0,-1 5-129,2 1 129,-1 6 0,1 5 0,-3 4-129,2 4 129,-3 2 0,1 2-129,-7 6 129,3 7 129,-5 0-129,-3 4 0,2 5 0,-6-2 129,-3 6-129,-2-1 129,0 2 0,-4-5 258,-5 3-129,-7-5 0,1-1 129,-5-4 0,1 0-129,-6-7 129,5 4-129,-6-6-129,2-3 0,3 0-129,1-3-129,5-1-258,-1-4-903,16 3-2838,-7-15-516,5-3-129,5-3-258</inkml:trace>
  <inkml:trace contextRef="#ctx0" brushRef="#br1" timeOffset="33211.899">3661 7948 1,'8'13'644,"-8"-13"259,13 13 129,-13-13 258,12 4-258,-12-4 129,18 8 129,-8-3-387,2 6-516,4 0 129,0 3-387,-1 6 0,2-1-129,0 8 129,-1 0-129,-2 6 0,-1 0 258,-3-1-129,-3 4 258,-4-4 258,0 2-129,-3-9 258,-3 3 0,-4-11-258,3 3 129,-5-8-258,1 2-129,8-14-258,-15 17 0,15-17-129,-18 11-129,18-11 0,-21 1-387,21-1-387,-21-6-1032,8-11-1548,11 5-258</inkml:trace>
  <inkml:trace contextRef="#ctx0" brushRef="#br1" timeOffset="33711.928">3585 7977 1,'-14'9'3224,"2"-9"-386,12 8 258,0-8-3354,0 0-516,0 12 129,0-12 387,0 0 258,8 12 258,-8-12 387,0 0 129,0 0 258,0 0-129,0 0 0,0 0-516,0 0 0,13-3 0,-13 3-258,24-15 0,-2 4 0,7-6 0,4-1-129,7-3 0,6-1 129,1-4-129,2-1 0,0 0 0,-4 3 0,-3-2-129,-2 3 129,-8 5-129,-7 3 129,-3 4-258,-6 3 129,-3 8 0,-13 0-774,16 0-1806,-5 8-1290,-11-8 387</inkml:trace>
  <inkml:trace contextRef="#ctx0" brushRef="#br1" timeOffset="35932.055">14107 11067 2967,'-45'-21'1935,"23"10"-516,1-6-129,4 3-258,-3-7 129,7 2 0,-5-7-129,8 2 0,-1-10-516,9 5 258,0-8-387,2 1 129,7-1-516,8-3 0,4 5-129,1-5 129,5 7-258,1 1 258,0 7 0,3 4-129,-1 7 0,-1 6 0,0 4 0,-1 4 0,-1 8 0,0 5 0,0 7 129,0 3-129,-3 4 129,-1 3 129,-5 3-129,0 1 0,-7 4 258,1 0-129,-8-1 129,-2 1-129,-2-3 387,-8-1-258,-4-7 129,-3 1-129,-5-9 129,-4 2-129,-2-5 0,-2-3 0,-5-5 0,1-2 0,-3-1-129,2-4-129,3-1-129,2-4-387,12-3-645,-4-9-1419,18-60-10964</inkml:trace>
  <inkml:trace contextRef="#ctx0" brushRef="#br1" timeOffset="36600.092">14483 10323 129,'0'-12'3999,"0"12"129,4-11-387,9 7-2580,-13 4-1290,17-4 0,-17 4 0,22 2 258,-22-2 0,18 15 129,-8 1 258,-4-1 0,2 10 0,-4 3 129,6 7-129,-4 1-258,5 7 258,-3-1-258,3 3 0,0-4-258,2-1 129,-2-5-129,0-5 129,-4-9 0,1-1-129,2-7 258,-10-13-258,11 11 129,-11-11-129,17-6 129,-17 6-129,21-23-129,-7 7 129,-1-1-129,6 1 129,-4-1 0,5-1 0,-1-2-129,2 3 129,2 2 0,3 1-129,0 2 129,1 2 0,1 3-129,-2 4 129,-3 3 0,1 3 0,-5 6 0,-5 3 129,-6 4 0,-4 5 129,-4-2-129,-5 7 387,-11-4-129,-1 5 0,-7-2 0,0-1-129,-6-3 129,3-1-258,-4-6 129,1-3-387,5-3 129,-1-7-387,8-1-387,-3-8-774,17-6-1806,2-1-1290,2-9-387,4 2 258</inkml:trace>
  <inkml:trace contextRef="#ctx0" brushRef="#br1" timeOffset="37076.12">15264 10396 4773,'13'2'3225,"7"0"-903,-20-2-1677,23 14-2580,-9-8 387,7 10 774,-3-1 0,2 6 903,0 5 774,-4 0 645,3 8 258,0-3-258,3 11-258,-4-1-387,4 4-258,-5-3-129,2 2-129,-6-5 0,0 1 258,-9-8-129,0 1-129,-5-11 129,-6 3 0,-9-10-258,-3 0 129,-7-4-258,-3-6-258,-1-3-129,-4-5-258,6-6-516,-3-13-645,7 3-1290,0-10-1419,-1-8-387</inkml:trace>
  <inkml:trace contextRef="#ctx0" brushRef="#br1" timeOffset="37352.136">15138 10546 1,'0'0'3998,"0"0"-386,5-14-1032,10 9-516,-4-11-258,13 3-645,1-9-387,10-1 0,2-5-516,3 2 0,5-4-258,0 3 0,4 2-258,-8 2-516,4 9-903,-10 4-2580,-9-4-258,0 7 129</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9.7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99 1 52 0,'0'4'22'0,"5"-8"-12"0,-5 8 6 16,0-4 11-16,0 0-8 15,0 0-3-15,0 0-9 16,0 0-3-16,0 0-4 15,0 0-1-15,0 7 1 16,0-3 0-16,0 3-3 16,0 1 0-16,0-1 2 15,0 1 2-15,0 3 0 16,0 0-1-16,0 0 1 16,0 4-1-16,0 3 0 15,0 4 0-15,0 0 0 16,0 4 0-16,0 0-3 0,4 8 0 15,-4 6-1-15,4 5 0 16,-4-1-2-16,4 0-1 16,-4 1 4-16,4-1 1 15,0 0-3-15,1 5-1 16,-1-5 0-16,4 0 2 16,0-3 2-16,5 0 1 15,-1 3 1-15,5 8 0 16,0 7 0-16,-1-7 2 15,-3 3-3-15,3-3 0 16,-3 0 3-16,-5-4 1 0,-4 0 3 16,-4 0 1-16,0 0-1 15,0 4-1-15,0 7-6 16,0 4 1-16,0 0 4 16,0 3 5-16,0 1 8 15,4-4 7-15,1-4-11 16,-1 4-2-16,0-4-5 15,0 0 1-15,0 4-4 16,0 0-4-16,-4 0 0 0,0-4 1 16,-4-4 2-16,0 1 1 15,0-1 1-15,0 1 2 16,-5 7 1-16,5-8-1 16,0 8 1-16,0 7-2 15,0-3 0-15,0 3-1 16,-1-3 0-16,1-5 0 0,0-2 2 15,0-1 1-15,0 4 1 16,0-4-2-16,0 4 1 16,-5 3-4-16,1-3 0 15,0-4 3-15,-1 8 1 16,-3-4-3-16,-1 0-1 16,1 0 1-16,-1-1 0 15,1 1 0-15,4 4 0 16,-1-1-2-16,1-3 1 15,4 4-2-15,0-8-1 16,-1-7 1-16,1 0 1 16,0-8-1-16,0 8-1 0,0-1-2 15,0-2-1-15,-5 2 2 16,1 5 2-16,0 3 0 16,-1-4-1-16,1-3 3 15,0 4 2-15,-1 7-2 16,5-8-2-16,0-11 0 15,0 1 1-15,0-5-3 16,4-3 0-16,0 0 1 16,0-3 0-16,0-5 0 15,0 1 2-15,0 3-3 16,0 0 0-16,0 4 1 16,0-3 2-16,0-1-1 15,0-3 2-15,0-5-4 16,4 1 0-16,-4-4 1 15,4 4 0-15,0-7 2 0,0-1 1 16,0 1-4-16,-4-1 1 16,0 1 0-16,0-4 0 15,0 3 0-15,0-3 0 16,0 0 0-16,0-1 0 16,0 5 2-16,0-8 1 15,0 0 1-15,0-3 0 16,0-1-5-16,0 0 1 15,0 1 0-15,0 3 2 16,5 0-1-16,-5 4-1 16,0 0 1-16,0-4 1 0,0 0-3 15,0-4-2-15,0-7-1 16,0 0 3-16,4-7-13 16,0-15-4-16,0-4-87 15</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2:50.6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372 138 0,'-32'18'1,"2"-5"2,2-1 0,2 3 0,1-3 0,2-1 1,1 0 0,1 1-1,1 1 0,3 1-1,0 2 0,3-1 0,0 3-1,2-2 0,2 1 0,-1 0-1,1-1 1,2 0 0,0-2 0,1 1 0,2-1 0,1 0 1,0 1 0,2 0 0,-1 0 1,4 1-1,1 0 1,1 0 0,0-2-1,2 1 0,0-4 1,1 1 0,2-2-1,-2 0 1,-6-10 0,16 18 0,-6-9-1,3 1 2,1 0-2,3 3 0,1-3 0,4 2 1,0-3-1,4 2 0,2 2 1,2-4-1,1 2 0,1 0 1,2 0-1,1-1-1,4 2 1,0-2-2,2-3 1,3 2-1,0-3 0,3 0 0,-1-2 0,0 0 1,-3-1-1,-2 0 0,-1 1 0,-2 1 0,-3 0 1,0 0-1,-1-1 1,1-1-1,1-2 2,1 0-1,-1-3 0,-1-1 0,-1-1 0,0 0 1,0-2-2,-1 1 1,-2-1 0,1 0-1,-4 0 0,2-7 1,-1-2-1,0 4 1,2-2-2,-1 1 2,-3-1-2,0-1 2,-3 0-2,0 3 1,-1 2 0,-1-6 0,-4 1 0,-2-4 1,1 0-1,-1-1 0,-2-1 0,-1-1 0,-1 0 0,-1 0 0,-3 3 1,-1-2-1,-2 1 0,-2 4 0,-1-1 0,-2 2 0,-2-3 0,-2-1 0,-1-1 1,-2-2-2,-1-2 1,-3-2 0,0 0 0,-3-1 0,-1 1 0,-3-5 0,-1 1-1,2 6 1,-7 0-1,-3 3 1,-1 2-1,-3-1 1,0 4-1,-1 7 1,-3 4-1,-4-4 1,2 1-1,-2 2 1,-2 1 0,-4 0 0,0 0 0,-3 1 0,-2-2 0,-1 2 0,-4 1 0,-2 0 0,-2 1-1,-1 1 1,-2 2 0,0-1 0,3 1 0,6-1 0,5 0 0,8-1 0,7-1 1,7-2-1,6 1 0,6-1 0,0 0 0,5 0-1,9 3 1,-15-4-2,15 4 0,-10-3-2,10 3-5,0 0-3,0 0-12,-11 3-1,11-3 0</inkml:trace>
  <inkml:trace contextRef="#ctx0" brushRef="#br0" timeOffset="4717">3615 1064 1,'-47'11'1,"0"4"1,-4 3-1,4 2 0,-3 5 1,0 2-1,2 4 0,0 0 1,3 1 0,1-3 0,7 2 0,-2-3 0,-1-4 1,1 0 0,4-3 0,2 0 1,3-2 0,3 1 0,-1 0 1,8-1 0,8 5 0,5-4 0,4 2 0,5 1-1,5 1 0,5-1 0,4 1-1,3-1-1,4-2 1,3-1-1,4-1 0,2-2-1,4-1 1,0 0 0,7 0 0,2 0 0,8 3-1,3-2 1,5 4-1,5-1 0,4 1 1,3-3-2,2 1 2,1-2-2,4-3 1,-3-3 0,2-3 0,3-5 0,-4-3 0,-5-4 0,-1-3 0,-4-4 0,-2 0 0,-1-2 0,-4 0 0,-10 0-1,0 1 0,-5 0 1,0 0 0,-6-3 0,-1-1 1,-12-5-1,3-1 1,-4-7-1,0-1 0,-26 30 1,49-72-1,-33 34-1,-3 0 0,-13 38 1,29-79 0,-29 79-1,6-70 0,-18 37-2,0 2 1,-6 1 1,-4 0-1,-7 0 0,-9 3-1,0 0 1,-5-1 1,-1 1 0,-8 1-1,1 4 1,-5 0 0,1 4 0,-13 2-1,-5 0 1,-9 2-1,-3 1 0,-8 1-1,0 3-4,-8 3-8,-10 8-12,8 3 1,-1-6-1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4:51.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1347 0 13,'0'0'14,"0"0"-1,-9 9-13,9-9-2,-11 18 1,2-4-1,-5 4 2,-1 2 2,-6 5 3,-6 7 2,-5 6 1,-9 5 1,-5 11 1,-14 8 1,-7 13-2,-13 5 0,-4 6-2,-6-3-2,6 2 0,-4-8-2,9-5 0,8-13 0,14-11 0,9-12 0,14-7-1,8-10-2,7-8-1,19-11-6,-12 4-11,23-19-10,12-7 0,3-11 1</inkml:trace>
  <inkml:trace contextRef="#ctx0" brushRef="#br0" timeOffset="340">468 553 2,'-12'-14'14,"12"14"-5,-9-6-3,9 6-2,-10 10-3,2 2 0,-7 5 3,-4 3 2,-3 7 2,-6 5 2,-3 6 2,-6 4 2,-1 9-1,-7-2 0,8 7-3,-2-5-1,5 3-2,3-4-1,7-2-2,4-7-1,11-2 0,11-7 0,12-4-2,8-6 0,13-7 0,9-7 0,11-5-1,7-9 1,4-5-1,1-7 1,-3-1 1,-5-4 0,-6 2 0,-14 2 0,-8 7-1,-6 1 1,-9 3-1,-2 3-3,-14 5-4,12-9-20,-12 9-6,7-17-2,-13 3 2</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09.6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2892 0 4,'-7'10'9,"7"-10"-1,-13 17-3,0-3-2,-3 2-1,-7 4 1,-7 5 1,-7 4 1,-9 5 1,-10 5 1,-9 8 1,-10 6 0,-6 7 2,-8 2-1,3 3 0,0-4-3,6-1 1,6-5-3,11-7 0,11-11-2,12-8 0,12-8-3,4-6-1,12-5-1,1-10-4,11 0-4,1-21-1,6 0-8,2-7-5,-1-10 2</inkml:trace>
  <inkml:trace contextRef="#ctx0" brushRef="#br0" timeOffset="340">1815 276 1,'-14'16'7,"-3"2"1,0 6 0,-1 4 2,1 3 1,-4 5 1,-2 6-1,0 3 0,-6 2-1,1 3-1,-6 0-1,3 0-1,-2-3-2,7-2 0,3-9-1,8-2-2,10-7 1,16-6-1,18-6-1,20-5 0,15-8 0,14-2 0,11-4 0,6-8 1,2 1-1,-5-1 0,-10-2 0,-13 2 0,-12 1 0,-11 3 0,-13-1 0,-7 9 0,-12-5 0,-2 5 0,-12 0 0,0 0 0,0 0 0,0 0 0,0 0-1,0 0 1,0 0-2,-10-1-1,10 1-4,-16-4-14,4 2-9,-2-4-2,-5-7 2</inkml:trace>
  <inkml:trace contextRef="#ctx0" brushRef="#br0" timeOffset="43502">1729 2124 3,'0'0'5,"-12"-9"1,12 9 1,-7-9 3,7 9 1,-12-19 0,5 8-2,1-3 1,-1-6-2,-1-3-1,-2-3-3,-1-4-2,-3-3 0,-2-3-1,-4-3 0,0 0 0,-6-1 1,-1 3-1,-4-1 0,-2 2 1,-4-3-2,-1 5 0,-3 1 0,-4-1 0,-2 2-1,-5 0 1,-2 3-1,-3 4 0,-1 1 0,-1 4 1,-1 0-1,0 2 1,1 3 0,3 1-1,2 0 2,3 2-1,7 1 0,0 0 1,7 3 0,5 1-1,4-1 0,2 3 0,6 2 1,5 1-1,2 1 0,13 1-1,-15 0 1,15 0 0,0 0 1,0 0 0,0 0 0,0 0 1,0 0-2,0 0 0,0 0-3,0 0-4,0 0-4,0 0-7,0 0-5,11-10 0</inkml:trace>
  <inkml:trace contextRef="#ctx0" brushRef="#br0" timeOffset="44123">204 1183 6,'-13'-3'18,"13"3"-2,0 0-3,12-10-3,4 4-4,7 0-3,7-2-1,9 0-1,6-1 0,3 0 0,2 1 0,-1-1 0,-4 4 0,-4 0 0,-7 2 0,-8 0 0,-8 1 1,-3 1-1,-15 1 0,12 0-1,-12 0 1,0 0 1,0 0-1,0 0 0,0 0 0,-20 0-1,7 0 0,-7 2 1,-6-1-1,-6 1 0,-4 0 0,-6 0 0,-5 1 0,-2-1 0,-1 1 0,0 1 1,5 1-1,0-1 0,4 1 1,5 3-1,7 0 0,3 2-1,3 0 1,4 0 0,4 2-1,4 0 1,2 1 0,2-2-1,3 1 2,4 4-1,2-3 0,7 3 1,5 1 0,2 1-1,5 3 1,4 0 0,3 3 0,4 1 0,2 0-1,0 4 2,0 0-1,1-3 0,-2 0 0,1-3 0,-5-2 1,-5-4 0,-2-1-1,-5-7 1,-5-3-1,-12-6 0,15 8-1,-15-8-4,0 0-12,0 0-8,-12 6 0,-3-11-1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44.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 80 9,'0'0'11,"11"2"-2,-11-2 0,16-8-1,-1 3-2,2 0 0,6-1-1,6 2-1,3-2 0,7 1 0,4 2 0,8-1-1,2-1 2,4 2-2,2-1-1,3 0 1,3 0 0,3 2-1,1-2 1,6 3-1,0-4 1,7 4 0,0-1-1,6 2 0,-1 0 0,4 1 1,1 2-2,4 2 1,-1-1-1,0 2 0,1-1 0,-2 2 0,-2 0 0,-3-2-1,-7 0 1,-6-1-1,-9 0 1,-7-1-1,-12-1 0,-9 0 1,-11 0 0,-7-1 0,-7-1-1,-14 0 1,9 0 0,-9 0-1,0 0-1,0 0-1,0 0-4,-22 9-12,6-4-9,-7-3 0,-12-3 0,-8 0 0</inkml:trace>
  <inkml:trace contextRef="#ctx0" brushRef="#br0" timeOffset="752">459 211 1,'0'0'5,"0"0"0,0 0 1,-1 12 0,1-12 0,-14 12 0,6 0 0,-1 0-1,-2 9 1,1 5-2,-1 10 0,1 8-1,0 9 0,0 9 0,-1 13-1,-2 11 0,-2 12 0,-3 7-1,-1 3 1,-5 2-1,0-2 1,0 2 0,0-8 1,1-4 0,1-10 0,2-7 0,3-5 1,3-8 0,1-7-1,3-6 1,2-9-1,3-10-1,1-4 0,3-4-1,2-7 0,2-3 0,0-2 0,2-3-1,-2-2 1,1 1 0,-4-12 0,7 9-1,-7-9 1,0 0 0,0 0-1,0 0 1,0 0-1,0 0 1,0 0 0,10 8 0,-10-8 0,0 0 0,0 0 0,0 0 0,0 0-1,0 0 1,0 0-1,0 0 0,0 0 0,0 0 1,0 0-1,0 0 0,0 0 0,0 0 0,0 0 0,0 0 0,0 0 0,0 0-2,0 0-1,0 0-4,0 0-7,0 0-6,0 0-7,0 0 1,0 0-1</inkml:trace>
  <inkml:trace contextRef="#ctx0" brushRef="#br0" timeOffset="1663">0 2218 8,'0'0'17,"10"0"-2,-10 0-3,20 3-3,-4 0-1,3 0-3,6 2-1,3 0-1,4 2 1,1-2-2,2 1-1,0-1 1,1 0-1,0 1 0,-2 0 0,-1-3 1,2 2 0,-5-1 1,1 0 0,-3-1 0,1 2 0,-1-4 1,3 3-1,0 0 0,2 1-1,2 0 0,4 1 0,2 4-1,3 0-1,0 0 1,2 2-1,-3-2 0,3 1 1,1-3-1,1 1 1,4-6 1,4 1-1,5-2 1,6 1-1,6-3 0,3 0 1,2 0-2,6-1 1,1 3-1,2 0 1,0 2-1,1-1 1,2 3 0,-1 0-1,0-1 1,2 2 1,-1-4-2,-1-1 1,0 0 0,-3-1 0,-1-4 0,-1 0 0,-1-2 0,-2-1 0,-1-1-1,-2 1 1,-1-3-1,0-2 1,1 1 0,-4-1-1,1-2 1,-3 1-1,-1-1 0,-3-1 1,0-2-1,-3 3 0,-1-2 0,-3 2 1,-4 1-1,-3-1 0,-3 1 0,-7 0 0,-5 2 1,-6 1-1,-8 0 0,-5 3 0,-5 0 0,-4 3 1,-11 3-1,12-4 0,-12 4 1,0 0-1,0 0 1,0 0-1,0 0 0,0 0 1,0 0-1,0 0 1,0 0-1,0 0 1,0 0 0,0 0-1,0 0 1,0 0 0,5-10-1,-5 10 2,1-10-2,3-3 1,-1-5-1,1-4 1,3-7-1,-1-6 0,0-8 0,1-6 0,1-5 0,-3-2 0,1-4 1,-2-4-2,0-4 1,1-1 0,0-3 0,0-3 0,-1-4 0,-1-2-1,0-1 1,-2 3 0,-1 3 0,-4 5 0,0 2-1,-2 6 1,-4 9 0,0 5 0,-4 2-2,2 3 2,-2-1-1,-1 4 1,0 3 0,-2 0-1,2 2 1,0 2 0,1 4 0,-1 2 0,1 2 0,2 4 0,1 1 0,-2 2-1,0 3 1,-2 2-1,0 3 0,-6 2 1,-3 1-1,-5 1 0,-5 1 0,-8 1 0,-5-1 1,-11 2-1,-10 0 1,-7 0 0,-13-1 0,-10 0 0,-7 1 0,-11-2 0,-2 1 0,0 1-1,4 3-2,2-1-8,11 9-18,8 3 1,9-4-3,17-1 1</inkml:trace>
  <inkml:trace contextRef="#ctx0" brushRef="#br0" timeOffset="3656">1650 4443 11,'55'2'10,"8"-3"0,13 1-2,5 1-2,7 1-2,3 2-1,0 2-1,-1 3-2,-6 1 0,-6 0-2,-8 1-1,-10 2-3,-12-4-8,-2 6-3</inkml:trace>
  <inkml:trace contextRef="#ctx0" brushRef="#br0" timeOffset="4166">2972 5562 13,'54'12'10,"7"-3"1,8 2 0,8 0-1,7 1-1,6 2-1,5-3-3,9 3-1,8-2-2,5 0 1,2-2-2,3-2 0,1-2 0,3-1 1,-2-1 1,-3 0 0,-9-1 1,-3 0 1,-10 0 1,-5 1-1,-12-1 1,-5 0-1,-9-2 0,-6 1-1,-7-1-1,-7 1 0,-6-3-1,-6 1 0,-7 0 0,-6 0-1,-6-1 1,-4 1-1,-13 0 1,15 0 0,-15 0 0,0 0 0,0 0-1,0 0 1,0 0-1,0 0 0,0 0-1,0 0 0,0 0 0,0 0 0,0 0 0,0 0 0,0 0 0,0 0 0,0 0 0,0 0 0,0 0 0,0 0 0,0 0-1,0 0 1,0 0 0,0 0-1,0 0 1,0 0-2,0 0 0,0 0-4,0 0-16,0 0-8,-4-14-1,-3-4 1</inkml:trace>
  <inkml:trace contextRef="#ctx0" brushRef="#br0" timeOffset="5899">3688 2180 9,'5'-10'7,"0"-4"-1,1-5 0,0-2-1,4-2-1,-4-2-1,2-3 0,-2-1-1,1-2 0,-4-1-1,0 1 0,-3-2 0,-4 1 0,0-4 0,-3 3 0,1-2 0,-2 2-1,0-1 1,-5 2 0,3 0 0,-3 0 2,0 2-1,-3-1 1,0 0 0,-3 0 1,-3 2-2,-1 1 1,-1-1-1,-1 0-1,-1 0 0,1-1 0,-1 1 0,1 0 2,3-1-1,2 0 0,-1 2 0,0 0 0,2 2 0,-3 1 0,-1 0-1,-3 3-1,-2 2 0,-4-1 0,-1 3 0,-2-1 0,-1 1 1,-1 3-1,1 1 1,0 1 0,0 0 0,2 4 0,1 1-1,1 1 1,0 2-1,1 1 0,2 1 0,0 1 0,4 2 0,3-1 0,3 1 1,5 0-1,2 0 0,12 0 1,-13 1 0,13-1 0,0 0 0,0 0 0,0 0 0,-11-6 0,11 6-1,-15-6 1,6-3-1,-1 5 0,-1-3 0,1 4-3,0-4-3,10 7-12,-12-10-6,5 1 1,7 9 0</inkml:trace>
  <inkml:trace contextRef="#ctx0" brushRef="#br0" timeOffset="6700">2322 725 14,'0'0'16,"0"0"-5,0 0-1,0 0-1,0 0-2,0 0 0,0 0-1,17-11 1,3 9-4,6 1 0,6-1-1,6 1 0,7 0-1,5 2 1,3 0 0,3 1-1,-4-1 0,-1 0 1,-4 0 0,-5 0-1,-5-1 0,-9-1 0,-9 0 0,-3 1 0,-6 0-1,-10 0 1,11 0-2,-11 0 1,0 0-1,0 0 0,0 0 1,0 0-1,-9 10 0,-6-9-1,-5 1 1,-6-2 0,-5 1 0,-5-3-1,-4 1 1,-1 0 0,1 0 0,-1 1 1,0 0-1,2 5 0,1 4 0,2 6 0,2 0 0,3 4 0,7 1 0,3 2 0,5 2 1,6-3-1,5-2 1,3-1 1,4-1 0,3 2 0,4 2 1,2 2-1,1 1 1,-1 4-1,4 2 0,-1 2 0,0 0 0,0 1-1,-3-3 1,0-1 0,-1-3 0,3 1 1,-3-5-1,2-1 2,-2-4-1,-1 1 0,1-7 0,-2 3 0,-2-4 0,-6-10 0,10 14-1,-10-14 1,0 0 0,0 0 0,0 0 0,0 0 0,0 0 1,0 0-1,0 0 1,0 0-1,0 0-1,0 0-3,0 0-19,0 0-6,0-10-2,-8-9 0</inkml:trace>
  <inkml:trace contextRef="#ctx0" brushRef="#br0" timeOffset="32287">4973 7270 12,'-4'9'15,"4"-9"-8,3 21-4,-3-4 1,1 9 1,1 6 2,-1 11 1,-2 7 0,3 12 2,-2 6 1,3 4-1,-2-2 0,5 3-1,-3-8-1,4-3-1,-4-12-1,5-9-2,-5-10 0,1-5-3,-1-8 0,-2-6-3,-1-12-3,0 0-14,0 0-10,-9-22 0,0-9 0,1-7 1</inkml:trace>
  <inkml:trace contextRef="#ctx0" brushRef="#br0" timeOffset="32708">4691 7423 21,'-12'14'16,"-1"1"0,-2-1 0,3 0-4,0-3 0,6 0-3,6-11-3,-10 17-1,10-17-1,-3 9 0,3-9 0,0 0-1,13-11 1,3-4 0,5-8 0,13-6 1,0-9-2,8-3 0,2-7 0,2 1-1,-5-1-1,0 5 1,-8 2-1,-7 9 0,-4 6 0,-4 5-1,-2 5 1,-4 3 0,-12 13-1,14-13 0,-14 13 1,0 0-1,11-5 1,-11 5 0,0 0-1,0 0 0,0 0 0,-6 9 0,6 1 0,4 3 1,-3 4-1,6 5 2,2 5-1,6 6 0,3 3 0,4 2 0,5 2 0,0 2 0,4-2-1,1-1 0,-1-3 1,-2-3-1,-2-5 0,-3-2 0,-4-6 1,-4-3-1,-3-4 0,-1-3 1,-12-10-1,11 13 2,-11-13-1,0 0 0,0 0 1,0 0-1,0 0 0,0 0 1,0 0-1,0 0-1,0 0 0,0 0-1,0 0-1,0 0-1,0 0-4,0 0-19,3 11-7,-3-11-2,-11-5 1</inkml:trace>
</inkml:ink>
</file>

<file path=ppt/ink/ink1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1:56.045"/>
    </inkml:context>
    <inkml:brush xml:id="br0">
      <inkml:brushProperty name="width" value="0.05292" units="cm"/>
      <inkml:brushProperty name="height" value="0.05292" units="cm"/>
      <inkml:brushProperty name="color" value="#00B050"/>
    </inkml:brush>
  </inkml:definitions>
  <inkml:trace contextRef="#ctx0" brushRef="#br0">17524 2846 1032,'0'0'1677,"0"0"-129,0 0-258,0 0-516,0 0-258,-7 10 0,7-10-387,-4 11 129,4-11 129,-1 21-129,1-9 0,0 5 0,0 3 0,5 3-129,-3 4 0,5 4-129,-1 1 129,1 3-129,0 2 0,0 0 258,-1 0-258,0-3 129,0-2 0,-2-3 129,0-6 129,0-2-258,-2-6 129,-1 1 0,0-5 129,-1-11-129,0 0-129,6 12 129,-6-12-129,0 0 129,11-1-129,-11 1 129,12-21 0,-3 9 129,-1-6 0,3-3 0,-1-11 258,5 1-258,-2-9 129,5 0 0,-3-3-129,5 0-129,-2-1 0,1-1-129,2 5-129,-2 3 0,-1 7-129,1-2 129,1 10 0,-3-2 0,-1 7 0,0 2 0,-4 7 0,-2-1-129,-10 9 129,18-12-129,-18 12 129,0 0-258,10 0-129,-10 0-774,0 0-1161,11 20-1548,-11-20-129,5 14 129</inkml:trace>
  <inkml:trace contextRef="#ctx0" brushRef="#br0" timeOffset="480.027">18081 2854 1161,'11'14'3096,"0"-1"-129,-11-13-129,8 19-3096,-2-5-129,1 2 387,-2 4 0,-1 4 387,-3 5-258,-1-1 387,0 2 0,0 0 0,0 6 129,0-4 0,0 2-129,-1-5 0,1 0-129,0-5-129,4 0-129,0-6-129,2-4 129,-6-14-258,13 10-258,-13-10-903,18 0-2322,-15-20 0,5 5 129</inkml:trace>
  <inkml:trace contextRef="#ctx0" brushRef="#br0" timeOffset="1036.059">18107 2875 903,'0'-16'2967,"6"3"387,-6 13-387,11-4-2451,-11 4-516,17-12 258,-2 4 0,0 0 0,2-1 387,-1 0 0,2-1-129,3 3 0,-2-3 0,4 8-129,-7-1 0,5 3-129,-3 0-129,1 5 0,-2 5-129,-2 3 129,-1-2-129,-2 6 129,-3-6 0,0 5 129,-9-16 258,10 24-129,-10-24 129,0 20 0,0-20 129,-13 17-258,-2-9 0,2 5-129,-6-4-129,-4 3 129,1-2-129,-2 3 0,-3-6 129,1 4-129,1-4 129,1-1-129,1-4 0,5 1-129,-2 2 0,7-5-129,2 4-129,11-4-258,-14 3-258,14-3-774,0 0-2451,1-6-387,11 0-258,3-1 129</inkml:trace>
  <inkml:trace contextRef="#ctx0" brushRef="#br0" timeOffset="3601.205">18661 3119 645,'34'-3'1032,"-14"1"258,1 1-129,-1-2 0,6 2 0,-4-3 129,5 1-387,-1 1 0,2 0-258,-5-3 129,3 2-258,-4-3 129,1 3-258,-8-4 129,5 5-258,-10-6 0,1 7 645,-11 1-645,13-6-129,-13 6 258,0 0-258,0 0 0,0 0 0,0 0 0,0 0-645,0 0 129,0 0-129,0 0-903,0 0-1290,-8 4-1032,8-4 645,0 0-257</inkml:trace>
  <inkml:trace contextRef="#ctx0" brushRef="#br0" timeOffset="4876.278">18974 2955 258,'0'0'903,"0"0"387,-3-7 129,3 7 258,0 0 258,11-6-387,-11 6-129,16-3-516,-3 3 0,-13 0-129,26 2-258,-14 1 0,6 2-258,-4 0 258,6 3 0,-6-3 0,5 3-258,-4-3 387,1 3-258,0-4-258,-1 3 129,-2-4 0,1 2-129,-2 0 0,-2-2-129,-10-3 0,18 11 645,-18-11-516,11 8 258,-11-8-258,5 11 258,-5-11-258,-1 15 387,-6-2-516,-1-1-258,-4 4 387,-2 2-387,-3 2 387,0 3-387,-5-1 387,3 1-387,-5-3 387,3 2 129,-2-4-129,2 0-129,-2 0 129,5-2-129,0-2 129,3 0-129,2-6 129,13-8 0,-18 12-129,18-12 129,0 0-129,0 0 129,0 0-129,0 0 0,0 0-258,0 0 0,13 6-645,-13-6-2193,17-6-1161,-2-4 0,-2-3-516</inkml:trace>
  <inkml:trace contextRef="#ctx0" brushRef="#br0" timeOffset="10916.624">19580 2890 516,'0'0'3096,"0"0"129,-11 7-1161,11-7-903,0 0 129,0 0-129,0 0-387,0 0 0,0 0-129,0 0 0,3-6-258,-3 6 0,0 0 0,8-13-129,-8 13 0,0 0 129,0 0-129,0 0 0,0 0 0,6-11 129,-6 11-129,0 0-129,0 0 0,0 0 0,0 0-129,0 0 129,0 8 0,0-8 0,0 23-129,0-8 387,0 9 129,0-1-258,0 8 258,3 4-387,3 5 0,1-3 0,4 2 129,0 0-258,2-3-516,0 1 516,-1-4-387,-1-7 387,-1-2 0,-2-4 0,-2-1 129,2-5-129,-3-2 0,-5-12 129,0 0-129,9 15 129,-9-15 0,0 0-129,14-4 0,-14 4 129,14-23-129,0 6 258,0-1-129,2-7-129,1-3 129,0-3 0,-1-3-129,-1-3 129,1 3 258,-5-2-516,4 4 129,-3 1-129,0 4 0,-1 3 0,-1 6 0,1 2 0,-2 2-387,-1 3 645,-8 11-129,13-16 258,-13 16-258,0 0 0,9-16-645,-9 16-774,0 0-2709,1 6 129,-1-6-774,0 0 129</inkml:trace>
  <inkml:trace contextRef="#ctx0" brushRef="#br0" timeOffset="12047.689">20422 2837 516,'0'0'2451,"0"0"-774,0 0-645,0 0 0,0 0-387,0 0 0,0 0-129,0 0 258,0 5-129,0-5 258,0 12 0,0 1-129,0-13 0,-6 26 0,0-10-258,5 9 129,-6 4-258,-1 9 0,-3 1-129,1 8 0,-6 0-129,1 0 0,-1 1-129,0-6 258,2-9-258,4-4 258,1-9 0,4-6 258,5-14 0,0 0-129,0 0-129,15-8 0,-3-14 129,5-1-258,-1-4-129,2-6-129,-2-2 129,-2-1-129,-5-3 0,-4 1-129,-3 3 0,-2-2 0,0 6 129,-6 3 129,3 6-258,-2 3 258,0 4-258,3 4 258,2 11 0,-6-11 0,6 11 0,0 0-258,0 0 258,5 10-129,-2 0 0,2 7 129,-1 0 258,0 7 258,3 4-387,0 0 0,-1 3 0,1 3 0,2-3 129,1 1-129,-1-6-129,3 1-258,0-9 258,-1 0 129,2-7 0,-2-3 129,-11-8 0,19 8 258,-19-8-129,13-2 0,-13 2 0,14-19 129,-8-4-129,2-1 258,-1-10-387,1-4-258,0-4 129,1-7-129,-5 0 0,3-1 0,-2 5-129,2 4-258,-1 5 258,0 2 0,2 7 0,0 4-129,4 11-516,-5-6-903,11 10-2451,-8-1-258,-10 9-129,18-5-387</inkml:trace>
  <inkml:trace contextRef="#ctx0" brushRef="#br0" timeOffset="13200.754">20881 2794 2322,'0'0'3225,"0"0"-1161,-5 19-258,5-19-387,-2 26-516,-2-10-258,3 13 0,-3-1-387,1 8 516,-5 2-645,3 4 129,-2 1-129,1 0 129,0-1 0,2-7 0,-2-4-129,5 0-387,-3-9 387,4 0 0,0-6 0,0-3-129,0 2 0,0-15 0,0 14 0,0-14 129,0 0-129,0 0 129,2-7 0,1-6 0,-3-6 0,1-2 129,1-4-129,2-7-258,-2-4 258,0 1-258,2-2 129,1-3-258,-1 2 258,2 0-129,1 4 129,0 2 0,0 3 0,5 2 129,-1 2-129,3 0 258,0 4-129,2 2 0,4 2-129,1 1 129,0 2-129,1 1 129,1 2 0,-4 7 0,0 2-129,-1 0 129,-6 2-129,2 8 0,-2 5 0,-4 4 0,-2 6-129,2-2 129,-2 1-129,-2 7 129,-2-2 0,-2-1 0,0-4 387,0 2 0,-7-7 258,-1 2-129,-5-7 129,3 4 387,-6-12-129,4 10-258,-7-11-129,4 5 258,-5-6-387,-1 3 387,1-5-516,-1 0-129,-1 0-129,-2-5-129,5 5-1161,-7-2-2580,6-2-645,2-1-645,0-1 0</inkml:trace>
  <inkml:trace contextRef="#ctx0" brushRef="#br0" timeOffset="17391.994">17399 3945 1419,'0'0'1161,"0"0"-645,0 0-258,7 0-129,-7 0-129,0 0 129,0 0 258,0 0-258,0 0 129,0 0 258,0 0 129,0 10-129,0-10 645,0 0-387,0 15-129,0-3 129,0-1-129,0 5 129,0 3-387,4 5 129,-2 2-387,2 6 129,-2 4-129,3-2 0,1 7 0,-3-4 129,-1 4-258,3-5 0,-2 0 0,1-7 129,1-7-129,1 1 129,-4-7-129,4-3 258,-6-13 0,8 12 129,-8-12 129,12-1-129,-12 1 129,19-22-258,-10 0 129,6-2-129,-3-7 258,5-3-387,-6-2 0,4-3 0,-5-3 129,-1 3-129,1-4 129,-3 7-129,2 0 0,-1 5 0,3-1-129,-2 5 0,4 3 0,0 3 0,2 6 0,2 1-129,-3 3 129,-2 2-129,1 4 0,-13 5-129,16-4-129,-16 4-516,0 0-774,0 14-1935,0-14-516,-14 23 0</inkml:trace>
  <inkml:trace contextRef="#ctx0" brushRef="#br0" timeOffset="18428.054">18008 4068 774,'0'25'2838,"0"-25"258,-1 25-2064,-1-5-516,-3 2 129,4 5 0,-3-4 129,4 5 129,-2 1 0,2 3 0,0-1-129,0 6-129,0-6 0,0 3-258,0-5-129,0 2-129,-1-8 0,0-2 0,0-7-129,1-2 129,0-12-387,0 0-129,0 0-516,0-7 0,2-9-516,-2-11-129,3 2 0,-3-16 0,0 5 258,0-10 516,-3 4 387,-3 2 645,-1 0 258,-2 7 387,2 2 129,2 9-129,-2 0 129,4 8-129,0-1 0,3 15-258,-1-21 0,1 21-258,1-20 258,-1 20-258,12-19 258,1 10-129,-2-4 0,6 6 129,-2-8-129,6 10 0,-4-4 129,6 3-258,-2 1-129,0 5-129,2 0-129,-2 0 0,-1 3 0,-3 2 0,0 2-129,0 2 258,-4 1-258,0 1 129,-13-11 0,14 20 129,-14-20 0,11 21 129,-11-21 0,-2 19 0,2-19 0,-16 22 129,1-11 0,0 3 0,-5 0 0,2 1-129,-4-4 0,5 1 0,-5-4-129,3 4 0,4-6 0,0-3 0,3-3-129,0 0 0,12 0-258,-14 0-129,14 0-774,-5-14-1419,5 14-1935,3-17 0,-3 17-516,20-15 259</inkml:trace>
  <inkml:trace contextRef="#ctx0" brushRef="#br0" timeOffset="19097.092">18589 4337 516,'0'0'2580,"0"0"-129,0 0-2193,0 0-258,0 0 258,0 0 516,-7 8 129,7-8 258,0 0 129,0 0 0,0 0 258,11 9-387,-11-9 0,33 0-387,-14 0 0,13 0-129,-1-2-387,5 2 129,-1-3-129,4 3 0,-3-2-129,2 1 0,-6 1-129,-2 0 258,-5 0-258,-4 0 129,-6 0 0,-2 0-129,-13 0-129,13 0 0,-13 0-258,0 0-645,0 0-516,-11-11-645,11 11-1935,-16-15-258,2-1 258</inkml:trace>
  <inkml:trace contextRef="#ctx0" brushRef="#br0" timeOffset="19645.123">18859 4127 645,'0'12'3225,"3"0"129,-3-12-258,11 2-2580,3 4-258,1-2 516,7 0-258,-1-2 0,2 4 0,2-1 0,2-3-258,-2 3 0,3 0 0,-7 1-129,3 3 129,-4-3-129,-2-1-129,-3 5 129,-2-3 0,-13-7 0,16 15 0,-16-15 129,5 14 0,-5-14 258,-3 22-129,-7-12-129,0 7 129,-7-2-129,1 2 258,-5-3-129,-2 8 129,-5-7-129,4 5 129,-6-7-129,7 4 0,-2-6 0,5 1 0,1-4-258,7-3 0,12-5-129,-13 7-129,13-7 0,0 0-129,0 0 129,0 0-258,0 0-387,0 0-1161,0-6-2451,0 6-129,11-17-129,-11 17 0</inkml:trace>
  <inkml:trace contextRef="#ctx0" brushRef="#br0" timeOffset="20728.185">19458 3966 258,'2'-9'2838,"-2"9"-258,0 0-1419,0 0-516,0 0 0,0 0 258,0 0 129,7 7 0,-7-7 129,2 13 0,-2-13-129,4 14-129,-4-14-258,6 22 0,-3-10-258,5 8-129,-3 1 0,3 1-129,0 7 0,2 3 0,-2 1-129,0 3 129,-1 1-258,1-3 258,-3 0-129,3 0 0,-3-3 0,1-6 129,1-2-129,-1-3 0,1-5 258,0 0-129,-7-15 129,13 17 0,-13-17 129,10 7 0,-10-7 0,0 0 0,10-15 0,-4 3 0,-5-8-129,2-2 0,0-7 0,-1-4-129,-1-4 0,2-2-129,-1-1 129,3 0-129,2-1 0,1 5 0,2 2 0,2 4 0,2 5 0,0-2 0,4 7 0,-3 3 0,2 5-129,-4 3 129,-1 3-129,-12 6-129,17-8-516,-17 8-258,0 0-1677,0 0-1548,0 0-516,0 0 129</inkml:trace>
  <inkml:trace contextRef="#ctx0" brushRef="#br0" timeOffset="22165.267">20455 3947 903,'0'0'1677,"0"11"0,0-11 0,3 19 129,-3-7-258,2 7-129,-2 1-258,0 7-258,0 1-258,-2 6 0,-1 1-129,2 1 0,-3-1-258,3-1 0,-3-7-129,3-2 0,-1-9 129,2-2 258,0-14-258,-2 14 129,2-14-129,0 0 0,0 0 0,-2-11-129,2-3 129,-1-1-258,1-5-258,-1-9 129,0 0 129,-3-2-129,2-4 129,-3 3-129,-1-2 129,-2-1-258,2 6 129,-3 6-129,2 3 129,-1 3-129,5 5 129,-1 0-258,4 12 258,0 0 0,0 0 0,0 0 0,0 0 0,6 0 129,-6 0-129,22 15 129,-8-1 0,2 3 129,3 7-129,2 3 0,1 3 0,-1 2 129,1 8-129,2-2 129,-4-1 0,4 1 129,-3-6 0,2-1 129,-6-6-129,4-2 129,-6-10 0,3-1 258,-8-7-129,6 3 0,-16-8 129,16-2-258,-12-12 129,0 0-129,-4-13 129,0 0-258,-2-9-129,-4-5-129,-1-5 129,-1 1-129,1-2 129,-1 4-258,2-1 258,2 3-129,4 5-129,0 1 258,3 9-129,2 1 0,6 6-129,-3 5 129,2 2-258,-10 12 0,19-5-258,-19 5-258,17 3-645,-17-3-2193,3 15-774,1-1-258,-4-3 129</inkml:trace>
  <inkml:trace contextRef="#ctx0" brushRef="#br0" timeOffset="22919.31">21022 3934 1419,'14'23'3483,"-14"-23"0,14 30 0,-13-13-2193,7 9-1677,3 1 387,-2 5-258,2 0 258,-1 1 0,0 2 258,-2 0 0,0-1 129,-2-5 0,1-3 0,-5-5 0,3-2 258,-5-8-129,4 1 258,-4-12-387,0 0 0,0 0 0,-2-6-258,-5-9 258,-1-3-129,-2-6-129,0-5-129,-3-8 129,-1 3 0,1-4 0,-1 0-129,2 1 129,2 3 0,2 1 0,1 5 0,4 4-129,3 1 0,0 3 129,6 5-129,5 4 0,5-5 0,4 9 0,2-2-129,3 4 129,3 3 0,0 2 0,2 0 0,-2 2 0,-1 8 0,-1 2-129,-9 4 258,3 1-387,-8 3 387,-3-3-129,-3 4 129,-6-2 129,-1-2 129,-13-4 0,1 2 0,-9-5 129,3-1-258,-9-2 258,1 2-258,-3-3-129,0 0-258,3 1-129,-2-6-387,10 9-387,-8-10-1032,14 0-2322,13 0-258,-16-1-129,16 1 130</inkml:trace>
  <inkml:trace contextRef="#ctx0" brushRef="#br0" timeOffset="23364.336">21654 3958 1419,'0'12'2967,"-4"0"645,4-12-645,0 0-3225,0 14 0,0-14 774,15 20 0,-12-8 129,8 5 258,-5 2 0,4 5-129,-6 1 258,8 8 129,-8-1-516,6 8 0,-2-5 0,4 3-129,-3-8-258,1 1 0,1-9-129,-3-2-129,2-7-129,-10-13-516,16 1-1290,-16-1-2322,6-29-129,-3 5-258,-3-14 646</inkml:trace>
  <inkml:trace contextRef="#ctx0" brushRef="#br0" timeOffset="23876.365">21688 3875 5547,'0'-8'3870,"-3"-7"129,7 1-1161,-4 14-2451,22-21-516,-8 14 258,9-1-129,0 1 129,5 3-129,5 1 258,-1-2-129,3 5 258,-4 0-129,3 5 0,-4 0 129,0 4-258,-7 3 0,1 5 0,-8-2 0,-2 2-129,-5 0 0,-5 2 129,-4-6 129,-7 6 129,-9-7 129,-1 2-129,-10-4 0,1 2 129,-9-4-129,1 1 0,-3-1-258,0 0-129,2-4 129,3-2-129,4 3-129,4-4 0,8 0-129,1-1-387,15 0 0,-13 0-258,13 0-903,0 0-1677,9 0-1032,2 0-387,-11 0 516</inkml:trace>
  <inkml:trace contextRef="#ctx0" brushRef="#br0" timeOffset="24655.41">22285 3909 3354,'-14'25'3999,"4"-18"-387,10 7-258,-4-2-3612,4 3-258,0 3 258,1 5 129,3-1 258,1 3 0,0 3 387,0-1 0,3 5 129,-5 0 0,6 2 129,-5-7-129,4 7-129,-5-13-129,3 2 129,-1-6-387,-2-3 129,-3-14-129,6 17 0,-6-17 0,0 0 0,0 0 0,0 0 0,0 0 0,-4-8 0,-6-6 129,3-5-129,-1 0 0,-3-8-129,2-3 129,-2-1 0,3-4-129,2-1 0,2 1 0,1 0 0,3 1 0,3 5-129,7 1 0,2 7 0,7 1 0,2 6 0,4 3 0,1 2 129,5 5-129,-3 1 129,4 1-129,-3 2 129,1 1 0,-4 4 0,-2 2 0,-3 2 0,-2-2 0,-3 2 0,-5 3 0,-3-2 0,-8-10 258,5 23 0,-5-23 0,-11 22 129,-7-11 0,-1 2 258,-8-5 0,-2 6-129,-8-7 0,0 2-129,-2 0-129,3-1 129,2 1-258,2-7-645,9 12-1161,-2-12-2967,6-2-129,1-5-387,2-13-387</inkml:trace>
</inkml:ink>
</file>

<file path=ppt/ink/ink1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3:11.254"/>
    </inkml:context>
    <inkml:brush xml:id="br0">
      <inkml:brushProperty name="width" value="0.05292" units="cm"/>
      <inkml:brushProperty name="height" value="0.05292" units="cm"/>
      <inkml:brushProperty name="color" value="#00B0F0"/>
    </inkml:brush>
  </inkml:definitions>
  <inkml:trace contextRef="#ctx0" brushRef="#br0">9102 13740 774,'0'0'1548,"12"-2"258,-12 2-129,0 0 258,0 0-129,0 0-387,0 0-258,0 0-387,0 0-516,0 0 0,0 0-129,0 0-258,0 0 258,0 0-129,0 0 258,9 8-129,-9-8 0,0 0 0,7 11 0,-7-11 129,5 12-129,-1-2 0,-2 0 129,0 3 0,1 1 0,0 3 0,1 5-129,-2 1 0,4 3 258,-3 2-258,3 3-129,-1 0 129,1 1-129,-1 0 0,2 0 129,1-4-129,-1-3 0,1-2 0,-1-2 0,4-5 0,-4-1 0,2-5 0,-3-2-129,-6-8 129,13 14 0,-13-14 0,10 4 0,-10-4 129,0 0-129,13 0 129,-13 0 129,0 0 0,12-7-129,-11-4 129,3 1 258,-3-5-258,4-2-129,-4-7 129,7 0-258,-1-5 129,2-2-129,1-4 129,4 0-129,-1-2 0,2 2 0,-1-3-129,4 4 258,-3 2-258,3-1 129,-1 5 0,1 0-129,2 4 129,-1 0-129,3 2 258,-2-2-258,1 3 129,-5 2 0,1 6 0,-7 1 0,1 2 0,-11 10-129,0 0-129,0 0-516,0 0-1548,3 16-1677,-8-8-129,1 7-258</inkml:trace>
  <inkml:trace contextRef="#ctx0" brushRef="#br0" timeOffset="899.051">9703 13871 2451,'0'-12'2838,"0"-1"129,0 13-2322,0 0-258,4-10 258,-4 10 258,0 0-258,0 0 387,5 10 0,0 5 0,-5-3 129,0 9-387,0 0-129,1 8-129,-1 0 0,4 7-129,-3-3-129,2 3 129,-1 0-258,2 1 129,-1-4-129,-1-4 0,-1-6-129,2-2 0,-2-4-258,-1-5-258,0-1-645,0-11-903,-7 0-1419,7 0-516,-12-11-387,8-1 388</inkml:trace>
  <inkml:trace contextRef="#ctx0" brushRef="#br0" timeOffset="1404.08">9657 13833 4257,'18'-17'3999,"-4"8"-387,-6-5-129,5-2-3096,5 0-645,5-1 129,-2-2 0,4 5 0,-3 2 129,0 1 0,-2 1 129,2 6 0,-4 3 129,-2 1 0,2 3 0,-2 5 129,-1 2-258,-2 4 0,0 3 0,-3 2-258,-4 0 258,0 2-129,-6 1 129,0-2 0,-7 2 129,-6-3 129,-2 2 0,-7-7 129,3 5-129,-10-4 129,5-1-129,-7-3 0,5 3 0,-5-6-129,2 0 129,2-3-258,2-2-129,5-3-387,0 0-516,20 0-1290,-13-7-1935,11-3-516,4 1 129,3-7-257</inkml:trace>
  <inkml:trace contextRef="#ctx0" brushRef="#br0" timeOffset="2259.129">10574 13531 2709,'13'7'3741,"-13"-7"0,0 0-129,0 0-2580,0 0-387,0 0-129,0 0 258,0 0-129,0 0 129,-6 4 0,6-4-129,-17 10-129,17-10-129,-22 15-258,9-4 0,-1 1 0,-1 4 0,-1 2-129,0 3 0,-2 3-129,-1 5 129,2 4 129,-4 3-129,-1 4 0,4 3 129,-4 3 0,1 7 0,1 3 0,6-2 0,2-2-129,4-2 258,4-4-129,4-3 0,7-7-129,10-7 129,2-8 0,6-4-129,8-5 0,2-1 129,2-6-129,1-4 0,0-1 0,-1 0 0,-1-4 0,-5 1 0,-6 0 129,-6 1-129,-4-2 129,-3 4-129,-12 0 129,11 0 0,-11 0-129,0 0-258,0 0-645,0 0-2580,-9-1-774,9 1-516,-13-13 0</inkml:trace>
  <inkml:trace contextRef="#ctx0" brushRef="#br0" timeOffset="3063.175">10869 13850 6966,'-3'11'4257,"3"-11"-387,-19 2-1032,19-2-2709,-16 6 258,5-4-258,11-2-258,-23 6 129,23-6 129,-25 9 0,12-3 0,-1 1 0,1-3-129,13-4 0,-20 15 0,20-15 0,-13 14-129,13-14 0,-7 11 0,7-11 129,0 13 0,0-13-129,6 14 129,-6-14 0,14 13 0,-14-13 0,25 16 0,-11-7 0,0-2 0,0 2 0,-2-1-258,2 5 129,-4 0 0,0 2-129,-8-2 129,0-2 0,-2 2 129,-4 0 0,-3 0 129,-10-6 129,6 6 129,-8-6 129,3 1-129,-3-1-129,1-1 0,-2-5 0,2 0-258,3-1 0,-2-6 0,1 1-129,5-4 0,11 9-129,-17-15-258,17 15-387,-5-21-516,7 14-1935,-2 7-645,15-14-387,0 11 387</inkml:trace>
  <inkml:trace contextRef="#ctx0" brushRef="#br0" timeOffset="4364.249">11059 14011 1161,'0'0'2967,"0"0"129,0 0-387,0 0-2709,0 0 129,12 2 258,-12-2 258,0 0 258,19 4 0,-19-4 129,13 0 129,-13 0-258,21-5-129,-8-4-258,2 2-258,0-6 0,2 2-129,-1-4 0,1-1 0,-7 1-129,2 0 258,-7 3-129,1 0 0,-6 2-258,0 2 129,0 8-387,-15-10 258,4 10 0,-3 0 0,-3 0-129,0 3 129,-2 2 258,1 3-258,1-1 258,-2 2-129,5-2 0,0 1-129,3 0 129,11-8-129,-17 18 0,12-8 0,1 3 0,3-2 0,1 5 0,0-3 129,5 5-129,0-3 129,2 2 0,0 2 129,1-2-129,0 0 0,1-1 129,-1 2-129,0-4 129,-1 1 0,3-2-129,0-5 258,-10-8-129,18 15 129,-7-15 0,5 0-129,0-5 258,5-5-258,-2-5 0,4-1 0,2-5-129,2 2 0,-2-4 129,0-1-129,0 2 0,-3 2 0,-1 1 0,-2 4-129,-1 0 258,-4 3-258,-14 12 129,18-12 0,-18 12 0,13 0-129,-13 0 129,10 6 0,-8 4 0,3 3 0,-2-1 258,1 6 0,-4-5 129,5 4 0,-5-1 0,1 1 0,-1-4 0,5 0 129,-3-3-129,-2-10-129,13 8 0,-13-8-129,24-6 0,-5-9-129,2-5 0,3-3-129,1-2 129,1-3 129,1 1-129,-3 5 0,-3 3 0,-1 10 129,-6 2 0,0 7 0,-4 4 0,0 10 0,-5 3 129,0 6 0,-2 1 129,0 2 0,-3 0-129,3 2 129,-2-3-387,0-8-387,10 5-1548,-6-10-2451,-5-12-387,10 9-258,-10-9-387</inkml:trace>
  <inkml:trace contextRef="#ctx0" brushRef="#br0" timeOffset="5055.289">12098 14124 6837,'-11'0'4128,"-2"0"-387,13 0 0,0 0-3741,-8-15-258,6 6 129,1-4 129,-1 1 129,1-5 516,1 4-129,0-6 0,7 5 0,-1-3-129,7 1 0,-1-2-129,4 5 0,2 1-258,1 2 258,1 5-258,0 3 0,2 2 0,-3 4-258,-1 5 129,0 3 0,-4 3 129,0 4 0,-7 0 0,-2 2 258,-5-1 258,0 1-129,-7-2 129,-6 3 0,-5-7-129,0 3 258,-7-7-258,3-1-258,-5-4-129,1-5-129,4-1-516,-3-9-258,12 6-1548,-2-14-2064,4-4-258,5 0-258,4-5-258</inkml:trace>
  <inkml:trace contextRef="#ctx0" brushRef="#br0" timeOffset="5543.317">12308 13525 3096,'0'0'4386,"12"0"-129,-8 4-258,1 9-2451,-5-3-645,0 9 129,-1 0-387,0 8-129,-8 2-129,4 6 129,-5 1 129,1 8-258,-2 1-129,3 2 0,1 1 0,2-1-129,3-5 0,2 0-129,2-9 0,10-1 129,0-5-258,4-7 0,4-4 0,1-9-129,4 3-387,-3-12-774,10-2-2709,-6-4-516,0-9 0,2 1-387</inkml:trace>
  <inkml:trace contextRef="#ctx0" brushRef="#br0" timeOffset="7067.404">12608 13605 1419,'0'0'2451,"0"0"129,0 0-2193,0 0-258,0 0 258,0 0 387,0 0 258,0 0 258,0 0 129,1 12 0,-1-12-258,8 10-129,-8-10-387,11 13 0,-3-4-387,3 3 0,2-1-258,2 3 129,-1 3-258,3 3 258,1 3-258,0 5 258,0 1-129,1 4 0,-3 4 0,-1 3 129,-1 4-129,0-2-129,-2 3 258,-4-5-129,-2 0 129,-1-1 0,-4-4 0,-1-2 0,0-7 258,-6 0 0,-4-6-129,0 3 129,-6-6 0,-2 3 0,1-7-129,-2 0 0,-1-3-129,1 2 0,2-1-258,1-2 129,2 1-258,4-4-258,4 7-516,6-13-2451,-15 14-1032,15-14-129,0 0 129</inkml:trace>
  <inkml:trace contextRef="#ctx0" brushRef="#br0" timeOffset="10766.615">13215 14028 1161,'0'0'2838,"0"10"0,0-10-1161,0 0-1677,0 0 0,0 0-129,0 0 129,0 0 258,11 0 258,-11 0 129,18 0-258,-18 0 258,18-3-258,-18 3 258,25-3-258,-14 2-129,3 1 258,-2-3-258,5 3 0,-2-2 129,5 2-129,-3 0-129,5-2 129,2-1 0,2 0 0,0-4 0,2 4 0,-2-3 0,1 2 0,-4-2 258,1 3-258,-7-1 129,0 2-258,-6 1 129,-11 1 0,16 0-129,-16 0 258,0 0-387,12 0 0,-12 0 0,0 0 0,0 0 129,0 0-258,0 0-129,0 0-258,0 0-1290,6 9-2064,-6-9-387,0 0-129</inkml:trace>
  <inkml:trace contextRef="#ctx0" brushRef="#br0" timeOffset="11960.684">13683 13845 516,'-13'-6'1161,"13"6"-129,0 0-129,0 0 129,0 0-516,0 0-387,0 0-258,0 0 0,-7-9 129,7 9-129,0 0 258,0 0 129,0 0 258,0 0 0,0 0 129,0 0 0,0 0-129,0 0-129,0 0 129,0 0-387,0 0 0,0 0 0,0 0 258,0 0-258,0 0 129,0 6 258,0-6-129,11 7-129,-11-7 387,14 10-258,-14-10 0,20 12 0,-10-8-258,3 4 129,0-1 129,2 3-258,0-3 129,1 3-129,-2-1 0,4 0 129,-3-2 0,1 3 0,0-3-129,0-1 0,-2-4 129,0 2-129,-2-1 0,0 0 0,-12-3 129,11 2-258,-11-2 129,0 0 0,0 0 0,0 0 129,0 0-129,0 11 129,0-11-129,-10 8 129,10-8-129,-19 11 258,7-5-258,12-6 0,-24 12 0,10-7 129,-2 3-129,1 0 129,-4-1 129,2 5-129,-4-3-129,4 3 129,-4 0-129,5-1 0,-3-2 0,3 5-129,1-5 129,2 0-129,2 0 129,2-1-129,9-8 0,-14 13 129,14-13-129,0 0-129,-10 8 129,10-8-258,0 0-129,0 0-258,0 0-645,0 0-1935,0 0-1290,6 0-258,-2-6 258</inkml:trace>
  <inkml:trace contextRef="#ctx0" brushRef="#br0" timeOffset="22370.279">14306 13789 1677,'0'0'1419,"0"0"-1290,0 0 129,0 0 258,0 0 258,0 0 0,0 0 0,0 0 258,0 0-258,0 0-258,0 0 0,5 13-387,-5-13 0,5 17-129,-2-9 0,3 5-129,0 5 129,2-1 0,1 3-129,1 2 129,3 1-129,-1 2 129,2-4 129,-3 5 0,4-4 129,-1 2 129,1-4-129,-1 0 258,-1-1-387,3-3 129,-3 0-129,1-2 0,-3-3-129,0-3 387,-1 0-129,-10-8 258,10 8 516,-10-8-129,0 0 258,0 0 0,0 0-129,0 0 129,2-6-387,-2-6-129,0 0-129,0-5-129,0-4-258,0-4 129,7 0-258,1-4 258,4-4-129,-1 3-129,5-1 129,-1-1-129,1 1 0,1 0 0,0 6 129,0 0-129,-2 4 129,0 2 0,-2 3-129,-1 6 0,-12 10 129,15-11-129,-15 11-129,0 0 129,11-4-129,-11 4 0,0 0-258,7 14-516,-7-14-1677,0 11-1806,0-1-516,0-10-129</inkml:trace>
  <inkml:trace contextRef="#ctx0" brushRef="#br0" timeOffset="23918.368">15508 13805 1548,'0'0'2709,"0"0"0,0 0-645,0 0-387,0 0-516,0 0-258,0 0-387,-7 6-258,7-6 0,0 8 0,-1 2 0,1 5-129,-3 2 0,1 6-129,-5 4 0,-1 5 0,-1 7 129,1 5 258,-6-1-129,4 1 129,-3-3 129,0-4 129,1-7-258,4-1 0,0-12-387,1-8-516,7-9-774,0 0-1032,0-12-903,0-7-1032,2-6 129</inkml:trace>
  <inkml:trace contextRef="#ctx0" brushRef="#br0" timeOffset="24438.397">15489 13844 129,'25'-29'1419,"-15"19"-258,1 1 129,0 3 258,-11 6-129,17 0 258,-17 0-129,14 14-387,-8-2-129,4 7-258,-2-1-129,6 2-258,-4 1-129,5 2-129,-2-2 0,6 2 258,-5-2 0,6-2-129,-5-2 0,6 1 0,-1-1 129,0-3-129,0-4-129,-1-1 0,-4-5 129,1 1 0,-6-3 129,-10-2 129,14-5-129,-14 5 129,7-22-129,-3 7 0,-4-8 0,0 0-258,0-7 0,0 0 0,-4-4-129,-1 0 129,2 1-129,2 4 0,-1 0-258,2 2 0,0 5-129,3 1-516,-3 21-1032,16-15-2451,-16 15-258,18-9-258</inkml:trace>
  <inkml:trace contextRef="#ctx0" brushRef="#br0" timeOffset="25040.432">16160 13822 1548,'8'-19'2838,"-8"19"0,-1-11-2580,1 11 258,0 0 387,0 0 129,0 5 129,1 9 129,-1-3 129,0 12-129,0-3-387,0 10-129,0 0-387,0 4-129,0-1 129,4 7-129,-3-3 258,5 1-129,-1-3-129,0-3 129,-2-5-258,-1-4-258,4-3-258,-6-20-774,8 10-1548,-8-10-1677,5-13-516,-2-3 387</inkml:trace>
  <inkml:trace contextRef="#ctx0" brushRef="#br0" timeOffset="25511.459">16158 13754 5160,'-19'-7'4386,"12"-6"0,7 13-645,11-20-3612,-1 10-387,3-3 129,5 3 0,1 1 129,5 0 258,3 5 129,-1 2 129,4 2-129,-3 0 129,6 9-129,-8 0 0,5 4 0,-6 1-258,-1 1 129,-5-1-129,-2 1 129,-5 0-129,-3 0 129,-4-1 129,-2 2-129,-3-5 129,-4 7-129,-9-3 129,1 4 0,-9-5 129,-2 3-129,-8-6 258,-2 4-387,-3-1 258,1 1-258,-4-5-129,0-2 0,5 1-129,-2-7-645,13 13-1548,-3-13-2580,2-1-387,0-5-258,2-6-516</inkml:trace>
  <inkml:trace contextRef="#ctx0" brushRef="#br0" timeOffset="27314.562">8947 14862 774,'-4'-10'2451,"0"1"258,4 9 0,0 0-516,-6-10-516,6 10-387,0 0-645,0 0 0,0 0-516,0 0-129,0 0 129,0 0 0,0 0-129,8 9 129,-4 1-129,5 6 129,1 1-129,-1 3 129,2 1-258,0 6 258,1 0-129,1 0 0,-2 2 129,0 1 0,2-1-129,-1-2 0,2-1 0,-1-6 0,0-2-129,1-4 0,-1-5 129,-1-5-129,2-4 0,-1-4 258,-2-9 0,1-4 129,-3-7 129,2-1 0,-4-8 0,4 0 258,-8-5 0,4 2-258,-2-3 0,0 2-129,2 2 0,-1 1-129,2 3 0,1 2-258,3 7 129,0 2-129,-1 5-129,2 5 129,0 5-258,-13 5-516,24 0-387,-24 0-1677,10 11-1161,1 4-129,-11-3 129</inkml:trace>
  <inkml:trace contextRef="#ctx0" brushRef="#br0" timeOffset="27923.597">9633 14937 774,'0'0'2709,"5"7"129,-5-7-1032,0 9-1677,0-9 0,0 15 387,0-5 387,0 1 129,2 4 129,-2 0 0,1 3 0,-1-1 0,0 6-387,0 1 0,1 4-516,-1-2 129,2 1-258,-2-3 129,2 3-129,-1-2 258,0-5-387,1 0-129,-2-6-258,5-1 0,-5-13-645,0 0-1161,0 0-1161,6-12-903,-4-1 129</inkml:trace>
  <inkml:trace contextRef="#ctx0" brushRef="#br0" timeOffset="28382.623">9614 14920 1032,'-7'-37'3096,"1"16"0,6 11-903,0 0-516,0-4-387,5 2-258,2-1-258,5 1-258,3 1 129,7 0-258,-2-3 0,6 2 129,1 2-258,2 3-129,-2 6 0,1 1 129,-2 0 0,-3 4 0,-3 6-129,-1 6 387,-7 1-129,1 4-129,-7-3 129,-2 6 0,-4-4-129,0 3 129,-8-6 0,-1 2 129,-8-6 0,1 3 129,-8-6-129,3 1 0,-8-5 0,4 2 0,-4-3-258,2-1 0,0-2-129,5-1-129,2-1 0,2 0-387,18 0-516,-22-1-258,22 1-1290,0 0-2064,12 0-258,-1 0-387,3-2 258</inkml:trace>
  <inkml:trace contextRef="#ctx0" brushRef="#br0" timeOffset="29079.663">10515 14709 3483,'0'0'4128,"0"0"-516,12-2 0,-12 2-1548,-7-2-2322,7 2 258,-17 0 0,5 5 258,-2 1 129,-2 8 0,-5-3 387,2 6-129,-6 2-129,6 6 0,-4 0-258,3 4-129,-2 2-129,4 2 0,-2 1 0,4 5 129,3-2-129,1-1 0,3 0 129,5 2-129,4-1 129,2-2-129,10-2 129,4-8-258,4-1 129,4-2 129,6-5-129,3-4 0,-1-5 129,4-3 0,-4-3 0,0 1 0,-2-3 0,-2 0 129,-7 0-129,-5 0 129,-3-2-129,-13 2 129,13-1 0,-13 1 0,0 0-258,0 0-129,0 0-516,0 0-1290,0 0-2322,0 0-516,-8 0 0,8 0-258</inkml:trace>
  <inkml:trace contextRef="#ctx0" brushRef="#br0" timeOffset="29727.7">10783 14907 4386,'0'0'4257,"-11"1"-129,11-1-387,-11 12-2580,-2-8-774,2 2 0,-2-1-258,-2 4 0,0-2-129,-1 4 258,0-3-129,3 3 129,-4-1-129,8 0 0,-2-2 0,7 2 0,4-10-129,0 13 0,0-13 0,10 7 0,4-4-129,4-2 129,2 5-129,1-4-129,0 3 129,3-1 0,-2 4-129,-6-1 258,0 1 0,-6 2 129,-10-10 258,13 18 129,-13-18 0,-6 16 0,-7-9 0,0 6 0,-8-6 0,1 2-258,-5-3 0,0 0 0,-3-1 0,4 0-258,-2-5 258,5 1-129,4-1-129,1 0 129,16 0-258,-16-9-387,16 9-387,0-15-903,16 9-2580,0-3-129,1-1-258,6 0-387</inkml:trace>
  <inkml:trace contextRef="#ctx0" brushRef="#br0" timeOffset="30686.755">10973 15054 1548,'42'3'3354,"-19"-3"0,-23 0-129,28-10-2451,-10 6-645,-1-3 258,1 2-129,-4-4 129,2 1 387,-6-5-129,2 7 258,-5-8 0,-7 14-129,9-19-129,-9 19 129,4-17-387,-4 17 0,-4-13 0,4 13-258,-17-12 129,17 12-258,-23-8 0,9 4-129,0 4 129,-2 0-129,3 2 0,-4 2-129,5 2 129,-2 4 0,2 0-129,0-1 129,2 2 0,0 2 0,7 0 129,-3 1-129,6 3 129,0-1 0,0 1 0,2 1 0,4-1 0,1-1 0,2 1 0,3-4 0,0-1 129,2-3-129,0-3 129,2-2-129,1-3 129,4-2 0,1-8-129,2-4 0,0-3 0,2-1 129,-2-5-258,3-1 129,-6-2 129,1 4-129,-1 0 129,-3 2-129,1 5 129,-3 1-129,-1 5 0,0 2 0,-3 5 0,0 1 0,-12 0 0,20 15 129,-15-3 129,-1 3 0,-4 0 258,5 4-129,-5-1 129,0-1 0,-2-3-129,2 0 0,0-6-258,0-8 0,15 3-129,-1-6-258,8-8 129,3-3 0,4-1 0,1-4 0,0 0 0,-3 3 0,0 6 129,-4 4 129,-5 5 129,-4 5-129,-4 9 129,-5 10 0,-5 1 0,0 6 129,0-1-129,-4 1-387,1 2-387,-8-14-2193,8-1-1806,3-7-258,0-10-387,0 0-258</inkml:trace>
  <inkml:trace contextRef="#ctx0" brushRef="#br0" timeOffset="31214.785">11990 15139 3225,'6'-9'3741,"-6"9"0,9-19-387,-4 9-3225,2-3-387,5-1 387,-1 2 129,2-3 258,0 5 129,-2-4 129,8 8 129,-6-7-258,3 10 258,-6-2-258,6 5-258,-6 0-129,2 1 0,-12-1-129,18 15 129,-14-5-129,3 1 0,-7 2 258,5 0-129,-6 0 258,-4 3-129,-8-3 0,3 4 0,-10-8 129,3 5-258,-4-6 0,0 0 129,1-5-387,2-3 0,3 0-516,1-10-129,14 10-258,-16-25-516,17 13-1161,-1-5-2064,8-4-258,4-2-129</inkml:trace>
  <inkml:trace contextRef="#ctx0" brushRef="#br0" timeOffset="31567.805">12263 14647 7482,'6'16'4386,"-6"-16"-516,4 10-129,-4-10-3741,9 18-258,-3-6 258,-2-1 129,3 8 258,-4-3 129,3 13 258,-6-3-258,0 10 387,-4-3-387,-1 9 0,-6 3-258,0 1-129,-3 0 0,3 0-129,1-5 0,1-5-258,4-1-129,0-10-645,9 5-903,-3-13-2580,10-5-387,-11-12-258,19 0 129</inkml:trace>
  <inkml:trace contextRef="#ctx0" brushRef="#br0" timeOffset="32774.874">12248 15218 1161,'0'-10'1290,"0"10"258,0 0 129,0 0 387,0 0 0,0 0-129,0 0-258,0 0-387,0 0-516,0 0-516,0 0-129,0 0-129,0 0 0,0 0-129,0 0 258,10 0-129,-10 0 0,14 7 0,-14-7 0,16 13 0,-3-8 0,-3 1 0,2-2-129,3-1 129,0-3 0,1 0-258,0-5-387,7-3-645,-6-3-1161,0-9-1161,9 8-516</inkml:trace>
  <inkml:trace contextRef="#ctx0" brushRef="#br0" timeOffset="33346.907">12642 14733 6321,'0'11'4386,"0"-11"-387,0 8-129,0-8-3870,3 11 0,-3-11 0,10 17 129,1-4 129,-4-1 258,3 6 0,0-1 129,4 9-129,-6-5 0,7 10 0,-6-4-258,1 8 0,-1 3-258,0 1-129,-6 4 129,1 0-258,-4 3 258,0-3-129,-4 2 129,-2-4-129,-1-5 129,-2-3 0,4-2-774,-5-18-1290,1 4-2451,8-5-129,1-12-516,0 0 259</inkml:trace>
  <inkml:trace contextRef="#ctx0" brushRef="#br0" timeOffset="33970.943">13105 15083 1032,'0'0'3741,"0"0"129,0 0-129,11 0-2193,-11 0-774,0 0 129,0 0 129,0 0 0,0 0 0,17 2-129,-17-2 0,17 2-129,-17-2-129,24 7-258,-6-4 0,5 3-129,3-2-129,2-1 0,1 1-129,4 1-129,1-2 0,-3-1 0,3 3-516,-6-5-258,5 4-516,-16-7-1419,3 3-2064,0 0 0,-7-3-129</inkml:trace>
  <inkml:trace contextRef="#ctx0" brushRef="#br0" timeOffset="34435.969">13490 14967 5547,'0'0'4257,"9"6"-516,-9-6 0,0 0-3741,19 0-387,-4 1 129,5 2 387,-1 1 129,2 6 258,-4-4-129,7 7 258,-5 0-258,8 0-258,-6 3 0,2 1-258,1 1 0,-2-3 0,1 2-258,-5-5-258,3 2 258,-9-3-129,1 1 129,-13-12 0,2 15 516,-2-6-258,-14-2 645,1 3-258,-11-4 258,1 5 0,-9 0 0,3 1-129,-3 1-258,2 1 129,-2 3-387,3-4-258,7 7-645,-5-10-1161,4 3-2193,10 2-258,0-9 0</inkml:trace>
  <inkml:trace contextRef="#ctx0" brushRef="#br0" timeOffset="35211.013">14276 14749 516,'0'0'3741,"0"0"387,10 10-129,-5 3-2322,-5-4-903,2 11 129,-2-5 129,7 11-129,-6-6 129,10 10-258,-7-2-258,6 6-129,-2-3 0,4 3-129,-4-6 0,8 2-258,-7-5 258,4-2-258,-3-4 129,3-3-129,-1-6 258,2-3-516,1-2 258,-2-2 258,-2-3-129,3 0 129,-2-9-129,2-3 387,-2-7-258,3-3 0,0-5 0,3-3 129,-1-3-258,3-3-129,0 1 129,-1 1-258,3 4 0,-2 1-129,3 7-516,-11-9-1548,6 12-2451,3 0-258,-3 0-387,-2 1 0</inkml:trace>
  <inkml:trace contextRef="#ctx0" brushRef="#br0" timeOffset="36164.068">15413 14911 3096,'6'-10'4515,"-6"10"-258,4 7-1032,-4-7-2064,1 13 0,-1-13-387,0 20 258,-4-11-129,4 11-129,-10-4 258,7 8-258,-10-1-258,2 6-129,-4-4 0,3 1-387,-1-2 258,3-5-387,1-6 129,3-5-516,6-8 258,0 0-129,-1-14-129,1-6 129,2 0-258,-1-8 258,7 1 0,-3-7 129,2 4 129,-1 2 0,-2 3 0,2 4 129,-2 2 129,2 5-129,-3 2 129,-3 12 0,9-10-129,-9 10 129,0 0 0,15-2-129,-15 2 0,14 0 0,-14 0 0,17 12 0,-8-2 0,1 1 0,2 5 0,-1 3 0,2 7 0,2 2 129,-1-1-129,-1 6 0,2-3 129,0 1-129,1-7 258,2-2-258,-4-11 258,5-4-258,-1-7 129,0-7 258,2-10-387,-1-6 258,-1-6-258,-1-5 258,-3-1-258,-2-2 258,-1 1-129,-4 2-129,0 3 129,-1 3-258,1 6 0,-4 0-516,10 14-774,-9-4-3225,6 7-258,4 2-387,-14 3 129</inkml:trace>
  <inkml:trace contextRef="#ctx0" brushRef="#br0" timeOffset="36585.092">16107 14906 3354,'10'21'4902,"-10"-7"-129,1 2-387,-1 7-2580,-5-5-1161,3 7 0,-7-1 0,1 6-258,-7-6 516,8 5-516,-8-6 129,7 1-258,-3-4 0,5-2-129,1-5-258,0-3-129,5-1-387,0-9-387,0 0-645,0-10-1935,0-4-1290,2-5-774,5-6 516</inkml:trace>
  <inkml:trace contextRef="#ctx0" brushRef="#br0" timeOffset="36947.113">16091 14874 3999,'3'-38'4644,"-3"28"-129,0 10-1806,0-13-1032,0 13-645,0 0-516,0 0-258,0 0 0,12-1 129,-12 1-129,25 0 0,-11 0 129,9 0 0,1 1-129,4 4 129,-2 0-129,2 4 0,-6-1 0,2 4-129,-7 2 129,-4 4 0,-9-1 0,-4 4 0,-4-2 0,-8 2 258,-9-5-129,-2 3-129,-5-9 0,-1 3-129,-2-5 0,-2-6-129,7 2-258,-2-4-387,12 0-516,-11-6-2064,14 1-1806,13 5-387,-14-14-258</inkml:trace>
  <inkml:trace contextRef="#ctx0" brushRef="#br0" timeOffset="37487.144">17058 14924 3225,'0'0'4386,"19"-4"-645,-19 4 129,16 0-2322,-16 0-1806,16 15 0,-8-1 516,0 5 258,1 9 387,-9-2 258,8 14 129,-8-7-258,2 9 0,-4-7-258,2 2-387,-2-4-258,-3-9-516,5 3-645,-12-21-1935,12-6-2064,0 0 0,-10-5-387</inkml:trace>
  <inkml:trace contextRef="#ctx0" brushRef="#br0" timeOffset="37958.17">17132 14872 9030,'-15'6'4386,"-5"-6"-387,20 0-516,8-20-4257,6 10-129,-5-5 129,10 4 258,0-5 258,2 4 516,7 7 516,-8-3 129,8 8-258,-8 0 0,5 2-258,-5 2-129,2 8-129,-3-1-129,-5 1 0,0 1 0,-6 0 0,0 1-129,-5 0 258,-3 1-129,-1 2 387,-9-5 0,2 2 0,-11-3 0,5 2 129,-9-4 0,2 2 0,-5-6-129,-1 1-129,0-2-129,1 0-129,0-3-258,1-1-129,8 3-645,-6-7-1290,9 4-2322,2-4-516,12 4-516,-11-8 387</inkml:trace>
  <inkml:trace contextRef="#ctx0" brushRef="#br0" timeOffset="38823.22">17582 14820 6708,'0'0'4773,"0"0"-387,11 9-129,-10 1-3225,-1-10-1161,4 10 129,-3 1 0,-1 5 129,0 0 129,0 10 258,0 0-387,0 6 258,-1 1 0,-1 5-258,-2-2 129,1 1-129,1-4 129,1-3-258,-2-9 258,2-5-387,0-3 129,1-13-129,0 0 129,0 0-129,-2-5 129,2-11 0,0-5 0,0-2 129,0-4-129,2-4 129,2-4-129,2 1 129,2-1-129,1 3-129,2 2 258,2 0-258,3 1 258,1 6-129,2 3 0,3 2 0,-4 3 129,2 3-129,1 2 129,-2 4-129,1 2 0,0 1 129,-2 1-129,-2 2 0,1 0 0,-2 2 0,0 4-129,-2-2 129,-13-4 0,16 17 0,-12-6-129,-3 2 129,-1 1 129,-1 3 129,-10-3 0,1 7 129,-8-6 129,2 4-129,-5-4 0,1 3 258,-5-6-258,1 2-129,-1-2 0,0-4-129,0 0-129,1-2-258,3 4-903,-10-10-4128,7 0 258,-6-6-516,1-6-387</inkml:trace>
  <inkml:trace contextRef="#ctx0" brushRef="#br0" timeOffset="84874.854">18509 15348 2193,'0'0'2193,"0"0"-903,0 0-129,0 0-258,0 0 0,0 0 258,0 0-129,0 0-129,0 0-258,0 0 0,0 0-258,0 0 0,0 0-387,12-4 0,-12 4 0,14-6 129,-2 3-129,2-1-129,0 0 129,4 2 0,0-1 0,2 1 0,1 2 0,1-1-258,-4 1 516,3 0-516,-1 1 258,-2 4 0,0-1 0,-4 2 0,1-1 0,-4 3 0,-1 2 0,-1 1 387,-1 3-129,-5 1-129,2 3 129,-3-3 0,2 2 129,-1-2-258,1-1 129,0-2-258,2-2 129,5-9-258,4-1 0,6 0-129,4-3 129,4-3-258,2-4 0,2 4 129,0-2 0,-1 4-129,-5 1 387,-2 3 0,-4 0 129,-2 0 129,-4 7-129,0-3 0,-2 6 0,0-1 129,1 3-129,-2-4-258,1 4 129,1-3-129,0-1 0,0 1 129,0-4-129,-2 1 129,0-3 0,-1 0 129,-11-3 129,17 7 129,-17-7 0,14 11 0,-2-2 129,-12-9 0,21 16-129,-10-3-387,6-3-774,2-3-2709,9 6-903,-12-13 0</inkml:trace>
  <inkml:trace contextRef="#ctx0" brushRef="#br0" timeOffset="86254.933">18542 15294 774,'0'0'3483,"0"0"0,0 0-1161,0 0-1677,0 0-387,0 0-129,0 0 0,0 0 129,0 0 0,0 0-129,0 0 129,0 0-129,0 6 0,0-6 258,0 16-258,0-4 0,3 6 0,-1 2 129,1 5 129,0 2 0,-3-3 0,3 5 258,-3-7-258,3 2 129,-3-6 0,1 2-258,-1-10 0,1 2-258,0-4-129,-1-8 0,1 11 129,-1-11 0,0 0 129,0 0 0,0 0 129,0 0 0,0-10-129,-2 0 0,-4-4 129,1-4 0,-3-3-258,-1-5-258,-1-1 258,-1-3-129,-1 0 258,-2 1-258,2 2 0,-1-1 0,2 4 129,1 7 0,2-2 0,1 7 0,2 3 0,5 9 0,-3-10 0,3 10-129,0 0 0,0 0-129,0 0 0,0 0 129,0 0-129,0 0-129,0 0 258,7 0 0,-7 0 129,17 6 258,-6-6 0,9 0 0,1-3 0,7-4-129,4-5 129,6-2 0,4-2-129,2-1 0,0 0-129,-2 1 129,-4 0-129,-2 3 387,-11 4-258,-1 4 129,-11-2 129,-1 6 129,-12 1 0,0 0 129,0 0-258,0 0 258,0 8-258,0-8-129,-7 12-258,7-12-258,-7 16-645,-4-15-1419,11-1-2451,0 0-129,0 0-258</inkml:trace>
  <inkml:trace contextRef="#ctx0" brushRef="#br0" timeOffset="87810.022">19795 15350 1,'0'10'2450,"0"-10"1,0 0 129,0 0-3354,0 0-129,0 0 903,0 0 645,0 0 903,0 0 258,0 0 129,0 0-258,0 0-258,0 0-387,-3 9-258,3-9-516,0 18-129,0-3-129,4 4 0,1 6 129,-4 0-129,2 10 258,-3-1 0,0 5 0,0-6 258,-1 7 0,-5-7 0,3 1 0,-5-11 129,8 2-516,-1-10 387,1 3-258,0-18 129,5 15-387,-5-15 129,13 8-129,-13-8-129,13 0 258,-13 0-129,17-11 0,-17 11 0,17-14 129,-8 3-129,1 1 0,2-3 129,2-3-258,3-5 129,1 4 129,5-3-258,-1 0 129,3 4 0,-1-1 0,0 3 0,-1 5 0,-4 3 0,-1 2 0,-3 2 0,-2 2 129,-13 0-129,14 8 0,-14-8 129,7 15 0,-6-2-129,0-1 0,-1 4 0,0 0 0,0-2 0,0 1-129,0 0 129,0 1 0,3-4 0,1-2 0,-4-10 0,17 11 0,-17-11 0,22 2 0,-8-2 0,1-3-129,0-9 129,1-2 0,-2-3 0,1-1 0,0 3 0,0-2 0,-2 3 0,-1-3 0,-2 8 0,-10 9 0,19-6 0,-19 6 0,11 4 0,-11-4 0,11 19 0,-7-5-129,1 5 129,-1 0-129,0 2 258,0 3-258,0-2 258,-1 6 0,2-6-129,-2-1-129,3 2-129,-6-11-1290,10-4-3096,-10-8-129,18-6-516,-6-12-129</inkml:trace>
  <inkml:trace contextRef="#ctx0" brushRef="#br0" timeOffset="88000.033">20579 15454 6450,'-8'39'5031,"9"-22"-1161,-1-17-2451,0 0-3612,0 0-3096,12 0-516</inkml:trace>
  <inkml:trace contextRef="#ctx0" brushRef="#br0" timeOffset="88811.079">20707 15777 1935,'24'0'2322,"-24"0"-903,25-6-2064,-7 6 774,-1-2 516,4 1 774,-10-3 645,8 4 129,-19 0-129,25 0-129,-21-10-774,9 4-258,-10-5 0,4 0-258,-7-3-258,0 4 258,-7-6-129,-3 7 0,-5-2-129,-1 5 0,-2-2-258,-2 8-129,0 0 129,1 0-387,1 5 258,3 0-516,3 4 258,1-1 129,3 2-129,8-10 0,-11 13 129,11-13-129,-1 13 258,1-13 129,0 16-129,0-5 129,4 1 0,-1 3-129,6 6-129,-2 2-129,6 8 0,-1-2-258,5 7 129,-3-1-516,7 8 387,-5-7-129,3 4 0,-6-7 387,-1-2 129,-3-4 258,-4-6-129,-3-8 258,-2-13 129,-7 18 0,-7-15-129,0-3 0,-10-1 0,3-3 0,-8-7 258,2 1-129,-5-2 0,2 1 0,-2-11 0,7 7 0,1 5-129,4-5-258,9 3-129,2 1 129,9-3-129,9-1-129,11 4-258,4-11 0,12-1-258,-1-4-387,12 4-516,-8-14-516,10 9-387,-10-10-1419,-3 1-516</inkml:trace>
  <inkml:trace contextRef="#ctx0" brushRef="#br0" timeOffset="89359.111">20991 15364 4644,'0'0'4515,"0"0"-129,0 0-387,-5-8-3096,5 8-774,6-7 0,-6 7 0,0 0 0,18-2 258,-18 2 0,0 0 129,7 9-129,-4 6 0,-3 1 0,0 7-129,0 1 129,0 5-129,0 1-129,0 4 129,-1-5-129,1 3 0,-1-5 0,1 2 129,0-4-258,4-4 129,0-4 0,5-5-129,-9-12 0,24 13-129,-7-12 0,-1-1 0,2-8 129,-3 0 0,-1-1 0,-3 0 0,-11 9 0,13-10 129,-13 10 0,0 0 0,0 0-129,9 7 0,-6 4 0,3 4 0,0-1 129,2 2-387,-1 1 516,2 6-387,-1-5 258,0-1-129,-2 3 129,-2-2-258,4 0-258,-7-7-516,14 8-2580,-15-19-1419,11 4-516,-11-4 0</inkml:trace>
  <inkml:trace contextRef="#ctx0" brushRef="#br0" timeOffset="90206.159">21457 15787 4902,'12'21'2064,"5"-16"-2064,0-5 258,-4-3-3225,3-11 1161,12 10 903,-7-1 903,2-5 774,1 8 1935,-8 1 2064,-5-1-258,-11 2-1806,21 0-1548,-21 0-387,0 0-645,4-11 0,-4 11-129,-4-9 129,-5-4 0,-3 5 0,1-1 0,-5 2 129,1 4 0,-4-2 0,-1 5-129,3 0 0,-1 10 129,1-1-129,1 7 0,0-2 129,3 5-258,2 4 387,3 0-387,3-4 258,5 4-129,0 1 0,5-4-258,8 0 258,2-5-129,10-5-258,1-10-387,10 1-258,-4-13-387,16-1-258,-13-12 258,12 5-516,-11-13 516,5 13 129,-12-2 903,-5 4 387,-4 9 774,-9-3 0,1 12 387,-12 0 0,3 6-387,-3-6 129,-1 21-387,-6-9-258,4 3-258,-2-1 129,2 3-258,1 0 129,2-3-129,0 4 0,0-3-129,2 0 258,2 0 0,2-1 129,1-3 0,-4-2 0,-3-9 129,0 0 0,11 10 129,-11-10-258,0 0 129,0-5-129,0 5 0,0-20-129,2 10 0,3-5-129,1-5-129,9 0 258,0-2-129,11 4-258,2-1 258,6 6-387,-1-3 129,6 10-1032,-8-4-3096,6 6-516,-4 0-387,-10 1 129</inkml:trace>
  <inkml:trace contextRef="#ctx0" brushRef="#br0" timeOffset="90839.195">22661 15963 1806,'-4'73'3870,"4"-28"258,-3-5-387,-3 4-3096,2 7 387,-5-6-129,5 9 387,-12-15-129,9 9 129,-8-15-516,4 1-258,3-5-1548,-5-12-2451,13-17-1161,0 0-387,-10-12-129</inkml:trace>
  <inkml:trace contextRef="#ctx0" brushRef="#br0" timeOffset="91191.215">22679 16084 5934,'4'-22'5289,"-4"7"-774,1 2-129,4-5-3741,3-4-1161,-2-5-258,10 10 129,-3-12 258,9 6-129,-1 5 387,1 7 258,0 6 129,-1 5 516,4 9-129,-11 1 0,4 11-258,-12 4 258,1 10 129,-9-7-258,-2 6 258,-13-6-258,2 0 387,-8-6-645,0-4 129,1-4-258,-3-13-258,7-1-258,-4-3-258,10-5-258,-10-10-1032,22 18-774,-10-28-2193,9 8-516,1 4 129</inkml:trace>
  <inkml:trace contextRef="#ctx0" brushRef="#br0" timeOffset="91602.239">23104 15948 3612,'5'26'4644,"-5"-16"-645,0 10 0,0-5-3612,0 2-258,0 5 258,0-5 0,2 12 258,-2-10 0,4 3 0,-4-10 129,6 6-129,-6-18-129,3 17 129,-3-17-258,0 0 129,0-7-258,0-7 129,0 0-129,0-2 0,-1-10 0,1 3-258,0-3 258,5-4-516,3 4 516,1 6-516,6-3 516,0 6-645,2 7 129,1-3-387,10 13-516,-13-7-1032,18 7-2451,-6 0-387,0 3-516</inkml:trace>
  <inkml:trace contextRef="#ctx0" brushRef="#br0" timeOffset="91792.25">23489 16083 3870,'-12'1'1290,"16"-8"-1290,4-10 0,5 4-3483</inkml:trace>
  <inkml:trace contextRef="#ctx0" brushRef="#br0" timeOffset="92002.261">23593 15979 1677,'32'11'4773,"-25"0"-387,5 7-129,-3 3-2322,-9-6-1032,0 8-129,-2-6-129,-2 5-129,-12-5 0,6 3 258,-14-10 129,4 3 0,-7-5-387,1-1-129,-3-7-258,-1 0-258,4 0-387,-9-17-774,17 7-3483,-4-7-387,6-5-129,5-2 0</inkml:trace>
  <inkml:trace contextRef="#ctx0" brushRef="#br0" timeOffset="92618.297">23740 15614 4257,'0'0'4902,"0"0"-129,6 15-129,5 2-3354,-11-5-387,6 10-129,-6-2 129,4 13-258,-4-2 0,0 9-258,-4-1-129,-1 4 0,-3 1 0,-5 2-258,-1-1 258,4-1 0,-4-13-129,5-2 129,1-9-129,2-8-387,6-12 129,0 0-129,21-17-258,-6-9-258,8 8 258,-5-7-129,12 6 258,-7-7 129,2 11-258,-7 2 387,1 5 258,-4 8 129,-2 3-258,-2 10 129,-4 0 0,-2 6-129,-2 6 129,-2 6-129,-1 0 129,0 4 387,-10-7-129,3 3 129,-11-4 0,4 3 258,-8-12-258,3-1 129,-8-2-387,-1-7-129,1-5-387,-4-3-774,15-6-3870,-8-10-129,6 0-516,0-9-258</inkml:trace>
  <inkml:trace contextRef="#ctx0" brushRef="#br0" timeOffset="93722.36">23414 16119 774,'-20'13'3612,"20"-1"129,-12-12-387,12 0-2580,-16 0-258,16 0 129,-14 0 129,1-2 258,13 2 0,-14 0 129,14 0-129,0 0-258,-12 0-129,12 0-387,-7-6 0,5-4-129,2 2 0,0-5 0,0-2 0,5-2-129,1 2 0,4 0-129,1 1-129,4 8 0,-1-5-129,3 6 0,-2-2 0,3 7 0,-4-2 129,2 2 0,-2 0 258,-14 0 258,20 0 0,-20 0 0,13 9 129,-13-9-129,7 10 0,-7-10-129,0 25 0,0-10-258,0 0 258,-2 5-258,-3-3 129,1 0 258,-2 1 0,0-3 0,2 0 258,-8-7-129,6 7 258,-7-8-129,13-7-129,-25 17-129,10-9-129,3-2-129,-4-3-387,6 3-516,-10-8-1806,8-4-2193,12 6 0,-16-24-516</inkml:trace>
  <inkml:trace contextRef="#ctx0" brushRef="#br0" timeOffset="94526.406">24395 15548 9030,'7'15'5031,"1"-1"-129,-8-14-387,0 8-3999,0-8-645,0 11 129,0 1 0,0 3 129,-2 6 129,-10 4-129,0 8-129,-5 7 0,-5-3-1290,5 9-3354,-3 0-516,3-5 0,0-2-387</inkml:trace>
  <inkml:trace contextRef="#ctx0" brushRef="#br0" timeOffset="94801.422">24118 16559 12384,'8'26'4644,"-8"-26"-516,25 5-1419,-25-5-4386,29 13-1548,-16-13-1935,-1 8 0,-12-8-258</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1404 26 10,'-1'20'6,"-2"6"-2,0 4 0,-2 3-1,-1 5-1,-1 4 2,-3 2 0,-1 3 1,0 1 1,1 1 1,2 3 0,1 1 1,2-2-1,6 1-1,1-1 0,4-1-2,0-2-2,1-4 0,2-6 0,0-2-1,-1-7 0,0-3 1,-2-9 0,0-2 1,0-8 1,2-1 0,1-4 0,4-1 0,1-3-1,2-1 0,3-3-1,5 1-1,3-3-1,7 2 1,3-2-1,6 0 0,5 1 0,7 0 0,7 1 1,9 2-1,8-1 0,6 2 0,9 1 0,8 0 0,8 1 0,6 1 0,5 0 0,4 0 0,1 0 0,-2 0-1,1 2 1,-2-1 0,-4 0 0,-4 1 0,-5 1 0,-5-1 0,-6 1-1,-4-2 1,-10-1 0,-10 0-1,-7-2 1,-9-3 0,-7 0 0,-10 1 0,-7-2 0,-5-1 0,-7-1 1,-3-1 0,-6-2-1,-2-3 1,-3-2 0,-3-3 0,-2-4-1,-3-2 1,-4-4-1,1-4 1,-4-4-1,-1-3 0,0-4 0,-3-1 0,1-1 1,-1 0-1,1-1 1,1 5-1,-3 0-1,-1 6 1,0 1-1,-2 2 1,1 5-1,-1 4-1,-1 3 1,-1 4 0,0 5 0,1 2 0,1 5 0,-3 3 1,-1 2 0,-1 1-1,-3 1 1,-5 2 0,-7-1 0,-3-1 0,-12 0 0,-10-2 0,-12-2 0,-9-1 0,-8-4 0,-9-1 0,-8-2 0,-7-1 0,-2-1 1,1 2-1,1 0 1,1 3-1,6 1 0,5 2-3,12 4-13,8 4-9,5-6-2,9-1 0,6-7 0</inkml:trace>
  <inkml:trace contextRef="#ctx0" brushRef="#br0" timeOffset="2594">2438 862 1,'0'0'8,"0"0"-5,-8 0-3,2 4-4,-4 1 0,-4 0 0</inkml:trace>
  <inkml:trace contextRef="#ctx0" brushRef="#br0" timeOffset="2664">2352 896 1,'-38'12'2,"-10"3"0,-11 4 0,-10 3 1,-11 2 0,-10 3 1,-10 4 0,-4-2 1,-4 3-1,-1 0 1,-3-4 0,0 3 0,4-3-1,2-2 0,3-1-2,1-1 0,8-3 0,4-2-5,8-1-7,8-7-7,14-1 0</inkml:trace>
  <inkml:trace contextRef="#ctx0" brushRef="#br0" timeOffset="3065">381 1046 5,'0'0'9,"0"0"-8,5 7-6,-5-7 0,0 0 0,6 6 5,-6-6 1,0 0 1,0 0 1,0 0 1,0 0 1,0 0-1,0 0-1,0 0-1,0 0 0,-6 8 0,-4-1 0,-5 6 2,-6 5 1,-6 7 0,-7 7 1,-6 5 1,-2 5 0,1-1-1,1 0 0,4-4-1,6-3 0,6-9-1,8-3-1,6-7 2,10-4 1,8-5-1,7 1-1,5-5 1,8 1 0,5-3 0,7-1 0,6-4-1,8-1 0,2-2 0,6-2 0,6-4 0,6 2-1,-4-1-1,-3 2 0,-8 1-1,-7 2 0,-11 4-1,-9 2 0,-13 2 0,-7 1 0,-12-1-1,8 1 0,-8-1-3,0 0-9,0 0-17,0 0-1,-11-12 1,-2 1-1</inkml:trace>
  <inkml:trace contextRef="#ctx0" brushRef="#br0" timeOffset="4366">2894 916 2,'2'-8'8,"-2"8"0,0 0 0,0 0 1,0 0 0,0 0 1,0 0 0,0 12-2,2-2-3,0 3-3,1 6-2,-1 6 1,1 5 1,-1 5 1,1 3-1,1 4-1,-4 0 1,-2-2-1,0-1 0,-1-4 0,1-4 0,-1-3-2,1-6 1,-1-6-1,2-3 1,1-4-3,0-9-10,0 0-8,-8-10-1,-4-8 1</inkml:trace>
  <inkml:trace contextRef="#ctx0" brushRef="#br0" timeOffset="4727">2539 1102 6,'4'20'3,"4"0"0,3 4 1,5 1 0,1 2 1,5-2 0,1 1 0,2 1 0,2 0 0,1 3-1,0-3-1,2-2 0,0-4 1,-3-3 1,1-4 2,-3-7-1,0-4 2,1-7-1,1-4 0,-3-6-1,2-1-2,1-4-2,-1-2-1,-2-4 0,-2 0 1,-3-3 1,-5 3 0,-4-2 1,-3 3-1,-4 2 0,-1 3 0,0 5-2,-3 1-3,1 13-8,2-10-12,-2 10-6,10 0 1,-3-1 0</inkml:trace>
  <inkml:trace contextRef="#ctx0" brushRef="#br0" timeOffset="5558">3523 874 18,'48'6'10,"12"4"1,14 1-1,13 4 0,10 3-3,15 1-1,11 6-1,11 1-1,11 3 1,5-1-3,1 1 1,0-3 0,2 0 1,-8-5-1,-5-1 0,-9-5 0,-5-1 0,-13 0-1,-8 0 0,-11-2-1,-12 1-1,-14-3-1,-10 0-1,-14 0 0,-10-4-5,-10-2-10,-6-1-7,-10-6 0,-2-4 0</inkml:trace>
  <inkml:trace contextRef="#ctx0" brushRef="#br0" timeOffset="5989">6172 977 12,'0'0'14,"1"8"1,7 2-9,4 5-5,6 3-1,8 4 3,5 2 0,8 2 1,3 0-1,1-2 1,0 0 0,0-1 0,-6-4-2,-8-1 0,-5 0 0,-9-4 0,-6-1 2,-9 0 0,-8 0 0,-12-4 1,-6 7 0,-13-5 2,-8 2-1,-12-2 0,-3 4 0,-6-3-1,1-1 0,2 0-2,4-3 0,7-1 0,7 0-2,5-2-2,3-4-5,9 1-13,0-3-9,1-8-2,6-5 1</inkml:trace>
</inkml:ink>
</file>

<file path=ppt/ink/ink19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10-07T22:33:18.438"/>
    </inkml:context>
    <inkml:brush xml:id="br0">
      <inkml:brushProperty name="width" value="0.05292" units="cm"/>
      <inkml:brushProperty name="height" value="0.05292" units="cm"/>
      <inkml:brushProperty name="color" value="#FF0000"/>
    </inkml:brush>
  </inkml:definitions>
  <inkml:trace contextRef="#ctx0" brushRef="#br0">18136 5189 1,'0'0'1418,"0"0"-257,-7-5-387,7 5-258,0 0-258,0 0-129,-12-7-129,12 7-129,0 0 0,-14-7 0,14 7 129,-14 0 0,14 0 129,-14 0-129,14 0 129,-15 0 0,15 0 0,-11 0 129,11 0 0,0 0 0,-13 4 258,13-4 129,0 0-129,0 0 0,0 0-129,0 0 129,0 0-258,0 0 129,0 0-258,0 0 0,0 0 129,0 0-129,7 5 258,-7-5-258,13 2 0,-13-2 0,22 4 0,-11 2 129,4-3-129,2-1 0,1-2 129,1 3 0,0-3 129,5 3-129,-3-3 0,5 1-129,-5 0 258,2 4-258,1-4-129,0 2 129,-2-3 0,1 3 0,-1-3 258,0 0-129,1 0-129,0 0 129,0 0 0,0 0-258,-2 0 129,3 2-129,-1-1 0,1 3 0,-4-2 0,4-2 258,0 2-258,-2-2 129,-2 2-129,3 0 129,-2-1-129,-1-1 129,0 0 0,1 0-129,-2 0 129,1 1-129,1-1 0,-1 0 129,1 0-129,-1-2 0,0 2 0,3 0 0,-4-1 0,3-1 0,-4 2 0,4 0 129,-4 0-129,5 0 0,-3 0 129,0 0-129,1 0 129,-1 0 129,-2 0-129,4 1 0,-3-1 0,-1 0 0,-2 0 0,1 0 0,0 0-129,2 1 129,-4-1 0,2 0 0,-4 0 0,3 0-129,0 0 129,-2 0 0,0 0-129,0 0 129,0 0 129,0 0-129,1 0 0,3 0 0,-3 0 0,3 0-129,-3 0 129,2 1 0,-1-1-129,3 0 129,-4 0-129,0 0 258,-1 0-258,1 0 129,-3-1 0,2-2 0,-3 1-129,2 2 129,1-3 0,1 0-129,0 0 0,2 3 129,-1 0-129,2-2 0,-3 1 0,3-2 129,-3 2-129,0 1 0,0 0 0,1 0 0,-1 0 129,2 0-258,0 0 129,0 0 0,1 0 0,1 0 0,-2 0 129,1 0-129,-2 0 0,2 0 129,0 0-129,2 0 0,0 0 0,0 0 0,1 0-129,0 2 258,2 0-129,-2-2 0,-2 0 0,1 0 0,-4 0 0,1 0 0,-2 0 0,-1-2 0,-1 1 0,0 0 0,-1-1 0,-1 2 0,0 0 0,-11 0 0,19 0 0,-19 0 0,15 0 0,-15 0 0,14 0 0,-14 0 129,13 2-258,-13-2 129,11 0 129,-11 0-258,11 2 129,-11-2 0,0 0 129,11 0-258,-11 0 258,0 0-129,14 2 0,-14-2 0,12 0 0,-12 0 0,10 0 0,-10 0 0,0 0 0,13 0-129,-13 0 0,0 0-129,0 0-258,0 0-516,11 1-3225,-11-1-387,0 0-258,-1-7 0</inkml:trace>
  <inkml:trace contextRef="#ctx0" brushRef="#br0" timeOffset="12434.711">21489 4588 1,'0'-12'773,"0"12"-128,0 0-258,0 0 129,0-11-129,0 11 0,0 0-129,0 0 258,0 0-258,0 0 258,1-10 0,-1 10 129,0 0 387,0 0-258,0 0 0,0 0-129,0 0-129,0 0 0,0 0-129,1-13 0,-1 13-258,0 0 0,0 0 129,0 0 129,0 0-258,0 0 129,0 0-129,0 0 0,0 0 0,0 0 129,0 0-129,0 0 0,0 0-129,0 0 0,0 0 129,0 0 0,0 0-129,0 0 129,0 0 0,3 8 129,-3-8 0,0 0-129,4 15 129,-4-15-129,2 19 0,1-10-129,-2 6 129,1-1-129,1 2 387,0 0-516,1 1 387,2 0-258,-1 0 129,1-1 0,0-3-129,-1-1 0,-5-12 0,13 20 0,-13-20 0,7 12-129,-7-12 258,0 0-129,0 0 0,10 3 129,-10-3 0,0 0 0,7-10 0,-7 10-129,7-18 129,-4 4-129,1-1-129,1-2 129,1 1-129,1-4 258,1 3-258,0 0 387,-2 1-258,6 4 258,-6-1-258,1 1 129,-7 12 0,12-13-129,-12 13 0,0 0-129,11-11 258,-11 11-129,0 0 0,0 0 0,0 0 0,0 0 0,0 0 0,0 0 0,0 0 129,12 7-129,-12-7 0,0 0 129,14 17 0,-14-17-129,11 19 258,-7-6-387,4 1 258,-5-2-258,3 3 258,-3 2-258,1-3 258,-1 3-129,-1-5 0,-1-1 129,-1-11-129,1 14 129,-1-14-129,0 0 0,0 0-129,0 0-387,0 0-1161,0 0-2322,0 0-129,-6 0-387</inkml:trace>
  <inkml:trace contextRef="#ctx0" brushRef="#br0" timeOffset="13238.757">21892 4691 1806,'0'0'2193,"0"0"-645,0 0-387,-11-8-258,11 8 0,-5-12 0,5 12-258,-4-14-387,4 14 129,-4-17-129,4 17 258,-2-18-258,2 18 129,0-17-387,0 17 387,6-17-129,-6 17 129,13-17-258,-13 17 0,20-12-129,-9 8 129,-1-3 129,2 5-129,-12 2 0,18-7 0,-18 7-129,16 0 0,-16 0 0,13 0 0,-13 0 129,0 0-129,13 11 129,-13-11-129,8 17 258,-8-17-129,8 18 258,-5-3-516,-2-2 387,0-1-387,-1-12 387,0 17-258,0-17 129,0 17-129,0-17 129,-13 11 129,13-11-129,-20 8 258,7-7-129,0 3-258,-2-3 129,1-1-129,0 0-129,0-3-387,14 3-129,-21-14-1161,14 1-2193,7 13-258,-3-21 129</inkml:trace>
  <inkml:trace contextRef="#ctx0" brushRef="#br0" timeOffset="14122.807">22229 4213 1935,'0'0'2064,"0"0"-516,0 0-387,0 0-387,0 0-129,0-11-387,0 11 258,0 0-387,0 0 129,5-13 0,-5 13 0,0 0-129,0 0 0,0 0-129,0 0 0,0 0 129,0 0 0,0 0 258,10 0-258,-10 0 129,1 6 129,-1-6 0,4 15-129,1-2 0,-1-1 129,2 5-129,1 3-129,2 1 129,3 7-129,0-4 258,2 5-258,-1-5 0,1 6 0,-1-6-129,-2 1 0,-2-6 0,-1-3 0,-1-1 129,-2 0-129,-5-15 0,5 14 129,-5-14-129,0 0 0,0 0 0,0 0-258,3 11-516,-3-11-1290,-8-2-1419,8 2-645,-12-6 259</inkml:trace>
  <inkml:trace contextRef="#ctx0" brushRef="#br0" timeOffset="14798.846">22545 4335 2451,'0'0'2451,"0"0"-387,0 0-516,0 0-258,0 0-387,0 0-258,0 0 0,0 0-258,0 0 0,0 0 0,0 0-258,0 0 387,0 0-258,0 0 0,0 0 0,0 0 0,0 0 129,-5 10-129,5-10 0,0 0-129,0 0 0,0 0 0,-5 12 258,5-12-258,-1 13 0,0-1 0,1 0 0,0 2 0,0 1 0,1 2 0,3-3 0,3 2-129,-4-1 129,6-1 0,-9-14-129,13 19 129,-13-19-129,10 16 0,-10-16 0,0 0 0,0 0 0,0 0 129,0 0-129,0 0-129,0 0-516,0 0-774,0-10-2580,0 10-387,-10-18 0</inkml:trace>
  <inkml:trace contextRef="#ctx0" brushRef="#br0" timeOffset="16010.915">22714 4330 258,'0'0'1419,"5"-10"129,-5 10 0,0 0 0,4-12-129,-4 12-129,0 0-258,0 0-129,0 0-387,0 0 0,0 0-129,0 0-258,0 0 258,0 0-258,0 0 0,0 0 0,0 0 0,0 0 0,0 0 129,6 10 0,-6-10-129,5 16 0,-1-5 0,-1 1-129,0 2 129,-1-1 0,1 3-129,2-3 0,-1 1 0,0-2 129,0 0-129,-4-12 258,11 17-129,-11-17-129,7 12 129,-7-12 129,0 0 0,0 0 129,0 0 129,0 0-258,0 0 0,0 0 0,11-16 0,-9 3-258,4-4 0,0-1 0,1-3-129,5 1 0,-2 0 129,1 3 0,0 2-129,-1 5 129,-2 0 0,-8 10-129,12-7 129,-12 7-129,0 0 0,0 0 129,0 0 0,9 5 0,-9-5 129,1 15 0,3-3 0,-4-12 0,3 19 0,-3-19-129,3 23 129,0-11-129,1 2 129,-2-2-129,-2-12 0,7 20 129,-7-20-258,8 17 258,-8-17-129,5 11 129,-5-11 258,0 0-258,13 1 0,-13-1 0,7-8 0,-2-4 129,0-1-129,3 0-129,-2-3 0,1 3 0,-2 1 0,0 1 0,-5 11 0,9-17-129,-9 17 129,0 0 0,0 0 0,13-10 0,-13 10-129,0 0 129,11-2 0,-11 2-129,0 0 0,15 7 129,-15-7-129,9 13 0,-9-13 129,9 20-129,-5-6 129,2 0-387,-5-2 129,5 5-903,-5-5-3096,-1-12 129,5 11-645</inkml:trace>
  <inkml:trace contextRef="#ctx0" brushRef="#br0" timeOffset="16475.942">23256 4238 2451,'0'17'3354,"0"-17"-1935,-6 15-387,6-15 258,-1 14 129,1-14-258,0 15-129,0-1-129,0-14-258,1 25 0,-1-9-258,0 1-258,0 3 0,0-3-129,0-3 0,0-1 0,0-2-258,0-11-387,0 12-1032,0-12-2322,0 0-129,0 0-129</inkml:trace>
  <inkml:trace contextRef="#ctx0" brushRef="#br0" timeOffset="17126.979">23534 3871 1548,'0'0'1935,"0"0"258,0 0-129,0 0-516,0 0-387,0 0-516,0 0 129,0 0-387,0 0 258,0 0-129,0 7 129,0-7-258,0 14 0,0 0 129,-1-2-129,1 8-129,-4-1-129,-1 5 0,2 3 129,-1 6-129,-1 0 0,0 4 0,-1 3-129,0-4 129,0-2 129,4 3-129,-3-7 0,4-2 129,-1-7 0,2-3-129,2-7 258,7 2-258,3-8 0,6-5-129,3 0-258,-1-5-387,9 0-258,-9-10-1290,3-3-2193,3 2-258,-9-6 258</inkml:trace>
  <inkml:trace contextRef="#ctx0" brushRef="#br0" timeOffset="17528.002">23420 4103 3354,'0'0'3999,"18"2"-1419,-7 0-1290,-11-2 258,26 0 0,-13-2-129,14 0-258,-4-8-258,10 5-129,1-6-258,6 4-129,0-1-129,1-1-258,-4 2-129,-7 0-774,3 6-2451,-10 1-1032,-23 0-516,11 0 258</inkml:trace>
  <inkml:trace contextRef="#ctx0" brushRef="#br0" timeOffset="18399.052">22528 4045 129,'0'0'2193,"-2"-12"-129,2 12 258,0 0-516,0-13-129,0 13 129,0 0-258,0 0 129,0-15-129,0 15-258,0 0 0,0 0-129,0 0-387,0 0 129,0 0-129,0 0-387,0 0 0,0 0-129,0 0-129,0 0 0,0 0-258,0 0-129,0 0-516,-15 0-1806,15 0-2064,-5 11-258,5-11-516,0 0 0</inkml:trace>
  <inkml:trace contextRef="#ctx0" brushRef="#br0" timeOffset="19831.134">24193 4308 903,'-1'-17'1419,"1"17"-129,-1-19-129,1 7-387,0 0-258,0-1 129,2-1-387,4 2 129,-6 12-258,14-21 0,-14 21 0,17-13 129,-17 13-258,17-8 129,-17 8 0,18-1-129,-18 1 258,16 0-258,-16 0 129,14 0 258,-14 0-258,13 1-129,-13-1 258,10 11-129,-10-11-129,7 14 258,-7-14-129,4 19-129,-4-19 129,5 22-129,-4-12 129,-1-10 0,4 20 0,-4-20 129,0 19 0,0-19 0,0 18 0,0-18 387,-7 13-258,7-13 0,-18 15 0,6-13 258,2 2-387,-7-4 0,1 3 0,0-3-129,-3 0 129,4 0-258,-2-7 0,7 2-387,-3-2 0,13 7-129,-17-14-516,17 14-903,0 0-1935,-10-25-129</inkml:trace>
  <inkml:trace contextRef="#ctx0" brushRef="#br0" timeOffset="20804.189">24405 4106 516,'0'0'1677,"0"0"-387,0 0 258,11 0-258,-11 0 0,0 0 0,0 0-258,16 8-129,-16-8-387,0 0 129,12 15-258,-12-15 258,9 12-258,-9-12 0,7 18 0,-3-8-129,-4-10 0,7 18 129,-7-18-129,7 17-129,-7-17 0,6 14 129,-6-14-129,0 0 387,0 0-258,11 15 258,-11-15 0,0 0 129,0 0-258,0 0 0,13-15 0,-6 3-129,-3-2-129,7-3-129,-2 1 0,2-2-129,2 2 258,-4 2-258,2 3 129,-2 0-129,-9 11 0,13-6 129,-13 6-129,0 0 129,0 0-129,10 8 0,-10-8 129,4 16 0,-4-16 0,7 20 0,-3-6 0,0-1 0,2 3 0,0 3 0,1-2 129,-1-2-129,0-1 0,-1 1 129,-2-5-258,-3-10-387,6 21-2064,-6-21-1677,0 0-387,-6 12-129</inkml:trace>
  <inkml:trace contextRef="#ctx0" brushRef="#br0" timeOffset="22312.276">21836 5022 1161,'12'-2'1161,"-12"2"-129,0 0 0,0 0 387,0 0 129,0 0 0,11-3-129,-11 3 129,0 0-129,0 0-258,0 0-129,-10 0-516,10 0 0,-13 7-258,13-7-258,-21 10 129,9-3 0,-2 1-129,1 1 0,-2 0 129,1 3-129,-1 1 0,4-2 0,0-3 129,11-8-129,-15 16-129,15-16 129,0 0 0,0 14 129,0-14-129,18 0 0,-4 0 0,1 4 0,2-3 0,1 1 0,0-1-129,1 0 129,-1 4-129,0 1 129,-2 0-129,0-3 0,-2 4 0,-1 0 0,-13-7 129,17 15-258,-17-15 258,7 17 0,-7-17 258,0 16-258,0-16 129,-10 18 0,-2-11 0,1 0 129,-4 0-129,0-4 129,-4 3-129,2-2-129,-3-2 129,1 1 0,-1-1-129,2-1-129,3-1 129,0 0-129,15 0-387,-19 0-129,19 0-516,0 0-1032,0 0-1935,0-8-516,0 8 387</inkml:trace>
  <inkml:trace contextRef="#ctx0" brushRef="#br0" timeOffset="23055.318">22040 5162 774,'16'1'1935,"-16"-1"0,0 0-258,16 0 0,-16 0-516,14 0-129,-14 0-258,17-9-258,-17 9 129,23-18-258,-10 6 0,2-1-258,-2 0 129,2 0-258,-4 2 0,-11 11 0,14-17 0,-14 17-129,0-11 0,0 11 0,-10-5 0,-1 5 129,-1 0-258,-3 0 258,1 3 0,-3 2 0,1 1 0,2 0 0,-1 1 258,3 0-258,-1-2 129,13-5-129,-20 16 129,20-16 0,-10 18 0,10-18 0,-4 17 258,4-17-129,0 19 0,0-7 0,0-12 0,2 24 0,2-12 0,-1 3-129,2-3 0,3 3 129,-8-15-129,20 21 129,-7-13 129,1-3-258,3 1 129,6-2-258,-2-4-129,4 0-258,0 0-1032,1 0-2838,-9-13-129,11 9-129</inkml:trace>
  <inkml:trace contextRef="#ctx0" brushRef="#br0" timeOffset="23895.366">22362 5083 2580,'0'-5'1806,"0"5"258,0 0-387,0 0-387,0 0-258,0 0-258,0 0-129,0 0-258,0 0-258,0 0 387,0 0-129,0 0 129,0 0-129,0 0 129,0 0 129,9 5 0,-9-5-129,6 16-129,-6-16-258,3 20 129,0-10-129,-1 4-129,-2-14 0,3 20 129,-3-20-129,4 16 0,-4-16 129,0 0-129,0 0 129,0 0 129,13 5-129,-13-5-129,12-11 258,-4-1-129,2 1 0,3-3-129,-1-2 129,3-1-258,-2 4 258,1-2-129,-2 3 0,1 6 0,-13 6-129,15-16 129,-15 16 0,0 0-129,11-7 129,-11 7 0,0 0 0,0 0 0,4 5 129,-4-5 0,4 14 0,-2-1 0,0-4 0,0 6 129,-1-1-129,1 3 0,1 1-129,-1-1 129,1-3 0,-1 0-258,0-4 0,-2-10-387,7 17-1290,-7-17-2580,0 0-129,14 0-387</inkml:trace>
  <inkml:trace contextRef="#ctx0" brushRef="#br0" timeOffset="24492.4">22783 4838 516,'6'-12'2967,"-6"12"-1419,0 0-645,0 0 387,0 0-258,0 0-129,0 0 0,0 0-129,0 0-129,6 6 0,-6-6 0,1 14-258,-1-14 258,4 24-129,-4-9 0,4 5 0,-3 5-129,3 2 0,-2 4 0,2 1-258,-2-1 0,3 0 0,-2-1-258,2-3 129,-2-5 0,0-5 0,0-5-258,-3-12-129,6 17-258,-6-17-645,0 0-2838,0 0-129,0-11 129</inkml:trace>
  <inkml:trace contextRef="#ctx0" brushRef="#br0" timeOffset="24912.424">22692 4971 516,'10'7'3741,"5"-9"0,-1 2-1935,-14 0-129,30-8 129,-16-3-387,7 10-129,-1-10-258,9 6-258,-4-5 0,4 5-516,-1-4 0,1 6-129,1 0 0,0-1-129,-6 0 0,-1 3 0,-2 1 0,-5-1 0,-2 1-129,-14 0 0,15 0 0,-15 0-387,0 0-774,0 0-1935,-8 5-1290,8-5-129,-21 3-128</inkml:trace>
  <inkml:trace contextRef="#ctx0" brushRef="#br0" timeOffset="25865.479">23084 5087 516,'11'5'1677,"-11"-5"0,15 0-387,-15 0 0,20 0-129,-6 0-129,-2-4-129,3 3-258,-1-6 129,2 5-516,-6-3 258,5 3-258,-4-2 0,0 0-129,-11 4 258,16-8-258,-16 8 0,0 0 0,0 0-129,0 0 0,0 0 0,-3-10 129,3 10-258,-21-1 129,10-4 0,-3 5 0,0 0 129,-2-1-129,2 1 129,3 0 0,-2 0 129,13 0-129,-21 0 0,21 0 0,-15 3-129,15-3 129,0 0-129,-14 9 0,14-9 0,0 0 0,-10 9 0,10-9 129,-7 11 0,7-11 129,-12 16 129,12-16-129,-9 16 129,5-4-129,4-12 258,-8 22-129,8-22 0,-3 19-129,3-19 129,0 24 129,0-24-258,9 23 129,-9-23-129,16 18-129,-4-9 129,4 1-258,4-2 129,1-1-129,1-1-129,1-5 129,0 4 0,1-2-129,-3-1 129,-2-2 0,0 0-129,-7 0 0,4 0 0,-16 0-387,19 0-1161,-19 0-2709,0 0-129,0 0-387</inkml:trace>
  <inkml:trace contextRef="#ctx0" brushRef="#br0" timeOffset="26775.531">23447 5032 1419,'0'0'1548,"0"0"-129,0 0 129,0 0-129,0 0-258,13 5 129,-13-5-258,0 0 0,0 0-129,12 13-258,-12-13 129,8 13-129,-8-13 0,7 17-258,-7-17-129,8 24 129,-3-13-258,-1 1 129,-4-12-129,8 21-129,-8-21 129,8 12-129,-8-12 129,0 0-129,0 0 258,0 0-129,11 5 129,-11-5-129,0 0 258,15-15-258,-10 4 0,6-4-129,-2-2 129,1 0-258,2 1 129,-2 0 0,-1 0 0,-9 16 0,16-20 0,-16 20-129,0 0 129,10-9-129,-10 9 129,0 0 0,0 0 0,0 0 0,7 9 129,-7-9-129,7 17 129,-3-5 0,-1 3 0,1-3-129,1 5 129,-2 3-129,2-4 129,-1 2-129,-1-4 0,-1 0-258,2 0-129,-4-14-1032,0 0-2709,9 19-516,-9-19-258</inkml:trace>
  <inkml:trace contextRef="#ctx0" brushRef="#br0" timeOffset="27759.587">24033 4964 645,'0'0'1806,"0"0"-129,0 0-129,0 0 0,-4-7-387,4 7-258,0 0 0,0 0-129,-13-3 0,13 3-258,-12 0 0,12 0-129,-14 0-129,14 0 129,-18 8-129,7-1 0,-3-2 0,14-5 0,-24 19 0,13-4 129,-3-3-129,4 2 258,-2 1 0,5-1 0,-3-2-129,6 3 0,4-15 129,-8 19-129,8-19-129,-2 12 0,2-12-129,0 15 129,0-15-129,14 8 0,-14-8 0,24 9-129,-6-7 0,-1 1-258,5 1-387,-3-4-258,10 0-903,-10 0-2838,2-1 0,1-2-258</inkml:trace>
  <inkml:trace contextRef="#ctx0" brushRef="#br0" timeOffset="28574.634">24209 5037 774,'0'0'1419,"0"0"-387,0 0-258,0 0 0,0 0 129,0 0 129,0 0-129,0 0 0,0 0 129,11 0 129,1 0-129,-12 0 0,21-3-258,-9-6 0,6 4-387,-6-7 129,6 4-387,-3-4 0,-1 0-258,-2 2 129,-12 10 0,15-17-129,-15 17-258,4-14 129,-4 14 0,0 0 129,-12-13-129,12 13-129,-23 0 258,8 3 0,-1 2 0,0 2 258,-2-1-129,3 5 0,-3-2 129,2 2 0,2-2-129,2-1 258,-1 4-129,2-1 0,2 1 129,1 0-129,3 0 129,5-12 258,-7 21-129,7-10 0,0 2 129,0-13 0,12 16-129,-12-16 0,21 15 0,-10-8 0,5-1-258,2 0-387,-1-6-1032,8-1-2967,4 1-258,-4-6-387</inkml:trace>
  <inkml:trace contextRef="#ctx0" brushRef="#br0" timeOffset="29935.712">22552 5486 1677,'0'0'2193,"0"0"-387,0 0-129,0 0-516,0 0 129,0 0-129,0 0-129,0 0 0,0 0-129,7 10-129,-7-10 0,6 20-258,-6-8 129,5 10-258,-2 1-129,2 6 0,-2 3 0,4 5 0,-3 1-129,1 6 258,-1-5-258,2 0 0,-1-4-129,1-3 129,-1-7-129,0-2 0,0-8 0,-5-15-129,6 17-129,-6-17-387,0 0-1032,0 0-2451,0 0-258,4-10-387</inkml:trace>
  <inkml:trace contextRef="#ctx0" brushRef="#br0" timeOffset="30974.771">22779 5782 1935,'0'0'1548,"0"0"-129,16 0 387,-5 0-516,2-3-258,4-4-129,-2 0-387,4-3 129,-3 0-258,2 1 0,-4-3-129,1 2-129,-15 10 129,20-13 0,-20 13 0,6-12 0,-6 12-129,0-12 258,0 12-258,-14-5 0,3 1 0,1 2 0,-4 2-129,3 0 0,-3 4 0,3 3 0,0 0 0,11-7 0,-20 18 0,14-7 129,-1 0-129,2 3 258,2-3-129,0 5 258,2-6-129,1 5 0,-1-3 0,1 2 0,0 0 0,0-2-129,0 0 129,2-1 0,-2-11-129,9 21 0,-9-21 0,16 17 129,-16-17-129,22 14 0,-9-11 0,3 6 129,-1-9-129,3 2-129,-2-2 129,0-4-129,1-5 0,1 1 0,-3-4 0,3-4 0,1-4 0,-3 3 0,2 2 0,-2-2 0,0 3 0,-3 1 0,-1-1 0,-2 4 0,-10 10 0,12-8 0,-12 8 0,0 0-129,0 0 129,0 0 0,0 0 0,0 0 0,0 0 0,0 0 0,0 0 129,11 8-129,-11-8 129,5 17 0,-5-17-129,5 17 129,-5-17 0,7 13 0,-7-13-129,20 2 129,-3-5-129,3-6 129,6 0 0,2-3 0,4 1 0,4 2-129,-3 4 129,-4 1 0,-6 3 0,-3 1 0,-5 2-129,-1 6 129,-14-8 0,8 14 0,-8-14 0,3 15 0,-3-15 258,4 12-258,-4-12 129,4 12-258,-4-12-387,0 0-645,14 10-2838,-14-10-903,12 0-387,-12 0-129</inkml:trace>
  <inkml:trace contextRef="#ctx0" brushRef="#br0" timeOffset="31970.828">23704 5807 2322,'0'0'1677,"0"0"-129,13-1 129,-13 1-516,15-16-129,-15 16-258,21-20 0,-9 7-516,1-1 0,-5 0 0,2 2-129,-5-1 0,-2 4 0,-3 9 0,0-18 129,0 18 0,-21-7-129,7 7 0,-3 1 0,-2 6 0,2 3 0,-4-2-129,2 3 129,2 0-129,3 1 387,1-6-129,13-6 0,-16 14 0,16-14 129,-7 17 0,7-5-129,1-1 0,6 1-129,4 2 258,-1 5-258,5 5 0,1 1-129,2 2 0,0 1 0,0 5-258,-4-1 0,-1 5 0,-4-4 129,-5-3 129,-2-2 0,-2-3 0,-6-3 129,-3-5 0,-5-2 258,-2-6-258,-2-2 0,-1-5 0,2-2-129,0-2 0,1-8-258,4-2-258,0-7 258,7 0 0,4-6-129,3 1 0,8 0-129,7 0 129,6 0-129,4 2 129,1-6-645,5 9-903,4 5-2193,-11-12 387</inkml:trace>
  <inkml:trace contextRef="#ctx0" brushRef="#br0" timeOffset="33122.894">24029 5460 1161,'0'0'1806,"5"-11"-387,-5 11 129,0 0 129,0 0-129,0 0-387,0 0-129,0 0-258,0 0 0,0 0-258,0 16 258,0-16-387,0 22 258,0-7-129,0 10 0,0-2 258,0 12-258,0-3 0,0 2-129,0 2 0,3 1-129,0-2-129,4-2-129,0-6 129,-2-4-129,5-5-129,0-4 0,3 0-258,-13-14-129,23 8-258,-23-8-645,15-1-1032,-15 1-1806,5-19-387,-5 19 129</inkml:trace>
  <inkml:trace contextRef="#ctx0" brushRef="#br0" timeOffset="33414.911">23914 5648 2193,'0'0'3741,"10"0"-774,-10 0-1032,13-2-258,3 2 0,-16 0-258,28 0-129,-13 0-387,12 0 0,-3 0-258,4 0-258,-1 0-129,2 0-129,-1 0-129,-3-2-258,0 2-387,-10-2-903,6 1-2064,-4 1-1161,-17 0-129</inkml:trace>
  <inkml:trace contextRef="#ctx0" brushRef="#br0" timeOffset="34158.953">24183 5462 1548,'14'0'3741,"-14"0"258,0 0-2580,0 0-129,0 0-258,0 0-129,0 0-129,0 0 0,13 15-258,-13-15 258,4 25-387,-3-8 129,7 6 0,-4 0-129,3 8 0,-3-3-129,3 2 0,0 3-129,2 0 129,0-3-258,-1 4 0,2-2 129,-3-7-129,3 0 0,-1-2 0,2-7-129,-3-1 129,-8-15 129,17 7-129,-17-7 0,17-4 0,-5-9 0,-5-3 0,3-2 129,-1-4-258,2 1 258,-3 1-129,2 3 0,0 3 129,-3 2-129,2 1 0,-9 11 0,14-10 0,-14 10 0,10 0 0,-10 0 0,0 0 0,12 4 129,-12-4-129,6 19 0,-3-7 0,2 3 129,1 5-129,-1 2 0,2 4 129,1 2 0,0 1-129,-2-6 129,0 3 0,1-4-258,-4-5 129,2 1-516,-5-18-903,0 0-3096,0 17-129,0-17-387,0 0 259</inkml:trace>
  <inkml:trace contextRef="#ctx0" brushRef="#br0" timeOffset="38714.214">8851 4756 903,'0'0'516,"0"0"387,0 0 129,11 1 0,-11-1 387,0 0 0,0 0-129,0 0 0,0 0-258,0 0-516,0-8 129,0 8-258,0 0 129,0 0-258,0 0 0,0 0 129,-10-9-129,10 9-129,0 0 0,0 0 129,-12-8-129,12 8-129,-12 0 0,12 0 0,-14 0 0,14 0 0,-19 5 0,19-5 0,-18 6 0,18-6 0,-16 6 0,16-6 0,-11 10 0,11-10 0,0 0 0,-13 12-129,13-12 129,0 0 0,0 0-129,-3 12 129,3-12 0,0 0 0,13 4 0,-13-4 0,23 3 129,-6-3-258,1 2 129,-1 3-129,4-3 129,-1 4-129,0-1 129,0 0 0,-3 3-129,1-2 129,-2 1 0,2 1 129,-5 3-129,1-4 0,-2 5 0,-2 0 0,-3 2 0,-1-1 0,-2-1 0,-1-2 129,-3-10 0,3 19 0,-3-19 387,0 10-129,0-10 129,0 0 129,-9 3-129,9-3-129,-14 4 0,14-4 129,-19 0-387,9 0 0,-2-4-129,12 4 0,-20-6 0,20 6 0,-20-9 0,20 9 0,-17-7-129,17 7-258,-12-3-258,12 3-258,0 0-903,0 0-2193,0 0-516,0 0 0</inkml:trace>
  <inkml:trace contextRef="#ctx0" brushRef="#br0" timeOffset="40530.318">9308 4834 903,'0'0'1548,"0"0"0,15 12-516,-15-12 0,0 0-129,14 10-258,-14-10 0,13 1 0,-13-1-258,19 0-129,-9-4 258,5-4-387,0 1 129,2-4-258,1-1 258,-1 0-258,3-1 0,-4-2-258,1 3 258,-5-2 258,-2 2-258,-10 12 129,12-20-129,-12 20 0,0-14 0,0 14-129,-12-10 129,12 10-258,-22-2 258,8-1 0,0 3 0,-2 0 0,0 3 0,-1-1 258,3 5-258,-4 0 129,3 1-129,-2-1 0,3 3 129,0 0 0,4-3 0,10-7 0,-20 17 258,20-17-129,-12 21 0,6-6-129,4-2 258,-1 3-129,0 1 0,2 2-129,1-1 0,0 0 129,0 0-129,3-2 0,-1-1 129,5 1-129,1-3 0,2-1 129,1-1 129,3-1-258,0-4 129,6 1-129,-1-7 129,2 0 0,-1-1 0,3-8-129,1 1 0,-1-4 0,-3 0 0,1-4-129,-1 1 0,-3 0 0,0 1 0,-3 0-129,-3-3 129,-1 4 0,-3-4 0,2 3-129,-2-2 129,1 2 0,-2-1-129,0 5 129,-6 10 0,11-20 0,-11 20 0,11-12-129,-11 12-129,0 0 129,12-5-129,-12 5 129,0 0 0,0 0 0,11 5 129,-11-5 0,5 12 0,-5-12 129,8 23 0,-2-10 0,-1 1 0,2 2 0,-1-2 258,0 2-258,-2-5 129,3 0-129,-7-11 0,17 6 0,-2-6 0,2-12-129,4-2 0,4-4 0,0-5 258,2 0-129,-4 0 0,0 3 129,-8 3-258,-2 2 258,-13 15-129,14-17-129,-14 17-129,0 0-129,0 0 258,0 0-129,0 0 258,0 0 129,0 0 0,0 0-129,12 7 129,-12-7-129,0 0 0,7 17 0,-7-17 0,10 20-129,-5-7 0,2-1 0,0 1 0,0 2 0,4-2 0,-1 1 0,1 1-129,-11-15 0,22 25-258,-22-25-516,22 21-516,-22-21-2322,12 7-774,-12-7-258</inkml:trace>
  <inkml:trace contextRef="#ctx0" brushRef="#br0" timeOffset="41027.346">10088 4413 1806,'0'0'3096,"6"19"-258,-6-9-2451,0-10-129,1 22 387,-1-22 258,1 22 258,-1-22-129,8 23 129,-8-23-129,20 25-129,-8-9-258,9 5 129,-2 4-258,3 6-387,2 1 129,0 0-258,-3 1 0,-3 0 0,-2-2 0,-4 0 0,-5-6 0,3-2 0,-7-6 0,-2-3 0,-1-14 0,1 15 0,-1-15-645,0 0-387,0 0-516,-5-12-387,5 12-129,-18-29-258,9 13-387,-12-7 387,3 1 387,-6 1 904</inkml:trace>
  <inkml:trace contextRef="#ctx0" brushRef="#br0" timeOffset="41247.359">10075 4707 1032,'-13'-4'1548,"-1"-3"258,14 7 129,-2-12 129,2-1-129,0 13 0,13-20-645,4 14-129,0-9-387,10 6 0,-2-7-258,9 7 0,-3-3-129,5 5-129,-2-3-129,2-1-258,-2 8-516,-4-7-774,2 5-2322,-5 2-774,-9-5 129</inkml:trace>
  <inkml:trace contextRef="#ctx0" brushRef="#br0" timeOffset="42386.424">10520 4766 1677,'0'0'3354,"0"0"0,0 0-2709,13 0-645,-13 0 258,18 0 258,-18 0 0,24-12 129,-12 4-129,3 2 129,-2-4 0,3 0-129,-2-2 0,1 2-258,-3-2 0,3 2 0,-5-3-129,-1 2 258,-3-1-258,-6 12 129,4-18-129,-4 18 0,0-14-129,0 14 0,-16-9-129,16 9 0,-22 0-129,10 0 129,0 0 129,-1 2-258,0 6 258,1-1-129,1 2 258,11-9-258,-16 20 258,11-8-129,1-2 258,1 1-258,3-11 129,-5 22 0,5-22 0,0 24 129,0-12-129,0 4 0,0 1 129,3 1 0,0-3-129,2 0 0,0 0 0,3-2 0,-2-1 0,3-1 0,-9-11 0,19 13 129,-8-12-129,3 1 129,1-2-129,4-2 129,-2-7-129,4 0 0,2-5 0,-2 0 0,2-1-129,0-2 0,-1 0-129,-6-1 129,2 2 0,-3-1 0,-2 5-129,-2 0 129,-11 12-129,13-14 129,-13 14 0,0 0 0,0 0-129,0 0 129,0 0-258,6 7 258,-6-7 0,0 17-129,0-17 129,0 21 0,0-21-129,5 18 129,6-18 0,5 0 129,3-8-258,4-2 258,4-1 0,0-4 129,0-2-129,-3 3 0,-2 3 0,-5 6-129,-4 3 129,-2 2 0,-11 0-129,19 15-129,-8 1 129,-1 1-129,0-1 129,2 2 0,-3-5 129,4 2-129,-5-3 0,-8-12 0,15 15 0,-15-15-387,15 14-645,-15-14-2580,0 0-1032,16-3 0,-11-11 1</inkml:trace>
  <inkml:trace contextRef="#ctx0" brushRef="#br0" timeOffset="43342.479">11530 4555 1806,'15'4'3483,"-15"-4"129,0 0-1419,0 0-1806,0 0 0,0 0-129,0 0 129,-10-2 258,10 2 0,0 0-129,0 0-258,-14 0 0,14 0 258,-12 0-387,12 0 129,-15 7 0,15-7-129,-13 12 0,13-12 129,-12 17-129,12-17 0,-5 23 0,4-12 0,1 2 129,0 4-258,2-4 387,6 3-387,1-2 258,0 2-129,1-4 258,4 3-258,-1-5 0,2 3 0,-3-6 0,5 0 129,-1-5-129,5 2 129,1-4-129,2 0-129,2-8 129,6 0-129,0-1 129,1-9-129,2 0-129,-4-2 258,2 1-258,-5-5 129,-1 2-129,-4 0 258,-3 0-387,-6 1 258,-3 2-129,-6 1-129,-4 4 129,-1-1-129,-3 3 129,-8 1-129,-2 5 258,-3 1-387,0 5 387,-3 0 0,0 5-129,0 3 129,-2 2 0,1 3 129,0 1-129,1 2 129,-1-1-129,3 3 258,2-4 0,1 1-129,4 0 258,7 1-258,1-1 129,7 2-129,9-4 258,12 3-258,10-4 129,10 3-129,5-5 0,8 3-129,8-5-258,-1-3-516,13 6-1677,-9-7-1935,-5-4-387,-9-4-387</inkml:trace>
  <inkml:trace contextRef="#ctx0" brushRef="#br0" timeOffset="44626.552">10971 5053 1032,'0'0'1935,"0"0"-1935,0 0 387,11 1 516,-11-1 387,0 0-129,0 0 129,0 0-258,0 0-129,0 0-129,0 0-516,0 0-129,5 12 0,-5-12 0,4 19 0,1-4 258,-1 2-258,3 7 129,1 3-129,1 7 258,3 2-258,1 5 129,0-3 0,2 4-129,0-6 387,1 0-387,-1-7 129,-1-5-258,-1-7 258,-1-4-129,-12-13-129,17 14 0,-17-14-258,0 0 0,13 10-516,-13-10-774,0-7-2451,0 7-129,0-15 259</inkml:trace>
  <inkml:trace contextRef="#ctx0" brushRef="#br0" timeOffset="46442.656">11391 5341 774,'17'8'3612,"6"-7"129,-23-1-129,23-7-3612,-9 2-258,6-1 645,0 0-258,-3-3 0,3-3 258,-6-1 0,3 0-129,-8-6 129,4 4 129,-7-2-258,-1 2 0,-5-2-129,0 5 0,-4 0 129,-3 1-129,-6 4-258,4-2 129,-5 8-258,3 0 129,-1 1 129,-2 2 0,4 2 0,10-4 129,-20 18-129,12-1 258,-1-7-258,1 6 0,0-1 129,1 0-129,1 1 129,0 2 129,-2-3-129,7 3 258,-5-1 0,6 0 0,-4 0-129,4 3 0,0-3 129,0 2-258,3-4 129,1 0-258,-4-15 258,13 18-129,-13-18 129,19 8-129,-19-8-129,22 0 258,-12-3-258,7-2 258,-5-3-387,4 0 258,-1 0-258,2-4 129,-1-1 0,1-1 0,2-2 0,-2-1-129,3 1 129,-5-3-129,4 1 0,-4-3 0,-1 3 0,-2-2-129,-2 3 0,0-4 129,-1 4 0,-3 2 0,-2-1 258,1 3-129,-5 13 0,3-19 0,-3 19 0,0 0-129,2-12 129,-2 12-129,0 0 0,0 0 0,0 0-129,0 0 129,7 12 129,-7-12-129,7 20 129,-3-8 0,3 4 0,-2 3 129,1-2-129,-1 2 258,-1-1-258,1-1 129,1-2 0,0 0 0,-6-15 129,12 18-129,-12-18 258,18 3-258,-5-4 0,2-9 0,1-4-129,0-1 129,3-6-129,0 0 0,-4 0 129,0 2-129,-5 1 0,1 5 129,-5 2-129,-6 11 129,8-17 0,-8 17 0,0 0 0,0 0 0,0 0 0,10-13 0,-10 13 129,0 0-129,15 2 0,-7 9 0,-8-11 0,20 26-129,-8-12 0,1 6 0,0-1 0,0-3-129,-2-3 0,0-6 0,4-2-387,-15-5-387,31-3-516,-22-16-258,16 6 0,-13-17-387,13 12 258,-11-14 0,7 11 516,-10-3 0,3 8 516,-7 3 387,-7 13 258,0 0 0,12-2 129,-12 2 0,0 9 129,0-9 129,-5 18 516,5-18 258,-6 15 258,6-15 129,0 0 0,0 0-129,10 1-258,1-1-129,-3-14-258,7 3 0,-5-7-387,4 3-129,-5-5 0,0 4 0,-5 1 0,-2 3 129,-2 0-129,0 12-129,-11-15 129,11 15-129,-22-6 0,10 6 0,-3 0 129,3 5-129,0 2 129,12-7-129,-17 19 0,12-7 129,5 3-129,0 1 0,4-1 0,5 2-129,4 3 129,1-1 129,3 2-258,0 1 129,1 3 0,2 2 0,0 1-129,0 2 258,0 2-258,-4 0 129,-1-2 0,-2-5 0,-5-1 129,1-3 0,-6-4 129,-1-3-129,-2-14 129,0 18-258,0-18 258,0 0-258,-14 6 129,14-6 129,-21 0-258,10-6 0,-4 0-258,0-4 516,2-1-258,0 1 0,3 0-258,0 0 258,10 10 0,-12-17 0,12 17-129,-5-19 129,5 19-129,0-21-129,7 8-129,-1-7-387,9 6-258,-7-15-645,13 6-774,-5-10-903,0-7-1161</inkml:trace>
  <inkml:trace contextRef="#ctx0" brushRef="#br0" timeOffset="46962.686">12566 4700 645,'-8'-16'3354,"6"3"0,2 13-2322,0 0-903,2-12 0,-2 12-129,0 0 258,0 0-258,0 0 258,0 0 0,0 0 129,0 0-129,0 0 129,0 0 129,9 8 0,-9-8 0,8 13-129,-8-13 258,12 19-387,-2-6 258,-1-1-129,2 5-129,-1 0 0,3 6 258,-5 0-258,4 6 0,-5 2 129,0 1 0,-3 0-129,1-1 0,-2-2 0,0 0 0,0-7-129,0-2 0,-2-6-129,-1-14 0,10 12 0,-10-12 0,15 0-129,-8-10 0,2-2-258,-2-5-129,5 0-258,-10-5-645,4 6-903,-6-6-1419,-15-2-645,3 4 388</inkml:trace>
  <inkml:trace contextRef="#ctx0" brushRef="#br0" timeOffset="47247.702">12510 4827 3096,'0'0'2451,"9"0"-387,8 0-645,-2 0-258,7-1 0,-4-2-258,6 1 0,0-2-258,2 4-129,-6-5-129,3 5 129,-1-2-258,2 1-129,-4 1-129,1-5-258,-1 0 129,-5-2-387,3 2 0,-8-7-129,2 5-387,-9-7-129,-3 14-129,4-24 129,-4 24-516,-7-27-645,1 15 129,6 12-258</inkml:trace>
  <inkml:trace contextRef="#ctx0" brushRef="#br0" timeOffset="47714.728">12783 4587 516,'0'0'903,"0"0"-129,0 0 0,0 0-129,0 0 387,0 0 0,0 0 258,0 0 129,0 0-258,0 6 0,0-6-129,7 25-387,-2-8 258,6 7-258,-2 1-129,4 6-258,-4-1 387,5 6-387,-3-5 0,0 3 129,-3-3 0,1-3-129,-4-5 0,-1-2-129,1-9 0,0-2 0,-5-10-129,16 0 0,-1-8 0,1-8 0,4-1 0,-1-5 129,0-1-129,1 5 129,-4 1 0,-5 5 0,-11 12-129,14-9 0,-14 9 0,6 9-129,-6-9 129,10 20-129,-7-3 129,3 4 0,-1 6 129,1 1-258,3 5 129,-3 0-516,9 9-3225,-4 3-645,-6-11-387,3 0 388</inkml:trace>
  <inkml:trace contextRef="#ctx0" brushRef="#br0" timeOffset="52747.017">7484 6367 1806,'0'0'1419,"0"0"-387,0 0-258,0 0 0,-11 7 129,11-7-129,-11 7 129,11-7-129,-12 1 0,12-1-258,-11 2-129,11-2 0,0 0-258,-14 0 258,14 0-387,0 0 129,0 0-129,0 0 129,0 0-129,0 0 0,0 0 0,0 0 129,0 0 0,0 0 0,2 10 0,-2-10 258,12 14-129,-12-14 129,20 14 0,-7-8 0,4 6 0,3-7 129,3 4-258,1-4 129,5 3 0,3-1 0,5 1 0,0-4-129,5 0 0,0-1 129,3 3-258,0-6 258,4 1-129,-1-1-129,1 0 0,2 0 0,2 0 0,1 0-129,-1 0 129,4 0-129,0-1 0,0 0 0,1-1 0,-1 2 0,1 0 0,-4 0 0,0-1 0,0 1 0,0 0 0,-4 0 129,2 0-129,1 0 0,0-1 0,1-2 0,1 3 0,0 0 0,0 0 0,-1-3 129,-1 1-129,1 2 0,-3 0 129,2-2-129,0 2 129,-3-2 0,3 2-129,-2 0 0,-1 0 0,1 0 129,-2-1-129,-1-1 0,-2 1 0,1 1 129,-3-2-129,-1 2 129,-2 0-129,-3 0 129,1 0-129,-6 0 129,1 0-129,-7 0 0,1 0 129,-2 0-129,-5 0 129,-2 0-129,-4 0 0,-2 2 0,-13-2 0,16 4 0,-16-4 0,0 0 129,0 0-129,12 4 129,-12-4-129,0 0 0,0 0 129,0 0-129,0 0 0,0 0-129,0 0 129,12 0-258,-12 0-387,18 0-903,-18 0-3096,14 0-258,-3 0-258</inkml:trace>
  <inkml:trace contextRef="#ctx0" brushRef="#br0" timeOffset="54550.119">11106 6500 903,'0'0'1806,"0"0"258,0 0-387,0 0 129,0 0-258,0 0-387,0 0-258,8-12-258,-2-2 129,6 1-129,2-8-258,4-1-129,2-5 0,3-1 258,0-4-258,1 2 0,-1-3-129,1 4 0,-5-3 0,0 3 258,-3 3-258,-2 4 0,-2 0-129,0 5 0,-3 1 0,-1 3 0,2 1 0,-10 12 0,15-12 0,-15 12-129,0 0 129,15-7-129,-15 7 0,0 0 129,11 10-258,-11-10 129,7 19 0,-4-7 129,5 2 0,-2 0 0,-1 4 0,2 1 0,0-2 129,3 6-129,-1 0 0,2 1 0,-1 3 0,-1 0-129,3-1 258,-2 0-258,-1-1 129,-3 1 0,2-2 0,-5-4 0,1 1 0,1-4 0,1 1 0,-2-4-129,0-1 129,-4-13 0,12 17-129,-12-17 129,8 15-129,-8-15 0,0 0 0,5 11 129,-5-11 0,0 0-129,0 0 129,-11-2 0,-2-1 0,1-3 129,-6-5-129,-2 2 0,-5-4 0,-2-1 0,-5-1 0,-2-1-129,-3-4 258,-4 1-129,-3-1 0,1 3 0,1-2 0,0 5 0,4-1 129,4 3-129,4 4 0,8 1 0,1 3 0,5 3-129,4-1 129,12 2 0,-18 0 0,18 0 0,0 0 0,-12-2 0,12 2 0,0 0 0,0 0 0,8-7 0,3 5-129,3 0 258,6-1-129,1-4 0,8 1 129,1-3-129,3-1 0,6 0 129,-1 0 0,8-1-129,0 2 0,5-1 0,6 2-129,-1 1 129,5 2 0,-2-2 129,0-1-129,-4 3 129,-3 0-129,-6 1 129,-5-3 0,-6 3-129,-5 0 129,-7 0-129,-5 4-129,-3-1 129,-15 1 0,15-5 0,-15 5-129,0 0 0,0 0 129,0 0 0,-2 8-129,2-8 0,-15 13 0,2-7 129,0 4-129,-5-5 129,0 5-129,-2-1 0,-5 1 129,-2-1 0,-2 3 0,-5 1-258,-2 2 258,-2-1 0,-4 3 0,-5 2 0,-1 0 0,-1 3 0,-2 1 0,2 3 258,0 0-258,3 1 129,4-2-258,5 0 258,3-5-258,7-3 129,3-3 0,4-1-387,7-1-387,1 0-2838,12-12-774,0 0 129</inkml:trace>
  <inkml:trace contextRef="#ctx0" brushRef="#br0" timeOffset="61318.507">5414 6523 129,'0'0'645,"7"-15"-258,-7 15 0,7-10-258,-7 10-129,10-12-129,-10 12 129,0 0 0,0 0 0,10-15 129,-10 15 0,0 0 0,0 0 129,0 0 0,0 0-129,4-12 258,-4 12-129,0 0-129,0 0 129,0 0 129,0 0-258,0 0 0,0 0 0,0 0-129,0 0 258,0 0-129,0 0 0,9 0 0,-9 0 0,0 0 258,8 10 0,-8-10 0,0 0 129,3 15 0,-3-15-129,4 19 129,-1-7-129,-2 2 129,1 6-129,2-1 0,1 3 0,-5 2 0,5 2 0,-4-1-129,3 7 258,-3-5-129,-1 3-129,0 0 258,0 1-129,0-2 0,0 1 0,0-2-129,0-1 0,0-3 129,0-5-129,0 0-129,0-5 0,0-14 129,0 19-129,0-19 0,0 0 0,0 0 258,5 14-129,-5-14 0,0 0 0,0 0 0,5-7-129,-5 7-258,15-21 129,-5 5-129,2-5 129,5 0-258,-1-4 129,3 2-129,-2 2 258,2-1 0,-1 7 0,-2 3 0,-2 3 0,0 4 0,0 0-129,-2 5 0,-1 0 129,-11 0-129,15 5 129,-15-5 0,12 12 0,-12-12 0,7 21 129,-6-11 0,0 5 0,0 2 129,2-1-129,-3 2 129,1 2-129,0-4 0,0 3 0,-1-4 387,1 0-387,-1-4 0,0 2-129,0-13 129,0 12-129,0-12 129,0 0-129,0 0 0,0 0 0,0 0-258,0 0 0,0 0-516,0 0-1032,5-10-2580,-5 10-258,8-27 0</inkml:trace>
  <inkml:trace contextRef="#ctx0" brushRef="#br0" timeOffset="62278.562">5953 6829 1548,'0'0'903,"0"0"-903,0 0 0,9 0 516,-9 0-129,0 0 387,14 0 0,-14 0 0,0 0 0,16-2 129,-16 2-258,11-3-258,-11 3 129,17-3-129,-7 3 129,-10 0-129,20 0 129,-20 0-258,21 7 0,-8-3-258,-3 1 258,2 0-258,-12-5 258,18 11-129,-18-11 0,19 13 129,-19-13-129,15 21 258,-6-10-129,-3 1 0,4 2-129,-3-2 258,2 1-387,-3 1 129,1-3 0,-3 0 0,-1 3-129,0-3 129,-3 2-129,0-13 129,0 22 0,0-22 0,-10 21 0,10-21 258,-15 15-258,15-15 0,-20 11 0,8-7 0,1-3 0,-1 1 129,-1-2-129,-2 0-129,1 0 0,1 0 258,2-2-516,-1-3 258,12 5 0,-14-15-129,11 2 129,3 2 0,1-3 0,5 2 0,2-1 0,4 2 0,2 2 0,1 1 129,1 3-129,3 2 0,-1-2-129,2 4 129,-1-1 0,2 0 0,1-1-129,-2 3 0,-3-2 0,3 2-258,-5-2-129,3 2-387,-7-1-645,4-1-1677,0 5-1161,-15-3 258</inkml:trace>
  <inkml:trace contextRef="#ctx0" brushRef="#br0" timeOffset="63195.614">6423 6866 645,'0'0'2838,"0"0"-1161,0 0-1548,0 0 258,0 0 258,0 0-129,0 0 129,0 0 0,0 0-129,-4 12 129,4-12-387,0 0 129,0 0-258,0 0 0,0 0 0,0 0 0,0 10 129,0-10 0,0 0 129,1 16 129,-1-16-129,5 16 129,-5-16-129,10 14-129,-10-14 129,14 19-129,-14-19 0,13 21-129,-5-10 0,-2 3 0,1-2 258,-2 4-258,-2-5 0,1 2-129,-4-13 258,8 18-129,-8-18 129,0 0 0,0 0 129,17 0 0,-17 0-129,16-18 129,-11 4-129,5-3-129,-2-4-129,2 3 0,-3-3 0,-1 2 0,1 2-129,-3 2 0,2 1 0,-6 14 129,12-20 0,-12 20-129,12-7 129,-12 7 0,12-3-129,-12 3 129,11 3-129,-11-3 129,14 13 0,-14-13-129,12 18 129,-8-6 129,5 1 0,-3-1-129,-1 2 258,3 0-129,0-1 0,-1 2-129,1-2 129,-1 0-129,1 0 0,-3-1 0,-5-12 0,10 21-129,-10-21 0,6 16-129,-6-16-258,0 0-516,10 13-2193,-10-13-1161,0 0-387</inkml:trace>
  <inkml:trace contextRef="#ctx0" brushRef="#br0" timeOffset="63858.652">6988 7091 1935,'-30'-6'1935,"16"0"-645,4-3-129,-1 1-258,11 8-387,-16-22 258,16 22-258,-7-22-129,7 9 0,0 1 0,6 0-258,3-4 258,2 4-129,0-2-258,1 4 129,2-2-129,-1 6 129,-1-1-258,2 3 258,-4 4-129,3 2 0,-13-2 129,21 17-129,-14-4 129,3 1-129,-4 3 387,2 1-387,-3-2 129,-1 3 0,-2-1 129,2 0 258,-4-4 0,0 4 0,-2-6 129,-2 4 0,4-16 0,-16 20 0,4-15-258,12-5-129,-20 9-129,10-9-129,10 0-129,-21-4-129,21 4-516,-19-17-258,19 17-1677,-4-21-1419,-3-1-645</inkml:trace>
  <inkml:trace contextRef="#ctx0" brushRef="#br0" timeOffset="64382.682">7188 6592 129,'-14'15'2193,"14"-15"-129,-13 12-129,13-12-129,-4 14-516,4-4 0,0-10-645,0 19 129,0-9-516,0 6 129,0 0-387,0 2 129,0 0 0,0 4 0,0 0-129,0 5 258,0 3-129,0 3 258,0 2-258,0 0 0,0 0 129,0-1-258,0-4 258,0 1-129,0-9 129,0-3-129,0-5-129,0-14 129,0 17-258,0-17-258,0 0-129,0 0-1032,0 0-2580,10-7-129,-8-12 0</inkml:trace>
  <inkml:trace contextRef="#ctx0" brushRef="#br0" timeOffset="65254.732">7777 6886 2193,'16'-6'3096,"-16"-5"645,0 11-3612,13-3 129,-13 3 129,0 0 0,0 0 258,0 0-258,0 0 258,0 0-129,0-13 129,0 13-387,0 0 0,-15-7 0,15 7-129,-16-2 0,16 2-129,-20 0 0,8 0 0,-3 0 129,1 2-129,-2 2 0,-3 3 258,2 1-129,-1 2 0,1 1 0,-1 5 258,3 1-258,-1 0 129,4 0 0,-2 2 0,5-2-129,-1-1 258,7 2-129,-2-7 129,5 2 0,0-13 0,5 15 129,-5-15-129,25 6-129,-10-6 0,4 0-129,4 0-129,2-1 0,4 1-129,-1-1 129,-1 1-129,1 0 0,0 0 0,-5 0-129,3 4-129,-7 0-387,5 2-258,-12-6-1548,3 0-2064,4 0 0,-6-6 0</inkml:trace>
  <inkml:trace contextRef="#ctx0" brushRef="#br0" timeOffset="65862.767">8025 6849 2967,'4'12'3483,"-4"-12"-774,0 14-2838,0-14 129,-3 20 258,3-20 387,-5 14 129,5-14 258,-1 15 0,1-15 0,2 21-258,3-10 129,4 6-387,-1-3 0,2 7-387,0-5 0,-3 0-129,3-4 0,-4-1-129,-6-11 258,7 14-129,-7-14 258,0 0 0,0 0 0,0 0 129,0 0-129,0 0 129,0 0-129,3-16 129,-3 5-258,0-4 0,0-4-258,1 0 129,2 0-129,4 1 258,-1-2-258,4 4 129,-2-4-129,7 8 0,-1 1 129,3 0 0,-1 4 0,0-2-129,2 4 129,-3 2-129,4 3 129,-2 0-129,4 3-516,-7-2-129,9 10-645,-8-6-1806,0-2-1161,6 6-516</inkml:trace>
  <inkml:trace contextRef="#ctx0" brushRef="#br0" timeOffset="66446.8">8498 6857 2580,'6'13'3225,"-6"-13"0,0 0-3741,0 0 258,19 10 387,-8-3 387,-11-7 0,26 13 387,-26-13 0,25 20-129,-14-9 0,2 1-516,-3 3-129,0-1-258,-3 1 129,-2 6-258,0-5 0,-5 0 129,0 0 129,0-1 0,-3-4 129,0 3 258,3-14-129,-13 18 0,13-18 129,-20 10-129,7-10 0,-2 1-129,-2-1 0,-1-1-129,0-6 129,-2 0-129,-2 0 0,1-3 0,0 3 0,1 0-129,0 2 129,3-1-129,4 4-129,13 2 129,0 0-129,-3-15 0,14 11 129,11-3 0,8 6 0,5-3 0,5 2 0,1 2-387,2 0-645,-5 2-1806,-6-3-1161,6 2 258</inkml:trace>
  <inkml:trace contextRef="#ctx0" brushRef="#br0" timeOffset="67618.867">9421 6763 2451,'0'0'2709,"0"0"-2838,0 0 387,-8 11 516,8-11 645,0 0 0,0 0 0,0 0 129,0 0-129,0 0-387,0 0-516,0 0-129,0 0-258,0 0-258,0 0 129,0 0-129,0 0-129,0 0 129,6-8 0,-6 8-129,1-21 129,2 10-129,-3-5-258,0 6-129,0-6-645,0 16-387,-3-22-516,3 22-129,-7-15 258,7 15 0,0 0 904</inkml:trace>
  <inkml:trace contextRef="#ctx0" brushRef="#br0" timeOffset="73999.231">8945 6898 1419,'0'0'1548,"-2"11"-645,2-11-516,0 0-387,6 0 0,-6 0 129,11-9 258,-11 9-258,10-12 258,-10 12 0,5-15 0,-5 15 258,2-12-129,-2 12-387,0 0 0,0-15-129,0 15 129,0 0 387,0-14 0,0 14 0,0-11 258,0 11-258,0-14 129,0 14 129,2-17-258,-2 17-129,1-13-129,-1 13 0,0-16 0,0 16 0,0-12 0,0 12-129,1-11 0,-1 11 0,0-16 0,0 16-129,4-12 129,-4 12-129,6-13 129,-6 13 129,3-13-129,-3 13-129,0 0 0,0 0 129,0 0-129,5-10 129,-5 10 0,0 0 0,0 0 129,0 0-129,0 0 0,0 0 129,0 0 0,0 0-258,0 0 0,0 0 129,0 0-129,0 5 129,0-5 0,0 12 0,0-12 0,-5 13 0,4-2 129,1-11-258,-5 24 129,2-12 0,1 4-129,-2-2 129,2 4 258,-3-2-258,1 5 0,0-1 0,-1 2 129,-2 0-129,2 7 0,2 2 0,0 0-129,2-1 129,1 0-258,0 3 258,0 0-258,4-1 129,1-2 0,-3-2 0,0-4 0,-1 1 0,-1 4 129,0-3-258,-1-4 258,-5 5-129,0-1 0,0 1-129,-1 1 129,1-3 0,-1-3-129,4-6 129,0-1-129,1-5-129,2-10-258,0 0-903,0 0-1935,3-26-1161,2 5-387,-5-11 517</inkml:trace>
  <inkml:trace contextRef="#ctx0" brushRef="#br0" timeOffset="74327.251">8850 7137 3096,'0'0'3870,"0"0"129,0 0-2064,0 0-1806,0 0-129,8-3 0,-8 3 0,19-5 129,-6 5 129,0-2 258,4 2-129,0-5 0,5 5 129,-3-1-129,4 1 0,0-1-129,-2 1 0,1 0-516,-3 0 0,0 0-387,-4 0-516,4 1-1677,-2 3-1290,-17-4-516</inkml:trace>
  <inkml:trace contextRef="#ctx0" brushRef="#br0" timeOffset="74867.282">9439 6656 2580,'0'16'3870,"0"-16"-258,0 0-2709,0 0-774,0 0-129,0 0 258,-5 12 129,5-12 0,0 0 0,-7 15 129,7-3 0,-6 0 0,4 10-129,-4-3-258,3 7 129,-1-1 0,3 2-129,-1 2 129,2 3 0,-4-2 129,2 2-258,-1 0 387,1 3-258,-4-5 129,3 3-258,-3-6 0,2 0-258,3-3 0,1-11-258,0 1 0,0-14-258,12 14-258,-12-14-1290,10-15-2193,3 6 0,-8-16 259</inkml:trace>
  <inkml:trace contextRef="#ctx0" brushRef="#br0" timeOffset="75172.299">9278 6777 2967,'-4'7'4515,"4"-7"-258,0 0-387,5 14-3483,9-9-516,2 3 0,5 1 258,-2-5 0,5 1 129,0-5 129,4 3-129,-2-3 0,1 0-129,1 0-129,-2-4-387,4 4-645,-5-8-1032,3 1-2322,1 7-258,-8-2 129</inkml:trace>
  <inkml:trace contextRef="#ctx0" brushRef="#br0" timeOffset="75918.342">9728 6948 1548,'21'8'3354,"2"-3"129,-23-5-2838,19 2-774,-5-1 129,3-1 258,-2 0 129,-1-7 129,1 0 258,2-4-258,1 5 129,-2-6-258,3 3 258,-3-4-516,3 2 0,-4 1 0,-1 2-129,-14 8 129,16-16-129,-16 16 258,4-12-258,-4 12 0,-8-3 0,-4 3-258,-3 0 129,-1 5 129,-1 0-129,-2 2 129,-1 2 0,-1 1 0,1 1 129,0 1-129,0 0 129,1 0 258,2 2-258,-1-2 0,4 0 0,-1 0 129,4 0-129,1-1 0,4 4 129,0-2 0,4 4-129,2-3 129,0 6-129,4-4 129,6 2 129,0 0-258,7 0 0,-1-3 0,2-1-129,6-4 0,1-5-387,5 2-387,-4-7-645,13-5-1419,-5-4-903,-2-11-774</inkml:trace>
  <inkml:trace contextRef="#ctx0" brushRef="#br0" timeOffset="76394.369">10157 7125 2967,'-9'11'4386,"9"-11"-645,0 0-129,0 0-3870,-6-10-129,6-1-129,3-1 258,6-6 129,1-1 258,6-1 129,-1-1 387,7 5-258,-3 1 129,2 2-387,1 5 0,-2 3 0,-1 5-129,-3 0 0,-2 2 0,-1 6 129,-13-8 0,19 19 0,-19-19 129,9 24 258,-9-13-258,0 4 0,-3-5 0,-4 7 129,-5-7-129,3 2 129,-6-2-129,3-1-129,-3-4-129,2 0 0,0-1-129,0-1-129,13-3-387,-24-3-258,24 3-516,-17-19-1032,9 5-2193,6-2-258</inkml:trace>
  <inkml:trace contextRef="#ctx0" brushRef="#br0" timeOffset="76755.39">10461 6575 1419,'0'0'3870,"0"11"387,0 12-258,0-3-3612,0 4-258,0 5 129,0-3 129,5 6 258,-5-6-129,1 4 129,-1-5 0,0 6-129,-2-1-129,-2 4 129,0 0-258,1 1-129,-1 1 129,3-1-258,1-3 0,0-6-129,4-1-258,-1-11-645,10 4-1935,0-8-1548,-13-10-516,21 0 387</inkml:trace>
  <inkml:trace contextRef="#ctx0" brushRef="#br0" timeOffset="82950.744">10933 6716 774,'0'0'645,"0"0"-129,0 0 516,0 0-129,0 0 129,0 0 387,0 0-129,9-6 129,-9 6-258,0 0-129,0 0-129,0 0 0,0 0-387,0 0 129,0 0-258,0 0 129,0 0-258,0 0 0,0 0-129,0 0 0,0 0 0,0 0 0,0 0 258,1 7-258,-1-7 0,0 13 0,0-13 0,0 22 0,-3-10 0,-1 3 0,-1-1-129,-1 0 129,1-1-129,-2 1 129,7-14-129,-10 19 0,10-19 0,-8 13-129,8-13-129,0 0-258,0 0-516,0 0-516,0 0-1419,12 0-1548,-4-12 0</inkml:trace>
  <inkml:trace contextRef="#ctx0" brushRef="#br0" timeOffset="83290.764">11113 6696 1677,'0'14'4128,"-1"0"0,1-14-129,0 0-3999,-9 18-129,9-18 129,0 21 129,-2-10 0,-1 1 0,-2-2 129,2 5 0,-3-2-129,1 3 258,1-4-129,0 2-129,-1-2 0,3 0-129,1 2 0,1-14-129,0 18-129,0-18-774,5 12-516,-5-12-2838,0 0 129,23 0 130</inkml:trace>
  <inkml:trace contextRef="#ctx0" brushRef="#br0" timeOffset="84018.805">11429 6893 2322,'-4'14'3225,"-9"-14"258,13 0-3483,-13 12-516,13-12 516,-20 15 129,5-10 387,4 1 258,-3-5 0,14-1 0,-25 6 129,25-6-387,-13 6-129,13-6-258,0 0 0,-6 14-129,6-14 258,10 9-258,-1-8 0,6 2 129,0-1-129,2 3 0,1-1 0,-2 2 0,-1 2-129,-2 2-129,-1 2 258,-6 1-129,2 3 0,-6 0 129,-2-2 0,0 2 129,-2-3 0,-4 1 387,-4-3-258,1 2 129,-6-6 129,3 6-129,-6-6-129,4 0 129,-3-4 0,2 1-129,-2-3-129,4-1-129,1 0 129,12 0-129,-16 0-258,16 0-387,0 0-129,-4-13-645,10 8-1806,5-2-1290,1-7-258</inkml:trace>
  <inkml:trace contextRef="#ctx0" brushRef="#br0" timeOffset="84474.831">11752 6779 1,'-10'7'2708,"10"-7"-2063,0 13-645,0-13 516,-8 14 387,8-14 0,-8 16 387,8-16-129,-6 17 0,6-17-129,-1 23-129,-3-10-129,4 7-258,0-1 258,6 6-258,-5-1 129,5 5-258,-5-4 258,2 4-258,-3-4-129,0 1 129,0-4-258,0-3 0,-3-3-129,0-3-129,3-2-387,0-11-258,0 0-516,0 0-1290,0 0-1935,0-14 0</inkml:trace>
  <inkml:trace contextRef="#ctx0" brushRef="#br0" timeOffset="84754.847">11578 6898 1677,'0'0'4257,"0"0"0,0 0-129,7 0-3741,8 1-516,3 0 258,3-1 0,3 0 258,2 0-129,1 0 0,5-1 0,-4-3-129,2 4-129,0 0-258,-6-3-774,3 3-1032,-3 3-2451,-10-3-129</inkml:trace>
  <inkml:trace contextRef="#ctx0" brushRef="#br0" timeOffset="85481.889">11932 6967 1677,'10'0'2451,"-1"-9"-903,-9 9-387,13-5-258,-13 5-258,13 0 129,-13 0-129,15 0 0,-4 8 129,-11-8 0,14 16 0,-14-16-258,20 25 0,-12-14-258,5 4 0,-2-3 0,0 5-129,0-3 0,-1 3-129,-1-7 387,-1 1-258,-2 1 0,-2 1 0,-4-13 129,4 19-129,-4-19 0,0 18 258,0-18-129,-7 16-129,7-16 129,-20 9 0,7-5-129,-2-1 0,-1-3 0,-2 1 0,1-1 0,0 0-129,4-5 129,-1 1-129,14 4 0,-16-14 0,16 14-129,0-20 0,8 8 0,3-1 0,4-1-129,4 0 129,4-1-129,1 0 258,2 5-258,-3-4 0,3 11-387,-5-8 0,8 11-774,-13-1-1161,-2-1-1935,6 4 0</inkml:trace>
  <inkml:trace contextRef="#ctx0" brushRef="#br0" timeOffset="85986.918">12423 6754 2967,'15'-3'1935,"-15"3"-1548,0 0 129,5 10 387,-5-10-129,0 17 387,0-17 129,-8 22 0,8-22-129,-6 29 0,3-12-258,3 8 0,0 1-387,3 6-129,-3 0 0,2 3-387,-2 2 129,0-2 0,-3-3 0,-3 0-129,-1-10 0,1-3 129,0-6-129,6-13-387,-8 12-774,8-12-903,-6-19-1548,6 6-1161,-5-9 258</inkml:trace>
  <inkml:trace contextRef="#ctx0" brushRef="#br0" timeOffset="86226.931">12255 6914 2193,'0'0'3483,"0"0"-774,19 0-645,-9-4-516,13 4-516,-3-6-129,10 6-258,-3-6-129,8 3-387,-1 1 0,-1-1-258,0 3-645,-1-2-516,0 2-1548,0 2-1677,-11-2 258</inkml:trace>
  <inkml:trace contextRef="#ctx0" brushRef="#br0" timeOffset="86798.964">12719 6965 2451,'25'26'3354,"1"-9"-516,-26-17 258,25 1-4515,-13 0 645,4 0 516,-2-1 129,-2 0 516,4-1 903,-16 1 129,23-14-258,-23 14-129,18-17-774,-18 17-258,10-19-129,-10 19-129,1-19-129,-1 19 258,-8-17-258,8 17 258,-24-13 0,8 11 129,-4 0 0,0 2 0,-2 0 129,-1 2-129,1 4 129,0 3 0,1-2 258,2 3-258,2 2 129,1 2 0,4 3 258,-1-4-129,7 5-129,-3-5 258,8 6-129,-1-9 0,2 8-129,6-5 0,6-1-129,6 1 0,2 0-129,6 0 0,2-2-129,2 2-258,0-8 0,5 9-645,-7-10-258,6 6-1032,-4-2-2193,-5-8-129</inkml:trace>
  <inkml:trace contextRef="#ctx0" brushRef="#br0" timeOffset="87301.992">13264 7002 1,'0'0'3869,"-9"9"-257,-6-9 0,15 0-3225,-18 3-645,8 5 258,-3 3 129,-5-6 387,4 6-129,-4-8 387,7 7-387,-5-5 258,16-5-258,-14 13-129,14-13-258,0 15 0,0-15 0,14 14 0,-1-8-129,6 3 129,-2-4-258,4 4 129,-1-2 0,-2 3 0,-4-2 0,-3 3-129,-11-11 258,7 16 258,-7-16 0,-4 17 0,4-17 129,-27 13 129,12-5-129,-9-2-258,2 3 129,-1-2-258,-2-1 0,4 1-258,0-5-129,8 5-645,-4-7-1548,4-4-1806,13 4-258</inkml:trace>
  <inkml:trace contextRef="#ctx0" brushRef="#br0" timeOffset="87731.017">13331 6610 2967,'0'0'3483,"0"0"-2709,13 11-387,-13-11 129,6 25 0,-5-12 129,4 3 129,-5-2-129,3 8-129,-3-6 0,1 6 0,-1-8-258,0 4 129,0-1-258,0 2 0,0-2-516,0-6-645,0 0-1548,7 3-1677,-7-14 258</inkml:trace>
  <inkml:trace contextRef="#ctx0" brushRef="#br0" timeOffset="88075.037">13482 6549 129,'0'32'3096,"0"-32"0,-2 25-2709,2-5-129,-2-3 516,2 5 387,-6-5 0,5 6 129,-7-7 129,6 8-258,-6-7-258,8 5-387,-3-1-774,-2-5-1419,0-3-2451,5 6-516,0-19 258</inkml:trace>
  <inkml:trace contextRef="#ctx0" brushRef="#br0" timeOffset="89342.11">9094 8065 129,'-25'-4'1419,"12"3"0,2-3-258,-1 0 0,12 4 258,-19-5-387,19 5-129,-14-8 0,14 8-129,-10-4-129,10 4 129,-12 0-258,12 0 129,0 0-258,0 0 258,-11-4-258,11 4 0,0 0 0,0 0 0,0 0-129,8 0 0,-8 0 0,24 5 0,-5 2-129,3-1 0,5 1 0,6 1-129,8-3 0,1 4 0,6-2 0,4-2 0,4 0 129,4-2-129,5-1 129,5 0-129,3-1 129,6 0-129,3-1 0,8 0 0,3 0 0,1 0-129,3 0 129,-2 3-129,-1-3 129,-6 3 0,-6-2 0,-2 0 0,-2 1 0,-5-2 129,-5 0-129,-4-4 0,-7 1 0,-5-2-129,-2 3-129,-11-5-258,-5 7-516,-14-3-2193,-10-3-1290,-10 6-258</inkml:trace>
  <inkml:trace contextRef="#ctx0" brushRef="#br0" timeOffset="90642.184">2568 8666 258,'16'5'1548,"-3"-2"0,0-2-129,3 2-129,5 0-129,1 2-387,6-1-258,5 1 129,5 3-516,7-1 129,2 1-258,10-2 258,0 4-129,1-3 0,5 1 0,-2 0 387,-2 0-258,1 0 129,4 1 129,-5-4-129,7 0 129,7-3-129,8 3 0,3-4 129,10 1-129,5-2-129,4 0-129,2 2 129,2 0 0,-1-2-258,-3 0 129,-7 0 129,-3 0-129,-12 0 258,-2-1 129,-12-7-129,-3 5 0,-15-4 0,2 2 129,-9-2-258,-3 2 0,-5 0-129,-2 3 0,-7-2 0,-2 1 129,-8 0-129,0 1 258,-15 2-129,14-2 0,-14 2 0,0 0-129,0 0-129,0 0-129,0 0 0,-8 4-258,8-4-516,-16 7-774,16-7-2967,-9 15-129,9-15-258</inkml:trace>
  <inkml:trace contextRef="#ctx0" brushRef="#br0" timeOffset="92650.299">11106 8726 645,'3'13'3354,"-3"-13"0,19 1-3225,-3-2-129,7-11 129,7-5 0,8-8 258,4-4-387,6-5 258,4-6-129,4-2 387,-1-1-129,1 2 258,-5 0-258,0 7 258,-8-3 0,0 6 0,-10 4 258,0 7-129,-11-1-258,1 11 129,-10-2 0,2 6 0,-15 6-129,13-1 0,-13 1-129,0 0-129,6 12 129,-5-2-258,-1 1 0,0 6 0,0-1 0,0 2-129,0 0 0,2 4 129,-2 4-258,0 3 258,0 6-129,0 0 0,-4 5 129,-2 2-258,-1 1 129,-3 2 0,-1-5 129,-1 0-129,-1-8 0,3-4 0,-2-3-129,3-4 129,0-6 129,2-3-129,7-12 0,-14 12 0,14-12-129,-13 0 129,13 0 0,-16-25 0,4 6-129,-4-4 129,-3-5-129,-8-2 0,-3-2 0,-6-2 129,-6 2-516,-2-2 516,-3 3-258,-2 2 258,3 4-258,1 2 258,5 5-129,5 4 129,6 0 129,4 8-129,8 2 0,3-2 0,14 6 0,0 0 0,0-11 0,11 7 129,5 0-258,8 0 258,2 0-129,8 0 0,1 0 129,4 4-129,4 0-129,2 0 129,5 0 129,2 4-258,1 1 129,2-1 0,1 4 0,0-1 0,3-3 0,0 1 0,-3-4 0,-2 2 0,-2-3 0,-4 0 0,-7 0 0,-6 0 0,-8 0 0,-8-3-129,-8 3 129,-11 0 0,0 0-129,0 8 129,-10-1-129,-6 1 129,-5 3 0,-3-1 129,-4 2-129,-6 1 0,-3 0 129,-3 2 0,-1-1 0,-7 1-129,-2-3 258,-8 4-387,-3-3 258,-5-1-258,-3 3 0,-2-1-258,3 8-516,-10-2-2709,5 1-1032,11 3-387</inkml:trace>
  <inkml:trace contextRef="#ctx0" brushRef="#br0" timeOffset="96298.508">8273 9826 129,'0'0'129,"0"0"258,-12-8 387,12 8 129,0 0 258,-11-15 129,11 15-129,0 0 258,-11-13-387,11 13-258,0 0-387,0 0-129,-14-1-258,14 1 129,0 0-129,0 0 258,0 0-129,0 0 387,0 0-258,6-3 0,-6 3 258,19-7-258,-6 2 129,1 0-129,2-2-129,1 2 0,1-2 0,-1 2 0,1 0 0,4 3 258,-2-1-258,4 1 0,-2 0 0,3 2 129,-3 0-129,1 0 129,-2 2 129,1 5-129,-6 1 0,2 5 0,-7-2 0,3 6 258,-5-5-258,1 6 129,-4-5 0,5 2 0,-4-3 0,3 0 0,3-5-258,5-1 129,3-6-129,6 0-129,1-3 129,4-2-129,-2-4 0,3 2 129,-2-1 129,-2 3-258,-4 0 129,-3 1 0,-2 1 0,1 3 0,1-5 0,-3-2-129,2 2 0,0-2 0,-1-1 129,2 3-129,0-4 0,-5 1 0,2 1 129,-2 5-129,1 2 0,-1 0 0,-2 0 129,-2 0-129,2 2 0,0 6 0,-1-1-129,-1 2 258,0-4-129,-1 5 0,0-3 0,-1 5 0,1-4 0,1 3 129,1-6 0,4 0-129,-2-5 0,8 0 129,1-1-129,4-8 129,0-3-129,1-2 129,-3 2-129,-1 0 258,-5 1-258,-1 6 0,-6-2 0,-1 3 0,-2 4 0,-11 0 0,21 0 0,-10 4 129,4-1-129,0-3 129,1 3-129,1-1 0,0 1 129,1-1-129,-1 5 129,-1-2-129,-1 1 0,-1 3 0,-1 0 0,0-1 129,-13-8-129,20 14 129,-20-14-129,23 7 129,-11-7 0,7 1 0,1-1-129,5-7 129,3-3-129,5 0 0,0-2 0,3-3 0,-2 2 0,-2-1 0,-4 4 129,-5 1-129,2 4 0,-3 0 0,-3 3 0,-4 2 0,0-2 0,-2 2 0,-1 1 0,1 5 0,-13-6 0,14 15 0,-14-15 129,13 16-129,-7-4 0,0-2 0,-6-10 129,15 20-129,-15-20 129,19 17 0,-6-10-129,1-3 0,3-1 129,2-3-129,2 0 129,3-3 0,0-4-129,1 2 0,0-4 129,0 1-129,-1 0 0,-2-5 0,-1 5 0,2 1-129,-1 5 129,-4-3 0,3 3 0,-4-1-129,0 3 129,-3 0 0,-4 3 0,-10-3 129,18 7-129,-18-7-129,0 0 0,10 14-129,-2-1-903,-8-13-3483,0 0-516,0 0-258,-9-15-387</inkml:trace>
  <inkml:trace contextRef="#ctx0" brushRef="#br0" timeOffset="98174.615">11403 10176 1161,'-24'0'3870,"24"0"387,-18-5-2838,1-6-258,17 11 129,-25-25 0,19 12 129,-9-11 0,12 3-129,-8-9-516,11 2-129,-3-8-258,3 3-129,5-5-129,4-1 0,3-2-129,3 6 0,4-2 0,2 2 0,2 4 129,2 4-258,0 4 129,5 5 0,0 8-129,0 4 258,2 3-258,-1 3 129,-1 9 0,1 2 129,-2 7-129,-2 4 0,-1 2 0,-2 1-129,-5 4 258,0 3-129,-6 2 0,0 2 0,-6 0 0,-1-1 0,-5 3 0,-1-2 0,0 3 0,-7-3 129,-3-2-129,-4 1 129,-2-2 0,-4 0 0,-4-8 0,-3 1 0,-5-7 129,-2-1 0,-5-6-129,-1-2 129,-5-5-258,4-5 129,-1-3 0,2-9-129,5-5 0,2-5 0,6-5 0,4-8 129,7-5-258,5-2 258,7 0-258,4-4 0,4 0 0,8 0 129,5 2-129,5 5-129,5 2 258,2 4-129,6 4 129,-1 7 0,4 6-129,2 4 129,1 7 0,-1 5-258,1 5 258,-3 9 258,-3 5-516,0 7 516,-5 1-258,-5 6-258,-1 0 258,-3 1 258,-6-2-516,-2 2 258,-1-3 0,-6-2 0,-3 0 258,-2-1-258,-3 2 129,-10-4-129,-6 3 0,-9-2-129,-4 7-774,-16-7-2709,-1 3-1419,-6-2 0,-9-11-516</inkml:trace>
  <inkml:trace contextRef="#ctx0" brushRef="#br0" timeOffset="101950.831">10832 11689 2193,'0'0'1290,"0"0"-516,0 0 258,0 0 645,0 0 0,0 0 387,0 0-258,0 0 0,0 0-258,0 0-387,0 0-516,7-13-258,-7 13-258,14-22-129,0 1 0,1-3 0,5-5 0,0-4-129,4 0 129,-1-5-129,4-2 129,-1 0 129,-1-4-258,3 6 258,0 0-129,0 1 0,0 3 0,-1 1 0,-2 8 0,-4 1 129,1 6 129,-7 1-129,0 4-129,-5 2 129,-10 11 0,13-10 0,-13 10-129,0 0 129,0 0 0,11 2-129,-11-2 129,0 0 0,7 15 0,-7-15 0,0 0 0,9 15 0,-9-15 0,8 19 0,-2-5-129,1 6 129,-1 5 0,0 5-129,-1 7 129,-1 4-129,0 10 129,-3 2-129,0 1 258,-1 1 0,0 0-129,-1-3 129,1-5 0,-1-6-129,1-3 0,0-9 0,0-3-129,0-8 0,0-4 0,0-14 0,2 16 0,-2-16 129,0 0-129,0 0 0,0 0 129,-6 0-129,6 0 129,-13-11-129,13 11 0,-20-21 0,7 7 0,-3-3 0,1-2 0,-4-2-258,-7-4 258,2-1-258,-6-4 258,0 1-258,-3-2 0,-1 2 0,-1-1 129,-1 6 0,2 2 129,4 4-129,-3 0 0,4 4 129,1 4-129,3 1 129,0 2 0,6 3-129,2 0 129,3-1 0,2 2 0,12 3-129,-13-4 258,13 4-258,0 0 129,6-12-129,5 10 129,5-1 0,5 1 0,7-1 0,6 0-129,3 2 129,3 1 0,2 0 0,6 0 0,2 0 129,2 2-258,2 1 129,2-3 0,4 0 0,-1 0 0,3 0 0,0-4 0,-3 0 0,-3 1 0,-3-2 0,-7 3 0,-9 0 0,-4 2 0,-9 0-129,-7 0 129,-17 0 129,13 4-129,-13-4 0,-3 13 0,3-13 0,-24 18 129,5-9-129,-4 1 0,-5 2 0,-4 1 0,-3-1 0,-5 1 0,-1 1 0,-4-2 129,-3 5-129,-2-1 0,-2 0 0,-3 2 129,-1 2 0,1 0 0,-2 0 0,3 2-129,3-1 129,1-2-129,7 0 0,2-2-387,14 3-645,-7-5-3096,14-6-645,6-4-258,1-7-258</inkml:trace>
  <inkml:trace contextRef="#ctx0" brushRef="#br0" timeOffset="105548.037">2754 13600 774,'0'0'903,"-13"-17"129,13 17 129,0 0-387,-14-9-387,14 9-129,-10-6 0,10 6-129,-12-6-129,12 6 0,-15-1-129,15 1 258,-17 0-129,17 0 258,-19 0 129,19 0 129,-18 0 0,18 0-129,-12 0 129,12 0-258,0 0 129,0 0-258,-11-3-129,11 3 0,0 0 0,0 0 129,0 0 0,0 0 129,0 0 258,-11-8-129,11 8 129,0 0-129,0 0 0,0 0-129,0 0 0,0 0-129,0 0-129,0 0 0,0 0 0,0 0 0,0 0 129,0 0 129,0 0-129,0 0-129,0 0 0,0 0-129,0 0-129,0 0 0,0 0 0,0 0 0,0 0-129,0 0 129,0 0 129,4 6 0,-4-6 129,0 0 0,12 3-129,-12-3 129,0 0-258,11 9 0,-11-9-516,14 3-258,-14-3-516,16 4-129,-16-4 0,19 3 0,-19-3 129</inkml:trace>
  <inkml:trace contextRef="#ctx0" brushRef="#br0" timeOffset="107611.155">1973 13216 1161,'0'-12'1806,"0"12"-129,0 0 129,0 0 0,-7-11-129,7 11-129,0 0-258,0 0-258,0 0-516,0 0-129,0 0 0,0 0-129,0 0 0,0 0 0,0 0 129,-2 7 0,2-7 0,0 17 0,0-17-258,0 23 129,2-10-258,0 2 129,5-1 0,-1 2-129,0 0 0,0-1 0,1 3 0,2-2 0,-2 0 0,0-2-129,-2 1 129,1-2 129,-1-4-258,-5-9 258,8 17-129,-8-17 129,3 15-129,-3-15 258,0 0-258,4 12 0,-4-12 258,0 0-129,0 0 129,0 0 0,0 0 0,0 0-129,0 0 129,0-10-129,0 10 0,-6-14-129,6 14-129,-4-24 129,3 8-129,1-1 129,0-1-129,2-4 0,7-2 0,0-1 0,7 1-129,2-3 258,3 1-258,4-1 129,4 6 0,4-3 129,1 7-129,2 0 129,2 5 0,-2 4 0,-2 6-129,-2 0 129,-5 2-258,-6 0-129,-2 7-2709,-4 5-1161,-15-12-129,0 0-129</inkml:trace>
  <inkml:trace contextRef="#ctx0" brushRef="#br0" timeOffset="112978.461">1895 13600 1161,'0'0'3096,"0"0"0,0 0-2064,0 0-903,0 0-258,0 0 258,0 0 0,0 0 387,8 0-258,-8 0 387,0 0-258,0 0 129,0 0-258,0 0 0,0 0 0,0 0-129,0 0-258,0 0 129,15 9 0,-15-9 0,14 13 0,-14-13 0,16 7 129,-16-7-129,20 10 129,-20-10 129,22 7-129,-10-3 387,1-4-258,0 0 0,2 0 129,0 0 0,2 0-129,-1-2-129,4-2 129,1 0-258,2-3 258,1 1-129,1-1-129,0-1 0,3 3 129,-5-2-129,3 2 0,-3-2 0,1 5 0,-2-1 129,-2 2-129,0-1 0,0 2 129,-5 0 0,4 3 0,-6 2 0,2 5 129,-4-1 129,-1 6 0,1-5 0,-2 4 129,-2-2 129,4 2-129,-11-14-129,16 17 129,-16-17-258,21 10 129,-21-10-258,25 2 0,-13-2 0,5 0-129,-1-4 0,1-1 0,-1 0 0,-1 2-129,0-1 258,-1-1-129,0 2-129,0 1 129,-1-1 0,5 0 129,-3 0-129,1 0-129,1 2 129,0-1 0,0 2 129,0-2-129,-1-1 0,0 1 0,-2 0 129,1-1-129,0 1 129,0 0-129,-2-1 129,2 3-129,-2 0 0,-1 0 0,-2 4 129,2 2-129,-12-6 129,18 17 129,-18-17-129,16 14 0,-16-14 0,16 12 0,-16-12-129,23 4 129,-9-4-129,2 0 129,2-6-129,0 3 0,2-2 129,-1-1-129,-1 3 0,-3 1-129,0-1 129,-3 2 0,-12 1 0,20 0-129,-20 0 129,15 4 0,-15-4 0,19 7 0,-8-2 0,0 1 129,0-1-129,2 2 0,-1-3 129,-1 3-129,1-3 0,1-2 0,0-2 129,0 0-129,2-1 0,1-4 0,3-3 129,-1 0-258,2 1 258,-3-2-129,2 5-129,-1 1 129,-2 0 0,2-1 0,-1-1 0,3 4 0,1-1 0,1-1 0,1 1 0,3-4 0,-3 3 129,1 3-258,-5 0 129,-1 0 129,-4 3-129,0 5 0,-3-2 0,-11-6 129,16 14-129,-8-2 0,-8-12 129,17 14-129,-6-11 129,5-3 0,4 0 0,2-2-129,5-10 129,3-2-129,-3 1 129,1-1-129,-1 3 0,-3 2 0,-2-1 0,-5 6 0,-2 1 0,-4-1 0,1 4 0,-12 0 0,15 7 129,-15-7 0,11 17-129,-6-5 129,-1 0 129,-2 5-129,2-3-129,-2-1 129,-2-13-129,10 18 0,-10-18 0,17 8 0,-6-5-129,3-3 129,1 0 0,1 0 0,1 0-129,0 0 129,0 0-258,-2 4 0,3 6-387,-6-8-774,13 6-3225,-5 1-258,3-4-258,1 0-387</inkml:trace>
  <inkml:trace contextRef="#ctx0" brushRef="#br0" timeOffset="115774.621">11278 13655 516,'-38'-4'3483,"10"-12"129,12 7-258,-10-8-2580,2-2-645,1 0 129,-6-2 387,5 4 0,-8-8 387,7 8 129,-5-8 129,9 9-129,-11-11 0,10 12-258,-5-11-258,8 4-129,-1-2-258,7-3 258,4-2-645,4 0 129,5-4-258,2-1 129,8 2 0,5-2 0,4 3-129,3 4 129,4 6 129,1 1-129,5 6 129,0 2-129,3 7 129,-1 2-129,5 3 0,0 3 0,3 4 129,-1 3-129,1 1 129,-1 3 0,-1 2 0,1 1 0,-5 3 0,-1 1 129,-2 3 0,-2 5 0,-5 0 0,-2 1-129,-5 0 258,-6 4-258,-4 2 129,-4 3 0,-5-2-129,0 1 0,-13-1 129,-1-3 0,-8 2 0,-3-5 258,-8-2-129,-1-3 129,-8-8-129,0-1 0,-7-3-129,-1 0 129,-5-9-129,1 0-129,-2-5 129,-2-7-129,2-2 0,1-6 0,4-7 0,4-6 0,3 0 0,5-8-258,6 3 258,7-9-258,8 1 129,1-1-129,10 2 129,4-2-129,6-1-129,9 0 258,9 2-516,3 0 387,10 2 0,3-2 0,6 4-129,3 6 129,1 7 129,0 2 0,0 9 258,0 2-258,-4 11 129,2 0 0,-5 14 0,-1 6 129,-1 3 0,1 6 0,-6 3 129,0 8 0,-4-1 0,-1 5-129,-4 0 129,-4 0-258,-5-1 258,-2 1 0,-8-1-258,-4 0 0,-1-4 258,-7-2-129,-7-3 0,-5 0 129,-6-3-129,-2-2 129,-4-7 0,-2 1 0,-6-7-129,-1 1 0,-6-10 0,4 0 0,-6-7 0,0 0-129,1-10 0,0-7-129,1-4 129,3-2-258,6-5 129,2-5-129,6-1-129,4-7 0,8 4 129,-1-4-258,13 4 258,3-6 0,2 1-129,9 0 258,14 1-258,1 4 258,10-1-129,4 1 129,5 3-129,3 5 129,6 2 129,-2 10 0,1 1 129,0 10-129,-3 2 258,2 4-129,-1 6-129,3 7 258,-2 2-258,0 4 258,0-1-129,4 3 129,-4 0-129,0 2 129,-6 3 129,-2 3-258,-3-1 387,-4 2-387,-7-1 0,-2 2 0,-8 5 0,-3-4-129,-7-1 0,-7-2 129,-1 3-129,-9 0 129,-7 0 0,-3-2 0,-8-3 129,-4 2-129,-9-1 129,-1-2 0,-10-1 0,-3-3 129,-8-5-129,-4 1 0,-5-5-129,-2-2-129,2-3-387,-2-8-1161,9-4-3096,1-5-258,7-11-387,6-8-387</inkml:trace>
  <inkml:trace contextRef="#ctx0" brushRef="#br0" timeOffset="121010.921">9315 14741 258,'0'0'1548,"0"0"-1806,0 0-1161</inkml:trace>
  <inkml:trace contextRef="#ctx0" brushRef="#br0" timeOffset="122129.985">8670 14134 1419,'11'8'3225,"-11"-13"129,0 5-903,0 0-2193,1-12-129,-1 12 258,0 0 258,0-12-129,0 12 258,0 0 129,0 0-258,0 0 129,-9-4-258,9 4-258,0 0 0,0 0-258,0 0 129,0 0 0,-1 6-129,1-6 0,0 14 129,0-14-129,0 21 129,-2-5 0,0 3 129,1 5-129,-3 4 129,2 2 129,-3-1 0,3 3 0,-4-4-129,4-1-129,0-6 0,2-3-258,0-3-258,0-15-645,9 17-774,-9-17-2322,13-6-258,1-3-129</inkml:trace>
  <inkml:trace contextRef="#ctx0" brushRef="#br0" timeOffset="122534.008">8891 14086 4257,'13'17'4128,"-13"-17"-645,11 9-129,-11-9-3483,10 13 129,-10-13 387,6 14 129,-5-2 387,-1-12 0,-7 27 258,-1-14-129,4 8-258,-4-4-258,7 8-129,-3-4 0,4 0-387,0 2 0,0 0 0,4-3-129,-1 1-129,2-2 0,-2-4-129,2 5-516,-5-20-774,3 17-2580,-1-5-387,-2-12-129,0 0 1</inkml:trace>
  <inkml:trace contextRef="#ctx0" brushRef="#br0" timeOffset="123534.065">9214 14921 903,'-11'-13'3483,"-1"-15"129,12 16-387,-11-9-2193,6-4-1290,3-4 258,0-4 0,2 0 0,0-4 258,0 5 258,5-3-129,5 3 387,0-1-129,8 1 0,2 1 0,7 6-258,3-2 0,6 3-129,2 2-258,4 2 129,4 7-129,-2 4 0,1 4 0,-1 3 129,-7 2 0,2 11 129,-7 4 0,0 7 0,-5 1-129,-1 5 129,-3 3-258,-6 0 0,2 3 0,-8 0 0,-1 3 0,-4-1 258,-6-1 129,0 3-129,-5-2 258,-2 2 0,-12-9 129,7 4 0,-13-10 129,0 2-258,-9-12 0,3 3-129,-9-12 0,1 1 129,-6-5-258,2-5-129,-4-5-129,5-2 129,1-2-258,2 0 129,5-4 0,5 4 0,0-1-129,6 2 129,6 1-129,1 2 0,16 10-387,-18-18-129,18 18-645,-4-15-2193,7 2-1161,13-1-387,3-8-129</inkml:trace>
  <inkml:trace contextRef="#ctx0" brushRef="#br0" timeOffset="124212.104">10278 14614 3354,'2'-27'4257,"-2"27"-387,3-24 258,-3 10-2838,0 14-774,7-19 129,-7 19 0,11-13-129,-11 13 0,0 0 0,15-10 0,-15 10-129,0 0 0,0 0-258,0 0 258,0 0-258,3 5 129,-3 8-258,0 5 129,0 2 0,0 7 0,0 3-129,-2 4 129,-1 3 129,2 1-129,-2-3 0,3 3 0,0-6 0,0-1-129,0-8 0,2-4-387,5-2-258,-7-17-387,9 14-387,-9-14-1161,0-12-1935,0 12-258,0-25-258</inkml:trace>
  <inkml:trace contextRef="#ctx0" brushRef="#br0" timeOffset="124571.125">10179 14641 4644,'-23'0'4257,"4"6"-129,19-6-258,0 0-2322,-12 10-1161,12-10-258,9 0 258,7 0-129,-1 0 258,10 0 0,2-3 0,8 3 0,-1-4-129,6 4-258,-1-2 0,1 2 0,-4-1-129,0 1 129,-4 0-129,-4 0 0,-7 0 0,-2 0 0,-6 3 0,-13-3-129,15 8-258,-15-8-516,0 0-1161,5 16-2451,-5-16 0,0 0-516,0 0 258</inkml:trace>
  <inkml:trace contextRef="#ctx0" brushRef="#br0" timeOffset="126128.214">10782 14920 2967,'0'0'3999,"1"-7"258,-1-5-258,0-2-2580,5 2-645,-1-8-129,9 0 129,-1-10-387,5 0-129,2-8 0,3 2 0,1-4-129,1-1 0,0 1 129,1 3-129,-2 3 0,-1 4-129,0 2 129,-1 4-258,3 1 129,-4 4 0,1 6-129,-2 0 0,-2 4 0,-1 4 129,-5 5 0,-11 0 129,13 5-129,-13-5 129,6 23 0,-4-5 0,-2 3 0,4 1 0,-3 4 0,4 3-129,-2-1 0,4 8 129,2-2-129,1 4 129,0 2 0,1 3 129,1-2-129,3 3 129,3-3-129,-2 0 0,-1-9 129,1-2-258,-2-5 0,-3-5 0,-1-4 0,-4-6 0,-6-10 0,6 14 0,-6-14 0,0 0 0,0 0 0,-8 3 0,-3-5 0,-3-5 0,-5-5 0,-1-1 129,-4-6-129,-7-3 0,-2-5 129,-2-2-129,-1-3-129,-3-1 129,3-1-258,0 3 258,3 3-258,4 3 0,5 4 129,0 3 0,8 3-129,-1 3 129,5 4 129,2 3 0,10 5 0,-14-9 0,14 9 0,0 0 0,0 0-129,0 0 129,0 0-129,0 0 0,0 0 129,0 0 0,0 0-129,9-9 129,6 8 0,2 0 0,4-2-129,4 1 129,0-4 0,1 0 0,4 0 0,0 0 0,2 0 0,1-3 0,2 3 0,0 2-129,4-1 129,2-2-129,1 4 0,-1 1 129,2 0-129,-4 1 0,1 1 0,-2 0 129,-4 0 0,0 0-129,-8 0 129,1 0 0,-9 0 129,-1 0-129,-7 0 129,-10 0-129,14 0 129,-14 0-129,0 0 0,0 0 129,-12 3-129,12-3 0,-18 5 0,5-3 0,0 1-129,-3 1 0,2 3 0,-5-2 0,0 3 0,-6-1 0,-3 2 0,-6 2 129,-4 1 0,-4 3 129,-6 0 0,-3 2 0,-7 1 129,2 4-129,-4-3 258,3 7-258,-2-4 258,3 4-258,-2-4 129,9 3 0,2-8-129,6 2 0,2-5 0,10-1 0,3-9 129,7 1-129,9-2 0,10-3 129,0 0-129,0 0-129,0 0 129,0-9-129,0 9 0,9-11-129,-9 11 0,15-9 0,-15 9 129,12-5-258,-12 5 258,0 0-129,11-6 0,-11 6-129,0 0 129,0 0 0,0 0-258,0 0-387,0 0-2322,0 0-1161,5-18-129,-1 7-645</inkml:trace>
  <inkml:trace contextRef="#ctx0" brushRef="#br0" timeOffset="127130.271">11038 14568 645,'11'-2'3354,"-11"2"-645,-4-12-903,4 12-387,0 0-387,-14-9-258,14 9 0,-10-4 0,10 4-129,-12-7 0,12 7 258,0 0 129,-11-12-129,2 2-129,9 10 129,-12-17-258,12 17 0,-15-20-129,15 20-258,-21-20 0,10 12 0,-3-2 129,1 3-258,-1-3 0,1 4 129,-2-1-258,2-3 129,-3 4-129,4 0 0,-3 0 0,2 2 0,2 1 0,-2 0 0,3 1 0,-2 2 0,2 0 0,-1 0 0,-2-2 0,3 2 0,0 0 0,10 0 0,-20 0 0,20 0 0,-13-1 0,13 1 0,0 0-129,-14-2 258,14 2-129,0 0-129,0 0 129,0 0 0,0 0 0,0 0-129,0 0 129,0 0-129,0 0 129,0 0 0,0 11-129,0-11 129,4 11 0,-4-11 0,11 14-129,-11-14 129,19 22 0,-8-3 0,-1-4-129,2 4-129,6 3 258,-3 1-129,6 2-129,1 2 129,3 5-129,-1-8 0,9 14-516,-11-12-1419,5 4-2064,7 7 0,-8-11-516,6 6 388</inkml:trace>
  <inkml:trace contextRef="#ctx0" brushRef="#br0" timeOffset="127923.316">11903 14174 2967,'0'0'3870,"0"0"0,0 0-129,12 0-3096,-12 0 0,0 0 129,0 0 0,0 0 129,0 0 129,13 13-129,-13-13-129,0 25-129,0-8 0,0 12-258,-5-3-129,2 4 0,-7 0 129,2 2-129,-3 1-129,6-3 0,-4-1-129,5-8-258,0-1-258,4-20-387,0 28-774,0-28-1806,0 0-1290,13 0-129,-13 0-258</inkml:trace>
  <inkml:trace contextRef="#ctx0" brushRef="#br0" timeOffset="128266.336">12105 14195 2709,'18'13'3096,"-7"-9"516,-11-4-2322,0 0-129,12 10 129,-12-10 129,0 19 0,0-19 129,-9 25-129,0-9-516,7 10-516,-1 2-258,0 5-258,3 7-645,-2 2-2967,1-3-645,1 8-129,-7-12-387</inkml:trace>
</inkml:ink>
</file>

<file path=ppt/ink/ink19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38.6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 0,'27'0'172,"26"0"-156,-26 0-1,0 0-15,0 0 16,26 0-1,-26 0 32,0 0-31,53 0 15,-53 0 0,-1 0 1,28 0-17,-28 0 32,1 0-31,0 0-1,0 0 1,-1 0 15,1 0 16,27 26-16,-28-26 48,1 0-64,0 0 1,26 0 15,-26 0-15,0 0 31,26 0-16,-26 0 0,0 0-31,-1 0 31,1 0 16</inkml:trace>
</inkml:ink>
</file>

<file path=ppt/ink/ink1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22.648"/>
    </inkml:context>
    <inkml:brush xml:id="br0">
      <inkml:brushProperty name="width" value="0.05292" units="cm"/>
      <inkml:brushProperty name="height" value="0.05292" units="cm"/>
      <inkml:brushProperty name="color" value="#7030A0"/>
    </inkml:brush>
  </inkml:definitions>
  <inkml:trace contextRef="#ctx0" brushRef="#br0">21999 1499 1677,'0'0'2709,"0"0"-387,0 0-645,0 0-129,0 0-1290,0 0 645,0 0-516,0 0 516,0 0-903,0 0 903,0 0-258,0 0-645,0 0 387,0 0-258,0 0 0,0 0-129,0 0 645,0 0-1032,0 0 774,0 0-129,0 0-129,0 0-258,0 0 129,0 0 258,-36 0-645,31 10 645,1 4-258,4-14 258,-10 18-258,4 0 387,-1 10-129,-1-2-129,-4 10 0,1-7 129,-4 7 0,2 14 129,-9-5 387,4-2-387,-5-1 129,4 0-258,-1-4 258,4-6-258,0 1 0,7-7-258,1-6 0,4-7-129,1-2 0,3-11-129,0 0-2064,0 0-1419,0 0-258,0-20-387,-1-6 258</inkml:trace>
  <inkml:trace contextRef="#ctx0" brushRef="#br0" timeOffset="789.045">21988 1523 1,'2'-11'2321,"-2"11"-773,0 6-645,0-6 129,-7 13 0,7-13-258,-10 21-129,10-21-258,0 0 903,-9 15-774,3-1-129,4-2 129,-1-2 258,2 7 0,-5 2-258,5 10 129,-5-8-645,3 1 387,-2 2 0,0 1 0,0 3-258,1-3 0,-1 7 129,2-3-129,-1 7 129,2-5-258,1 1 129,1-3-129,0 4 387,2-8-387,2-4 129,4-2 0,-3-8 258,5 1 0,-10-12 387,15 12-129,-15-12 0,20-6 0,-10-9-129,4-2 0,-4-8-387,5-3 387,0-7-516,2-1 258,0-5-387,0 5 387,0 0-258,1 4 0,0-9 258,-2 6-387,1-5 258,-2 11-129,-2-1 0,-1 2 0,-2 1 0,-2 0-129,-8 27-516,0 0-2064,12-25-903,-12 25-774,0 0 0,0 0-258</inkml:trace>
  <inkml:trace contextRef="#ctx0" brushRef="#br0" timeOffset="1736.099">22180 2203 516,'13'0'2580,"1"-10"-387,-14 10-258,23-17-645,-11 5-258,0 0-129,-1-2 0,0-1-258,1 2-387,-5-3 258,0 2-129,-4-1 0,-1 5 129,-2-1-129,0 11 0,-2-15 129,2 15-129,-11-8 0,11 8 0,-18 0 0,18 0-129,-21 8 0,9 1 0,-4-1 0,2 9 0,-3-3 129,1 3-129,-1-5 0,0 8 0,-1-7 0,3 5 0,-2 0 0,6-1-129,-2-3 0,3 2 0,3 4 0,5-3 0,1 0 0,1 1 0,4-1 0,6-1-387,1-2 258,3 1-258,-2-6 387,4 0-387,-3-1 387,1-1-516,-4-2 387,4-1 129,-3-1-129,2-3 129,-1 0-129,-1 0 129,3-7-129,-2 2 387,0-3-387,-12 8 258,19-11-774,-19 11-903,0 0-2709,0 0-129,0 0-387,0 0-516</inkml:trace>
  <inkml:trace contextRef="#ctx0" brushRef="#br0" timeOffset="2847.162">22532 2394 645,'0'0'2322,"0"0"-387,0 0-387,0 0 129,0 0-258,-8 4 129,8-4-129,0 0-129,-6 16-387,6-16 0,-10 14 0,0-7-387,3 6 0,-6-4-129,4 3-129,-6 3 129,4-1-258,-5 4 0,5 1 0,-3 1 0,2-1 0,0 5-129,3-1 129,0 4-129,4-3 129,1-5-129,3 4 0,-1 1-129,2-6 129,3-1 0,4-1 129,5-5-129,1-1 129,1 1 129,5-7-129,-3-4 129,5 0 129,-2 0-129,1-7 0,-1-6 0,2 2-129,-5-4 0,3-3 129,-5-3-258,2 4-258,-5-2 516,2 2-258,-6 4 0,-1 1 0,-6 12 0,7-16 0,-7 16-387,0 0 129,0 0-645,0 0-1419,0 0-1806,0 0-516,-7 0-258,7 0 517</inkml:trace>
  <inkml:trace contextRef="#ctx0" brushRef="#br0" timeOffset="3980.227">22742 2910 516,'0'0'1419,"0"0"516,0 0-258,0 0 387,0 0-387,0 0-129,0 0-129,0 0 129,0 0-258,2 10-387,-2-10-258,0 0-129,-2 14-129,2-14 0,-4 16 258,2-3-387,2-13 0,-7 22 0,5-8 0,-1 2 258,0 4-387,-2 1 0,1 4-129,1-1 129,-2 1-129,0 0 129,2-4-258,-1 1-129,1-10 129,2 2 258,1-14-258,-3 13 258,3-13 0,0 0 258,0 0 0,0 0 0,0 0 129,4-10-258,-2 0 129,4-2-129,0-5 0,1-2 0,0-2-129,0 3 129,1-2-129,1 1-129,-2 1 0,1 5 0,-1 2-129,0 0-258,-7 11 258,14-14-258,-14 14 129,15-6 258,-15 6-129,16-2 0,-16 2 258,17 2 258,-6 1-387,-11-3 387,22 13-258,-11-5 258,-1-2-387,3 2 258,-2 5-258,-11-13-387,16 15 387,-16-15-387,9 12 258,-9-12-387,0 0 129,0 0-903,7 17-1032,-7-17-1935,0 0-387,0 0 129,5-7-516</inkml:trace>
  <inkml:trace contextRef="#ctx0" brushRef="#br0" timeOffset="5025.287">23040 3243 1,'0'0'1676,"0"0"1,0 0-387,14 3-129,-14-3 258,13 4-387,-13-4 258,16 8 129,-16-8-129,16 15-129,-16-15-258,15 24 0,-9-12-258,1 5-258,0 1 0,0 1-129,-3 2-129,2 0-129,-2 1 0,-2 0 0,-1 4 0,-1 1 0,0-4 0,-1 0 0,-5-1-129,3-4 129,-4-2 0,1 1 129,-2-3-129,8-14 258,-17 17-129,17-17 129,-21 14 0,21-14 258,-25 5-258,14-4 129,-4-2 0,3-7-129,-1-3 0,0-3-129,2-3 129,3 3-129,0-4-129,3-1 129,2 0-129,3 2 0,0 3 0,0-1 0,2 1 0,4-2-129,2 5 258,-8 11-129,18-18 0,-8 11 0,3 6 0,-2-1 0,2 2 0,-3 0 0,1 1-129,0 8 129,1 1-129,-2 0 0,5 4-387,-15-14-1032,26 18-2451,-11 1-387,-3-9-387,1 0 258</inkml:trace>
  <inkml:trace contextRef="#ctx0" brushRef="#br0" timeOffset="6108.349">23605 3197 2709,'0'0'3096,"0"0"129,0 0-774,0 0-129,9 8-774,-9-8-387,0 0-516,0 0-258,0 0-129,0 0-129,0 0 0,0 0 0,0 0-129,0 0 258,0 0-129,0 14 0,0-3 129,-2 1 0,-1 8-129,-3 2 0,1 7 129,-4 7-258,-2 4 129,0 3 0,-4 3-129,1 2 0,-2 1 129,0-3-129,-2 0 129,0-5-129,0-2 129,-1-5-129,4-4 0,-2-3 0,7-7 0,0-3 0,2-3 0,8-14 0,-7 15-129,7-15 129,0 0 0,0 0 129,0 0-129,0 0-258,0 0-516,0 0-1419,0 0-1935,-11 0-387,11 0-387</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21.5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617 168 13,'0'0'13,"0"0"-4,0 0-2,0 0 0,0 0-2,0 0-1,0 0 1,0 0-1,-3 11 2,3-11-1,-4 14 0,2-4 0,-1 3-1,2 4-1,-1 4 0,2 4 0,0 6 0,1 8 1,-1 7 0,0 11 0,-2 9 0,-1 12 1,-1 8 0,2 14 0,-2 0-1,1 4 0,0-1-1,2-3 0,-1-9-1,1-8-1,-1-12 0,0-16-1,-1-10 0,0-12-1,1-10 0,-2-10-2,4-13-4,0 0-5,-3-14-9,5-6-7,2-11 0,2-5 0</inkml:trace>
  <inkml:trace contextRef="#ctx0" brushRef="#br0" timeOffset="761">1195 351 18,'0'0'9,"0"0"-1,0 0 0,0 0 0,0 0 0,3 10-2,-3-10-2,0 22 1,1-5-1,4 5 0,-1 4 2,3 7-1,-1 3-1,3 4 0,-3 8 1,5 10 0,-6 8 0,-1 11 1,-4 8-1,0 7 0,-4 0 0,-1 6 0,-2-5-1,-1-2 0,-2-8-1,-2-9-1,-1-11 1,0-8-1,1-9-1,2-8 1,-2-11-1,4-7-1,2-9-1,6-11-1,0 0-5,0 0-8,-2-23-15,6-4-1,-1-6 1,1-6 0</inkml:trace>
  <inkml:trace contextRef="#ctx0" brushRef="#br0" timeOffset="1763">0 20 9,'0'0'8,"0"0"-2,0 0-1,0 0-1,0 0-1,0 0-1,0 0-1,0 0-1,0 0 1,0 0-1,0 0 1,0 0 0,0 0-1,0 0 1,12 3-1,-12-3 1,13 4-1,-13-4 1,18 4 0,-7-3 0,-1 0 0,2 0 0,-2-1 0,1-1-1,1 1 1,-1 0 0,0-2-1,-1 2 0,-10 0 1,13-2-1,-13 2 1,9-1 0,-9 1 0,0 0 0,0 0-1,0 0 1,0 0-2,0 0 0,0 0 0,0 0-2,0 0 1,-7-9-1,7 9 0,0 0-2,-12-8 0,12 8-2,-10-6 0,10 6 0,0 0 1</inkml:trace>
  <inkml:trace contextRef="#ctx0" brushRef="#br0" timeOffset="2284">100 0 0,'0'0'3,"0"0"0,0 0 0,11 4 1,-11-4 0,16 7 0,-2-2 0,1-1 0,7 4-2,2 0 0,7 5-1,5 1 1,4 0 0,11 0 1,9-1 0,14-2 1,13-4 1,14-6-1,14-3 1,12-4-2,17 0 0,3 0-1,6 1-1,-1 3-1,-7 2 0,-5 9-1,-8 0-1,-14 7-3,-14-3-8,-11 8-6,-18-9 1</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1.374"/>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112 21 92 0,'-4'0'35'0,"4"-15"-18"0,4 8-20 0,-4 7 6 0,0 0-1 16,0 0 14-1,-4 0 7-15,0 7 2 16,0 1 2-16,0-1-9 15,-1 1 0-15,1-1-11 16,4-3-4-16,0 3 0 0,0-3-2 16,0-1-1-16,0 5 3 15,-4-1 0-15,0 1 3 16,0-1 1-16,0 0-1 16,0 1 1-16,-1 3 2 15,-3 0 2-15,4 4-5 16,-4 0-4-16,3 7-1 15,1 0-1-15,0 4 0 16,0 7 0-16,0 11 0 0,0 8 0 16,4-4 0-16,0 12 2 15,4-1-3-15,0 0-2 16,-4 4 2-16,0-8 2 16,0 4 0-16,-4 8-1 15,0 3-4-15,-1 0 0 16,1 4 0-16,4-3 2 15,-4-1 1-15,0 4 1 16,4-4 0-16,0 12 0 16,4 3-3-16,0-4 2 15,5 0 1-15,-1 1 0 16,0 3 0-16,1-4 0 0,-1 0-3 16,0 8 2-16,1-7 1 15,-1-1 2-15,0-3-1 16,0-8-1-16,1-4-2 15,-5 5 1-15,0-1 1 16,0 8 2-16,-4 7-3 16,0 3 0-16,0-3 3 15,0 0 3-15,0 4 2 16,0 7 1-16,0 4-4 16,4-7-1-16,1-1-1 15,-5-7-2-15,0-3 1 16,0-5 1-16,0 1 1 15,0 0 1-15,0-1 0 16,-5-3 2-16,1 0 1 0,0-4 1 16,0-3-2-16,-4 0-1 15,-1 3 1-15,1 0 1 16,0 8-1-16,4 3 1 16,-1-3-4-16,1 3 0 15,4 0-1-15,0-7-2 16,0 0 3-16,4-7 0 15,1-1 1-15,-5-6 0 16,4-9 0-16,-4-2 0 16,0-5 2-16,0-7 1 15,0-4-3-15,0-3-1 16,0-4 1-16,0 0 0 16,0-1-2-16,0-2 1 0,0 2-2 15,0 1 2-15,-4-7-2 16,-1 7 2-16,1-8-2 15,0 1-1-15,0-4 1 16,4-1 1-16,0 1-1 16,0 0-1-16,0-4-2 15,0 0 1-15,0 0 1 16,0 0 2-16,0-3-1 16,0-1-1-16,0-7-4 15,-4-4-2-15,0-7-24 16,4-7-10-16,0-8-28 15,4-11-10-15,0-7-18 16</inkml:trace>
</inkml:ink>
</file>

<file path=ppt/ink/ink20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02.808"/>
    </inkml:context>
    <inkml:brush xml:id="br0">
      <inkml:brushProperty name="width" value="0.05292" units="cm"/>
      <inkml:brushProperty name="height" value="0.05292" units="cm"/>
      <inkml:brushProperty name="color" value="#5F4B79"/>
    </inkml:brush>
    <inkml:brush xml:id="br1">
      <inkml:brushProperty name="width" value="0.05292" units="cm"/>
      <inkml:brushProperty name="height" value="0.05292" units="cm"/>
      <inkml:brushProperty name="color" value="#7030A0"/>
    </inkml:brush>
  </inkml:definitions>
  <inkml:trace contextRef="#ctx0" brushRef="#br0">21182 1385 903,'0'0'1032,"0"0"-516,0 0-387,0 0-516,0 0-129,0 0 0,0 0 0,0 0 516,-49-26-387,49 26 645,0 0-773</inkml:trace>
  <inkml:trace contextRef="#ctx0" brushRef="#br1" timeOffset="17472.999">21192 1405 903,'0'0'1548,"0"0"258,0 0-1677,0 0-129,0 0-903,0 0 1032,0 0 387,0 0 129,0 0 258,0 0 258,0 0 0,0 0-774,0 0 516,0 0-129,0 0-387,0 0 258,-2 53-516,2-53-129,0 0 516,43 20-516,-43-20 129,53 16-129,-53-16 0,58 14-387,-28-8 258,-1 1 645,-4 1-1032,-25-8 1032,46 6-129,-26-1 129,-3 8-516,-6-8 387,0 1-258,-5 7 129,-5 3 129,-1 4 0,-5 2-516,-2-1 645,-8-1 0,2 4 0,-5 0-258,-2-4 258,0-1-258,0 2 0,-3-3-129,3-2 0,1 0 0,1-2 0,0 0-129,4-2 0,3-3 0,11-9-129,-16 12 129,16-12-129,-7 13 129,7-13-129,0 10 129,0-10 0,6 18-129,-6-18 129,21 21 129,-3-5-129,-1-1 129,5-1-258,-1 5 258,-1-1-258,-2 2 258,-2-2-258,-8 3 129,-5 2 0,-3-4 0,-6 8 0,-8-3 129,-4 0 0,-6 0-129,-3-1 129,-2 3-129,1-4-258,0 0 258,3-3-258,3-2 129,4-1-129,6-3 258,12-13-645,-10 16 645,10-16 0,8 10 0,6-10 0,8 0 0,3 0 0,4 3 0,2-3 0,-2 0-129,-3 0 129,-5 0 0,-3 2 129,-8 5-129,-10-7 0,6 20 0,-6-4 129,-6 5-129,-4 0 0,-2 3 0,-1-2 129,-5 7-129,3-3 258,-2 1-258,5-3 129,1 2-129,4-1 129,7 3-129,4-3-129,11-2 129,6-1-129,3-1 129,3-1-258,3-2 258,2 0-129,-4-4 129,0-2 0,-3 0 0,-5-2 0,-3 2 129,-2 3-258,-4 1 516,-5 3 0,-4 3-258,-2 5 129,-7 4 0,-6 5-129,-10-3 0,-1 5 129,-5-2-258,-3-1-129,2-3 129,1-2 129,2-3-129,3-5 0,8-3 0,2-7 0,7 1 129,7-13-129,0 18 0,0-18 0,21 13-129,-1-9 129,2 2 0,4 1 0,0-1-129,-1 6 129,-1-1 0,-4 4 0,-4 4 0,-8 7 0,-5 5-129,-3 5 258,-11 3-129,-8 4 0,-6 5 0,-7 6 0,-6 0 0,-2-1 129,-2-2-129,2 1 129,4-5 129,3 4-258,6-8 0,6-4 0,9-6 0,5-5-258,6-1 0,1-11-387,5-1-3096,5-1-387,-10-14-258,21-5 258</inkml:trace>
</inkml:ink>
</file>

<file path=ppt/ink/ink20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3.3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0,'27'0'157,"0"0"-142,0 0-15,-1 0 16,1 26-16,0-26 15,53 0 1,-53 0-16,0 0 16,-1 0-16,1 0 15,0 0-15,26 54 16,-26-54-16,0 0 16,-1 0-16,28 0 15,-27 27 1,-1-27-1,1 0-15,27 0 16,-28 0 0,1 0-1,27 0 1,-28 0 0,1 0-16,0 0 15,0 0 1,-1 0-1,28 0 376,-1 0-391,-26 0 16,0 0-16,-1 0 15,1 0-15,0 0 16,0 26 0,-1-26-16,28 0 15</inkml:trace>
</inkml:ink>
</file>

<file path=ppt/ink/ink20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6.25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0,'0'27'172,"53"-27"-157,27 27-15,27-27 16,-26 26-16,52 28 15,-53-27 1,-53-27-16,53 0 16,-53 0-16,0 0 15,0 0-15,-1 0 16,1 0 0,0 0-1,0 0-15,53 0 16,-54 0-16,1 0 15,0 0-15,0 0 16,-1 0-16,1 0 16,27 0-1,-28 0 142</inkml:trace>
</inkml:ink>
</file>

<file path=ppt/ink/ink20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17.35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35 0,'0'27'219,"27"-27"-203,0 0-16,-1 0 15,28 0 16,-27 0-15,53 0 0,-53 0-1,-1 0 1,1 0 0,26 0-1,-26 0-15,0 0 31,26 0-31,-26 0 32,0 0-17,0 0 1,53 0 0,-53 0 15,-1-27-16,1 27-15,0 0 16,0 0 0,53 0-1,-54 0 17,1 0-32,27 0 31,-28 0-16,1 0-15,27 0 32,-28 0-32,1 0 15,0 0-15,26 0 16,-26 0 0,0 0 15,26 0-16,-26 0 1,0 0 31,-1 0 0,1 0-32,0 0 1,0 0 31,-1 0-16,28 0 32,-27 0 30</inkml:trace>
</inkml:ink>
</file>

<file path=ppt/ink/ink20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43.83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109 0 0,'0'26'235,"0"1"-220,0 27 17,0-1 30,27-26-62,-27 0 78,0-1-31,0 1-31,0 0 15,26-1-15,-26 1 15,0 27 0,0-28 0,0 1 16,0 27-31,0-28-1,0 1 17,0 0-1,0 0-31,0-1 16,0 1 15,0 0-31,0 26 15,0-26 1,0 0 15,0-1 1,0 28-32,0-27 62,0-1-46,0 28-1,0-27 17,-53 26-17,53-26 16,0 0-15,0-1 0,0 1 15,0 0-15,-27 0-16,27-1 15,0 1 1,0 26-16,-27-26 15,27 0 1,0 26 0,0-26-16,0 0 15,0 0 1,-26 26-16,26-26 62,0 0-30,0 26-17,0-26 1,0 0 0,0-1-1,0 1 1,0 0 15,0-1-15,0 1 15,0 0-15,0 0-16,0-1 15,0 1 16,0 27-15,0-28 0,0 1-1,0 0 17,0 0-17,0-1 16,0 1-15,0 0 0,0 26-1,0-26 32,0 0 16,0-1-16,0 1-32,53 27-15,-26-28 63</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51:56.950"/>
    </inkml:context>
    <inkml:brush xml:id="br0">
      <inkml:brushProperty name="width" value="0.05292" units="cm"/>
      <inkml:brushProperty name="height" value="0.05292" units="cm"/>
      <inkml:brushProperty name="color" value="#00B0F0"/>
    </inkml:brush>
  </inkml:definitions>
  <inkml:trace contextRef="#ctx0" brushRef="#br0">24765 3560 2322,'13'0'3741,"-13"0"645,0 0-1935,0 0-774,0 0-774,0 0-387,0 0 129,0 0-387,10 0 129,2-1-129,0-4 0,6 5 129,-1-3 0,6 3-129,0 0-129,-1 5 0,-1-1 0,2 6 0,-5 0-129,-1 6 129,-1 0 0,-4 1 129,0-1 0,0 6 0,-5 3 0,0 6-129,-2 2 0,1 4 129,-5 1-129,0 9 0,-1 0 0,-3 4-129,-6 1 129,0 3 258,-4-4-387,-4-2 129,1 2-129,-2-9 129,-2-2-129,3-2 129,-2-6 0,6-4 0,-2-6-129,7-1 129,0-4 0,6 4-129,2-6 0,2 1 0,9 0 129,4-1-258,4 3 129,7 0-129,-1-1 258,1 1-258,-1-1 258,-1 1-258,-4 3 129,-1 2 0,-6 4 0,-4 5 0,-5 6 0,-4 11 129,-4 4-129,-9 8 258,-6 6-258,-5 3 129,-5 4 0,-4 5-129,-4-2 129,3-2-129,1-2 129,2-2-129,3-7 129,5-3-129,5-8-129,7-6 258,9-6-258,2-8 129,14-4-129,4-7 129,9-1 0,3-1-129,3-3 129,1 0 129,-3 2-129,-2 3 129,-8 6-129,-2 4 129,-12 2 0,-4 7-129,-4 4 129,-8 2 0,-10 4 0,-6 7 258,-10-5-129,1 6 0,-6-1 0,0 2-129,1-4 0,0 0 129,4-4-258,6-9 0,9-3 0,4-6 0,4-5 0,4 0-129,3-5 0,1-4-258,2 3-129,-5-11-774,7 7-3354,0-7-516,0-12-387,0 0-129</inkml:trace>
</inkml:ink>
</file>

<file path=ppt/ink/ink2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6:47:55.840"/>
    </inkml:context>
    <inkml:brush xml:id="br0">
      <inkml:brushProperty name="width" value="0.05292" units="cm"/>
      <inkml:brushProperty name="height" value="0.05292" units="cm"/>
      <inkml:brushProperty name="color" value="#00B0F0"/>
    </inkml:brush>
  </inkml:definitions>
  <inkml:trace contextRef="#ctx0" brushRef="#br0">620 9871 4257,'2'14'3999,"-2"-14"-387,0 0-387,0 0-3483,-7 0-258,7 0 0,0 0 129,0 0 258,0 0 129,0 0 516,0 0 0,0 0 387,0 0 0,0 0 0,0 0-387,0 0 0,-13 0-129,13 0-129,0 0-258,0 0 129,0 0-129,0 0 0,0 0 0,8-9 0,3 0 129,0-4-129,7-3 0,2-7 129,0-1-129,1-1 0,-1-3 0,-3 4 129,-7-1 0,0 4 0,-7 3 0,-3 7 0,-1-1 0,1 12 0,-20-8-129,6 8 0,-2 0 0,-2 7 0,-2 6-129,-4 5 129,2 2 0,-1 2 0,-3 0-129,2 5 258,-1-1-258,1 1 129,3-1 129,0 1-129,1 0 0,7 2 129,1 0-129,3 3 0,5 0 258,4 3-129,2-1 0,7-5 0,6 0 129,6-4-129,4-6 129,4-3-258,9-13 129,5-6-258,7-6-258,-3-16-774,9-1-1161,-7-13-1161,-4-2-903,2-1 129,-10 2 1161</inkml:trace>
  <inkml:trace contextRef="#ctx0" brushRef="#br0" timeOffset="684.039">964 9927 2451,'22'22'3225,"6"-12"0,-13-8-1935,4-2-645,3-3-258,-4-7-258,2-8-129,-3-5 0,1-6 0,-4-5 129,-1-4 129,-6 0 129,-3-2 0,-4-3 516,-4 9 0,-11 0 0,-2 13-129,-5 3 0,1 11-258,-6 7-258,5 5 0,-2 12-258,3 5-258,4 7 0,1-3 0,5 8-129,4-2 0,7-4 0,0-1 129,7 0 129,7-2 0,6 0 129,6 2-129,7 3 258,5 1-129,5 10 0,3 2 0,5 8 0,0 2-258,4 6-258,-6 1 129,-1 2 0,-7-6 0,-8-2 387,-6-7 387,-13-7 0,-7-1 516,-13-13 0,-7-3 129,-15-11-129,0 0 129,-9-11-645,1-1-129,-5-13 0,1-9-258,1-14 387,6-6-129,4-16 129,11-3 0,4-14 0,14 1 129,7-6-129,17 5-129,11 2-387,9 3-129,11 11-774,-5 0-1677,6 10-1677,-2 7-129,-11 3-516,-4 9 259</inkml:trace>
  <inkml:trace contextRef="#ctx0" brushRef="#br0" timeOffset="1104.062">1964 9926 10062,'-17'17'5031,"17"-17"-387,-14 1-387,14-1-3870,0 0-387,0 0-129,9 5-129,-9-5-129,22 2-1032,-22-2-3096,19-1 0,-19 1-387,15-20-258</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3.13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36 0 76 0,'-4'3'30'0,"4"1"-16"0,-4 0-10 0,4-4 12 16,0 11-5-1,0 0-3-15,0-4-2 16,-4-3 7-16,-1 3 3 0,1-3 1 15,0 0 2-15,4-1-4 16,-4 1-1-16,4-4-11 16,0 11-1-16,0-3 0 15,0-1 1-15,0 4 1 16,0 0 2-16,0 4-1 16,0 0 0-16,0 3-1 15,0 4 2-15,-4 1-1 16,4 6 2-16,-4 1-2 15,4 3 0-15,0 12-1 16,0 6 0-16,0 5 0 16,0 10 0-16,0 1-2 15,4-1 1-15,0 12-4 16,0-4 0-16,0 11 1 0,0-4 2 16,1 5-3-16,-5-5 0 15,4-3 1-15,0 7 2 16,0 7 1-16,0 4 1 15,0 4 0-15,5 0 0 16,-1-4-2-16,0 4-2 16,5 7 1-16,-1 0-1 15,-3-3 2-15,-1 0 1 16,0-1-1-16,1 1-2 16,-1 10 5-16,-4-3 1 15,0 0 2-15,0-7 0 16,1-1-2-16,-1-7 1 0,0 12-4 15,0-1 0-15,0-7-3 16,0 0-3-16,-4-1 2 16,0-2 2-16,0 10 2 15,0 11 1-15,0-3 0 16,4-8 2-16,5-3-3 16,-1-5-2-16,0 9 0 15,1-8 1-15,-1-12-3 16,0-3 0-16,-3-7 1 15,-5-8 0-15,0-3-3 16,-5-4 2-16,1-4 1 16,-4 0 2-16,0 0-1 15,-1 0 2-15,1 1 0 16,0-5 1-16,-1-7-2 0,1-4-2 16,0 1 1-16,4-8 1 15,-1-4-3-15,1-3 0 16,0-1 1-16,0-3 0 15,0 0-3-15,0-4 2 16,4-3 5-16,0 3 2 16,0-7-5-16,0 3 0 15,0 1-1-15,4 3 2 16,0 0-3-16,0 8 0 16,0 3-1-16,0 4 0 15,1 0 4-15,-5-4 1 16,0-11-8-16,4-3-2 15,-4-23-49-15,0-18-20 0,0-15-30 16</inkml:trace>
</inkml:ink>
</file>

<file path=ppt/ink/ink2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9:48.178"/>
    </inkml:context>
    <inkml:brush xml:id="br0">
      <inkml:brushProperty name="width" value="0.05292" units="cm"/>
      <inkml:brushProperty name="height" value="0.05292" units="cm"/>
      <inkml:brushProperty name="color" value="#00B0F0"/>
    </inkml:brush>
  </inkml:definitions>
  <inkml:trace contextRef="#ctx0" brushRef="#br0">3583 4983 1419,'42'8'2451,"-16"-8"-2451,1 0 0,2 0 258,2 0 387,-4 0 258,5 0 387,-5-6 258,4 6 129,-2-6 0,5 5-129,-3-6-129,9 7-387,-3-7-129,8 6-387,-2 0-129,7-2-129,0 1-129,1 2 258,3 0-129,2 0 0,0-1 129,1-1-129,0 0 129,4 2 0,-3-1-129,5 1 129,1-1-129,5 1 0,2 0-129,7 0 129,-2 0-129,4 0-129,1-3 129,1 3 0,3-4 0,-3 0-129,-2 2 129,5 0-129,-1 2 129,0 0-129,1 0 129,0 3 0,2 1-129,3 1 129,-2-1-129,2-3 129,-1-1-129,0 0 129,-1 0 0,0 0-129,-3 0 129,2 5 0,-5-3-129,1 6 0,1-4 129,-2-1-129,-1 3 0,3-3 129,-4-1 0,2-2 0,-5 0 0,4 0 129,-3 0-258,2 1 129,-3 1 0,0 2 0,1 0-129,-2-2 129,0 3-129,-1-5 129,-4 0 129,-1 2-258,1-2 129,0 2-129,-3-2 129,0 0-129,-1 1 0,-1 0 129,-3-1-129,-4 0 0,-5 0 129,-7 0 0,-5-4-129,-9 4 129,-8-2-129,-6 2 129,-8-3 0,-11 3-129,9-4 129,-9 4 0,0 0-129,0 0 129,0 0 0,0 0-129,0 0 0,0 0 0,0 0 0,0 0 0,0 0 0,0 0 0,0 0-129,0 0 0,0 0 0,11-15 0,-4 3-258,1-7 129,5-1-258,-1-12-129,13 5-387,-9-15-387,19 15-774,-13-9-2064,13 7-645,-2 1-516,0 5 387</inkml:trace>
  <inkml:trace contextRef="#ctx0" brushRef="#br0" timeOffset="4492.256">8913 10524 1935,'0'0'2838,"0"0"-2322,0 0-645,0 0 516,0 0 129,13 8 774,-3-4-129,-10-4 258,25 6 0,-10-6 129,7 2-258,2-2-258,7 7-258,1-7-129,11 7-129,-2-4-129,15 1 129,-1 1 0,9 2-129,4-7 129,5 5-129,6-5 0,6 3 0,-3-1 0,5 3-129,0-3 0,3 1-129,-2 1 129,1 1-129,-2-2 0,0 0 0,-8-3 129,0 0 0,-9 0-129,-5-2 0,-8-3 129,-5 2-129,-14-2 129,-4 2-258,-10 2 129,-3 1 0,-10-3 129,-11 3-129,15 0 129,-15 0-129,0 0-129,0 0 0,0 0-387,0 0-516,12-8-3741,-12 8-387,3-17-387,-3 6-258</inkml:trace>
</inkml:ink>
</file>

<file path=ppt/ink/ink2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9:00:36.651"/>
    </inkml:context>
    <inkml:brush xml:id="br0">
      <inkml:brushProperty name="width" value="0.05292" units="cm"/>
      <inkml:brushProperty name="height" value="0.05292" units="cm"/>
      <inkml:brushProperty name="color" value="#00B0F0"/>
    </inkml:brush>
  </inkml:definitions>
  <inkml:trace contextRef="#ctx0" brushRef="#br0">1886 15395 2322,'10'17'3354,"-10"-17"-1548,0 21-1032,0-7-387,0 4 258,4 8 129,-4 2 129,5 8-129,-5 2 0,2 11 258,-2 4 0,0 13-129,-9-3 129,5 11-258,-5-1-258,-1 1 258,-1-4-516,1-3 0,0-14-129,1-4 0,2-8-387,3-17-129,4-8-387,0-16-387,2-7-2064,9-12-1290,-7-18-387</inkml:trace>
  <inkml:trace contextRef="#ctx0" brushRef="#br0" timeOffset="336.019">1801 15434 7224,'45'11'4773,"-19"-12"-129,0-8-516,3 0-3999,8-2-387,9 2 129,1-2-258,7 9 129,-3-3 0,5 5-129,-7-1 129,0 1 129,-4 0 129,1 1-129,-9 1-129,2 3-903,-12-2-2967,-5-6-129,-4 3-516</inkml:trace>
  <inkml:trace contextRef="#ctx0" brushRef="#br0" timeOffset="635.036">1868 15756 5160,'-21'36'5289,"21"-36"-129,8 2-645,6-15-1935,10 0-2580,8-4 0,6 1-129,8 1 0,3-1 0,5 7 0,-1-3 0,1 10 0,-5 2-129,3 5 0,-7 3-387,10 10-1677,-5-1-2193,-6-1-387,-1 7-258</inkml:trace>
  <inkml:trace contextRef="#ctx0" brushRef="#br0" timeOffset="1111.063">2455 16268 4902,'-13'7'5160,"-9"-7"-129,15-9-774,-2-7-2709,7-8-1935,2-8-129,6 6 0,1-9 0,12 14 0,-5-4-129,8 8 516,0 5 0,2 5 129,0 4 0,4 3 0,1 1 129,-1 3 0,1 4-129,0 6 0,-4-3-129,-5 1 258,-1 6 0,-8 2 0,-3 2 258,-8 2 0,0 0 0,-15-3 129,4 3 0,-11-5-129,3 1 0,-5-12-129,0-2 0,3-6-258,0 0-258,7-4-258,-5-15-1032,13-1-3096,1 2-387,-2-3-129</inkml:trace>
  <inkml:trace contextRef="#ctx0" brushRef="#br0" timeOffset="1668.095">3032 16005 1548,'26'28'4128,"5"0"-387,-19-23-645,6 8-3612,4-1-645,5 12 129,-2-8-258,3 11 774,-3-5 129,-2 4 516,1-1 1032,-10-4 258,5 3 129,-12-12 0,4 5 129,-11-17-516,0 0 0,0 0-516,0 0 0,0-10-258,0-5-129,-8-9-129,2 3 0,-1-9 0,0 2 0,0-4-129,3 3 129,1 3 0,2-3-129,1 5 0,0-1 129,2 4-129,4 0 0,4 7 129,0-1 0,5 7-129,3 0 129,4 1-129,3 2-258,8 5-1161,-3 4-2967,5-4-258,8 0-516,-3-2 388</inkml:trace>
  <inkml:trace contextRef="#ctx0" brushRef="#br0" timeOffset="2335.133">4166 16165 2967,'41'16'4386,"-17"-10"-258,2 0-2193,-6-13-258,10 7-516,-7-7-129,6 1-129,-4-12-129,2 8-129,-7-7 0,5 2-129,-9-3-129,2 2 0,-7 0 0,0 1-387,-9-2 258,1 2-129,-3 2-129,-3 0 0,3 13 0,-23-20-129,9 16 0,-9 1 0,5 6-258,-8 6 129,0 4 129,-2 3-129,1 7 258,1 4 0,0-2 129,6 6 0,-1-1 129,7 4 0,2-3 0,8 2 0,4-3 0,3-1-129,12-6-129,7-2-129,9-4-129,1-12-903,16 10-1806,2-15-1935,-3 0 0,5-1-645</inkml:trace>
  <inkml:trace contextRef="#ctx0" brushRef="#br0" timeOffset="3063.175">4714 16092 4386,'17'10'5031,"-17"-10"-258,25 0-258,-13 4-3096,1-4-1290,5 0 129,-1-2-258,3 2 129,-1 0-129,0 0 0,0 8 0,1 2 0,-1 4 129,1 1-129,-2 4 0,0 1-129,-4 4 129,2 0 129,-5 1-129,-1-1 129,-3-2 0,-3 1 0,-2-4 0,-2 0-129,0-4 258,-6 2-258,-4-5 129,-1 1-129,-2-4 258,-5-5-129,-2-4 129,3 0 0,-4-4-129,1-6 129,2 0-129,2-6 0,3 1-258,3-2 0,4 4 0,5-9 0,1 10-129,8-9 129,9 7-258,3-4-258,9 7 0,-3-9-1935,4 3-2064,8 11-258,-3-10-129</inkml:trace>
  <inkml:trace contextRef="#ctx0" brushRef="#br0" timeOffset="3491.199">5574 16051 7998,'-6'0'4902,"6"0"-774,-26-10-516,14 10-3999,-12-12-645,7 12 258,-8-2 0,5 2 387,-4 4 258,-2 3 387,5 9 258,-4-8 258,7 9-129,-4 1-129,7 4-258,0 3-258,3-2 0,5 8 0,3 1 0,4-1 0,0 5 0,6-4 0,6 0 0,8-8 0,3-3-258,7-1 0,2-13-129,4 3-129,-3-15-1032,11 0-1419,-3-8-1677,-3-11-129,7-2 129</inkml:trace>
  <inkml:trace contextRef="#ctx0" brushRef="#br0" timeOffset="4024.23">5762 15493 7740,'1'41'4644,"7"-10"-258,-7-8-387,4 9-4257,-1 6 0,2 15 129,0 5 129,-3 6 129,1 11 387,-4-8 0,0 3 258,-7-3-258,7-4-129,-6-13 0,6-12-258,0-11-129,0-27-258,26 8 129,-4-11-129,9-17 0,3-6 258,5-3-129,2-5 258,0 0-129,-2 9 129,-3 2 0,-3 9 0,-5 1 0,-3 11 0,-4 2-129,-4 4 129,-2 15-129,-3 9 258,-7 2 0,1 9 129,-6 0 129,0 2-258,-5-1 129,3 3-129,-3-6-129,0-9-645,8 5-1032,-2-15-3225,13-10-645,1-6 129,6-5-516</inkml:trace>
  <inkml:trace contextRef="#ctx0" brushRef="#br0" timeOffset="4783.273">7084 16112 4257,'18'11'4644,"-18"-11"-387,11 0-387,-11 0-2967,0 0-1032,15-13 0,-15 13 129,17-8 0,-17 8 258,13-3 0,-13 3 129,15 10 129,-10 0-129,7 14 129,-3 0 0,6 12-258,-6-4 129,4 7-129,-2-9 258,1-1-258,-3-7-129,-2-2-129,-7-20 258,14 5-129,0-8-129,2-20-129,4-6-129,3-10 129,3-4 129,1-6 129,3-6-129,0 3 0,-1 2-129,-3 6 0,2 12-387,-9-4-1548,0 9-2322,2 16-387,-6 3-516,-2 4 259</inkml:trace>
  <inkml:trace contextRef="#ctx0" brushRef="#br0" timeOffset="5610.32">7787 16145 4773,'50'7'5289,"-22"-8"-516,-4-10-387,8-6-1677,-7 0-2709,4-2-258,-1-3 0,-2 1 129,-5 4 0,-6 0 258,-2 7 129,-10-4 258,-3 14-129,0-16 0,0 16-129,-19-4-129,4 1-129,-3 3 0,-4 0 0,-1 6 0,1 4 129,-1 2-129,1 6 0,2 0 129,1 8-129,3 2 0,3-2 0,4 7-129,1 1 129,6-2-129,2-3 129,6-2-129,6-6 129,5-4 0,3-12-129,9-5 129,1-12 129,4-5-129,1-5 129,4-6-129,-1-4 0,2-4 0,-2 6 0,-1 4 0,-6 1-129,2 6 0,-5 2 129,0 10-129,-3 4 0,-3 4 0,-1 7 0,-1 6 0,-3 5 129,0 5-129,-1 3 129,-1 2 0,0 4-129,-1-1 258,-2 2 0,-1-5 0,0-2 0,-4-6 129,-1-2-258,-1-6 258,-5-13-129,5 12 129,-5-12 0,0 0 0,0 0 0,-5-8 129,-1-8 0,-3-7-129,2-1 0,-3-8-258,4-1 129,2-3-129,4-5 0,0 3 0,8 3-129,7 6 0,2 0-129,6 9 129,1 1-516,8 10 129,-5-4-645,11 11-2967,-5 2-645,0-3-129,-3 3-387</inkml:trace>
  <inkml:trace contextRef="#ctx0" brushRef="#br0" timeOffset="6179.353">8973 15522 11223,'4'36'4644,"-2"-11"-516,-2-5-129,0 10-4257,-5 3-387,5 16 129,-3-1 129,2 8 387,1 5 258,-3 0 129,3 3 258,0-6 0,4-2 0,-3-9-387,6-5-258,-2-13 0,4-15-129,-9-14 0,19 0 0,-5-8-129,1-9 129,5-6 0,-1-3 129,2-1 129,0 6 0,0 5 129,-1 5-258,-1 4 129,1 7-129,-1 3-129,-3 5-129,3 6 0,-3 4 129,1 1-129,-4 3 258,-4 0 0,-1-3 129,-5 1 0,-3 4 258,-6-5 0,-4 3 0,-10-5 0,0 2-258,-5-4 129,-3-1-129,-2-7-258,0-7-516,9 3-3096,-2-5-1032,3-15-258,5-7-645</inkml:trace>
  <inkml:trace contextRef="#ctx0" brushRef="#br0" timeOffset="7762.443">10327 15998 4257,'0'0'4128,"13"17"-387,-13-17 0,0 0-3096,4 12-258,-4-12 129,6 11 0,-6-11 387,9 12-129,-9-12 0,8 15 0,-8-15 0,13 22-387,-2-5-129,3 6 129,0 7-387,0 4 258,-1-3-129,0 1 129,-6 0-129,3-3 0,-6 0 258,-1 0 0,-3-16 0,3 0-387,-3-13 387,0 16-258,0-16 387,0 0-387,0 0 0,0-7 129,-3-6 0,3-3 129,-1-2-258,1-10 0,0-2-258,5-4 258,3-2-129,4 1-129,0 3 129,0 5 0,1-2 0,-1 10 0,2 5 0,0 0-129,4 9 258,1-2-129,4 4-129,2-1 0,4 4-129,0 0-129,8 10-258,-9-6-516,12 16-1161,-19-12-1290,9 10-1290,-4-3-387,-2-1 129</inkml:trace>
  <inkml:trace contextRef="#ctx0" brushRef="#br0" timeOffset="8299.474">11099 16127 6708,'-15'0'4386,"15"0"0,0 0-516,-6 11-2838,6-11-1032,0 0-129,8-2 0,-8 2 0,27-12 0,-10 3 0,5-2 258,4 1 0,-5-3 0,3 2 129,-6 3 0,0 2 0,-18 6 0,19-12 0,-19 12-129,0 0 258,0 0-258,-14-12-129,1 9 129,-1 1-258,-4 2 129,2 0 129,-1 0-129,1 0 129,0 4-129,5 6 129,-2-2 0,3 5 0,2 0 0,1 3 0,1 4 129,1 2 129,0 5-129,2 3 129,-1 0 129,4 2-258,0-4-129,2-1-129,10-3-129,5-5 129,7-6-387,2-8-387,10 5-129,-5-15-903,16 5-1161,-6-10-1419,0-9-516,1-4-387</inkml:trace>
  <inkml:trace contextRef="#ctx0" brushRef="#br0" timeOffset="8607.492">11810 15491 8901,'9'27'4515,"-5"0"-258,-1 3-387,0 10-3483,2 11-645,4 12 258,1 7-129,-1 11 0,3 9 387,-4 3 0,0 6 0,-4-7 129,0-2-258,-1-7 129,-3-8-516,2-8-774,-3-19-2967,-5-19-645,4-13-258,2-16-258</inkml:trace>
  <inkml:trace contextRef="#ctx0" brushRef="#br0" timeOffset="8846.506">11694 16120 9159,'-15'-4'4257,"2"4"129,13 0-645,8 6-3612,5 0-258,6 2 129,6-1 129,6 1 129,8-4-129,7-3-129,5 0-129,5-1-387,5 0-516,-10-7-1548,7-5-1806,2 3-516,-11-7 0</inkml:trace>
  <inkml:trace contextRef="#ctx0" brushRef="#br0" timeOffset="9199.526">12458 15511 8514,'7'25'5031,"-3"-10"-516,-4-1-129,4 1-3096,-4 5-1419,3 12-129,-3 2 0,0 12 129,0 6 129,0 7 0,0 6 258,0 1-258,-3 4 258,-1-4-258,4-1 0,0-6-645,0-22-2322,0-8-1419,15-12-774,-3-17 0,8-2 1</inkml:trace>
  <inkml:trace contextRef="#ctx0" brushRef="#br0" timeOffset="9703.554">12755 16111 5289,'13'25'5031,"-13"-25"-516,19 9-258,-9-9-2838,7 0-1677,-1 0 129,9-5 0,-3-2 129,-1-2 129,2 1 0,-4-4 129,-2 5 129,-4-3-129,-2-2 0,-3 2-129,-6-1-129,-2 11-129,0-21-129,0 21 0,-11-17 0,1 10 129,-9 1 0,2 6 0,-6 0 0,-2 4 129,1 4 129,-2 2-129,0 6 258,3-1-129,-1 8 129,1 0 129,5 3 387,-2 6-387,10 4 0,-2-2 0,12 5 0,0-5 0,6 1-516,10 0 0,3-4-258,8-7-129,1-12-258,12 6-516,-8-18-1548,5 0-1935,6-2-129,-2-11-258</inkml:trace>
  <inkml:trace contextRef="#ctx0" brushRef="#br0" timeOffset="10102.577">13432 16102 9933,'-5'11'4257,"5"-11"-387,-21 10-1290,11-2-2967,-7 0 129,3 5 129,-3 4 129,-2 8 258,4 7 774,-7-6 0,12 14-258,-4-8 129,6 6-645,2-2 258,6-1-387,1-6 0,8-1-387,9-4 258,5-3-516,7-9 387,1-5-129,10-2 0,3-8-129,3-8-129,-3-10-129,7 1-1677,-5-22-2193,-3-1-774,3-11 129</inkml:trace>
  <inkml:trace contextRef="#ctx0" brushRef="#br0" timeOffset="10635.608">14039 15562 7353,'4'25'4902,"-4"-4"-258,-3 0-258,-5 4-3999,3 8-387,-1 9 0,3 11 258,-3 2-129,2 6 129,-1 3-129,2 3 129,-3-2-129,6 3 0,-1-8 0,1-8 0,0-9-129,0-5-387,1-7 129,-1-15-645,5-2-516,-12-21-1419,7 7-387,-19-31 129,10 16 903,-15-19 903,4 2 387,-8-3 903,-4-7 903,5 16 1806,-8-10 0,8 14-258,-7-10-774,13 15-774,-5 0-258,13 8-258,0 1-129,13 8 0,0 0 129,0 0 129,10-13 0,14 13 387,2-3-258,14 2 0,2-6-129,14 3 0,1-5 0,5 5-516,2 1-129,-4-4-516,5 7-516,-13 0-3741,2 0-129,-5 0-516,-3 0-258</inkml:trace>
  <inkml:trace contextRef="#ctx0" brushRef="#br0" timeOffset="13586.777">17383 16086 5160,'0'0'4257,"0"0"-258,1 14-1419,-1-14-2580,0 0 0,0 13 258,1-2 258,-1 3 129,0 10 129,-7 3 0,7 12 0,-5 4 0,4 13-387,-2 7 129,2 4-258,-4-4 258,4 7-387,0-6 0,-3-6-258,3-5-258,-5-20-774,7-1-1419,0-15-2064,-1-17-258,4-7-258</inkml:trace>
  <inkml:trace contextRef="#ctx0" brushRef="#br0" timeOffset="14014.801">17377 16162 5934,'0'0'4902,"0"0"-516,0 0-129,0-17-3999,11 5-387,8 2 129,5-2-129,2 0 258,1 3 0,1 2 129,3 2 0,-7 4 0,1 2 129,-4 8-258,-2 4 0,-4 2 0,-3 1 129,-2 1-129,-4 5 129,-6 1-129,0 4 129,-9-5 0,-2 4 0,-8-8 0,2 3 0,-8-4-129,2 0 0,-3-8-129,2-1 0,0-8-258,-1 0 0,6 0-516,-1-10-387,20 10-903,-16-22-1548,16 3-1419,3-4-258,11 0 258</inkml:trace>
  <inkml:trace contextRef="#ctx0" brushRef="#br0" timeOffset="14486.828">17904 16078 4773,'26'22'4644,"-6"-6"-129,-20-16-516,0 0-3741,15 17-258,-5 0-129,3-4 0,-2 1 129,3 2 258,-5 2 129,5 6 0,-9-5 258,8 10 0,-8-17 0,3 5 0,-8-2-129,3 2-129,-3-17 0,0 12-129,0-12-129,0 0 0,-12-3 0,12 3-129,-11-19 129,7-2 129,0-5-129,1-4-129,3-1 0,0-1-129,5 1 129,5-1-129,5 3 0,0 4-129,8 6 0,1 5 129,3 4 0,-1 3 0,4 7-129,0 0 0,3 2-387,-6 3 0,12 12-1419,-8-2-2709,-2-3-258,3 2-129</inkml:trace>
  <inkml:trace contextRef="#ctx0" brushRef="#br0" timeOffset="14906.852">18538 16250 5934,'0'-20'4515,"15"13"-516,-6-11-258,9-1-4128,-2 0 0,8 8 129,-1 0 129,-1 6 387,2 5 129,-5 0 387,5 3 0,-7 2-258,5 9 0,-7-4-129,3 7-129,-5 2-258,0-1 0,-7 3 129,-3 2 0,-3-3 129,-3 2 0,-10-3 387,-3 0-387,-8-8 129,0 1-129,-3-3 0,-1-4-129,1-1-129,2-4-258,6-4-645,-1-17-1290,13-1-2451,7-5-258,2-7-645,12-3 388</inkml:trace>
  <inkml:trace contextRef="#ctx0" brushRef="#br0" timeOffset="15522.887">18940 15612 7740,'19'33'5031,"-9"-8"-516,-4-4-387,-4 15-3870,7 5-516,-1 7-129,-2 5 387,-3 4-129,-1 3 258,-2-10 0,0 1 129,-4-11 0,1-9 258,-2-3-387,4-9-129,1-19-129,0 0-387,6 1 129,4-13 0,4-8-129,2-11 129,5-1 258,1 3 129,1-2 0,2 7 129,-3 0 258,2 7-258,0 2 129,1 13-129,1 2-129,-2 0-129,6 11 0,-3 2 0,3 6 0,-2 5 129,-1 1-129,-2-1 129,-4-5 129,-7 4 129,-6-5 0,-2 2 129,-6-6-129,-8 3 387,-7-10-258,0 4-129,-7-5 129,0 4-129,-4-7-129,0-2 0,1-1 0,-1 0-258,7 0-258,-6-3-258,15 3-1806,-8-6-2322,8-5-387,2 0-258</inkml:trace>
  <inkml:trace contextRef="#ctx0" brushRef="#br0" timeOffset="16154.924">19631 16015 7740,'0'0'4773,"-15"0"0,15 0-645,0-11-3999,0 11-387,0 0 0,8-12 0,-8 12 129,19-2 129,-6 2 0,5 0 0,0 1 129,6 3-129,1 6 0,1-3-129,1 3 129,-1 1-129,0 1 129,-2 1-129,-1 2 0,-3-1 0,-5-1 129,0 3-129,-3-1 129,-6 2 0,-3 1 0,-3 1 0,-1-1 0,-8 2 0,-3-5 0,-4 1 129,-3-4-258,-1 2 129,-5-7 129,1-4 0,3-3 129,-2-3-129,2-3 129,1-6-129,5 0 129,2-3-258,5 3 0,2 0 0,6 12-129,-5-16 0,5 16 0,0 0 0,4-12 0,10 12-129,5-3 0,6 3-258,1-3-387,14 3-1032,-2-2-2709,3-8 0,7 3-387</inkml:trace>
  <inkml:trace contextRef="#ctx0" brushRef="#br0" timeOffset="16795.96">20207 15518 4644,'4'8'4386,"-4"-8"-129,11 19-387,-7-2-3096,3 3-903,2 7-129,3 6 258,0 6 0,-3 7 258,2 9 129,-8-3 258,3 7 0,-6-7 0,0 1 0,-2-13-129,-2 4 258,-3-17-516,2-5-129,0-8-258,5-14-258,0 0-258,15-5 129,8-4-129,0-9 129,10 3 258,0-5 129,8 7 0,-3 2 0,-1 6 258,-2 5 0,-7 0 0,-3 12 0,-5 5-258,-5 5 0,-6-3 129,-5 6 129,-4 3 0,-1-3 0,-11 3 129,-2-3 129,-7-6 0,-2 7 0,-7-11-129,-1 1 0,-4-11-129,-1 1 258,1-6-387,1-1 0,3-4-129,3-13-258,7 12-129,0-18-1290,17 5-2709,4 4-387,0-4-516</inkml:trace>
  <inkml:trace contextRef="#ctx0" brushRef="#br0" timeOffset="17123.979">20790 16051 5289,'12'18'5031,"-4"-8"-258,-8-10-516,0 0-3354,0 11-774,0 1 0,0 2 0,0 1 129,0 10 129,-2 1 0,1 7 129,-4-1-129,4 2-129,0-3-387,-2-9-387,6 5-903,-3-13-3483,10-12 0,6-4-774,-1-15 516</inkml:trace>
  <inkml:trace contextRef="#ctx0" brushRef="#br0" timeOffset="17499">21257 15591 9288,'5'14'4773,"-5"-14"-258,0 0-903,10 11-3741,-7 5-258,-1 3 129,3 8 129,-3 7 258,2 10 0,-3 10 0,0 2 129,-1 7-129,0 0-129,0 1 129,0 2-258,0-3 129,0-7-387,-3-14-129,3 1-387,-4-19-1290,4-1-2451,0-5-387,0-18-129</inkml:trace>
  <inkml:trace contextRef="#ctx0" brushRef="#br0" timeOffset="17848.02">21599 16046 4773,'0'15'4386,"0"-15"-1161,0 0-258,0 17-2967,0-17-1032,0 17 516,-1-3 129,1 8 774,0 16 516,-3-10 903,3 12 129,-3-11-516,3 13-645,0-6-903,-1-12-1548,1-2-2967,0-8-387,0-14 0</inkml:trace>
  <inkml:trace contextRef="#ctx0" brushRef="#br0" timeOffset="18268.044">21900 15583 5160,'3'15'4644,"0"4"-258,-3-19-516,0 17-3870,2 0-258,2 6 129,0 3 0,1 12 258,0 6 0,-1 7 129,2 7 387,-6 3-387,3 4 0,-3 5-129,0 3 0,-1-11-129,-5-6 129,-1-5-516,-7-19-258,7-1-1161,-13-19-1419,6-10-516,-1-10-903,-1-10 903</inkml:trace>
  <inkml:trace contextRef="#ctx0" brushRef="#br0" timeOffset="18612.064">21771 16208 645,'-9'-63'2838,"9"42"-516,6 1-516,3 7-1032,7 8-129,1 1-258,7 4 387,-3 0-129,6 4-258,3 0 258,4 0-258,3-3 129,1-1-129,-3-1-129,4-8 129,-5-6 0,1 1 0,-12 2 258,3 2 0,-12 0 0,-1 5-258,-13 5 0,0 0 0,0 0-258,5 21 0,-5-5 0,-3 3 258,-2 8 0,3 7 0,-2 0 0,4 7 129,0-5 0,3 7 0,0-11-258,4-8-258,3 0-1161,-6-11-3354,-4-13-129,14-13-774,-9-16 258</inkml:trace>
  <inkml:trace contextRef="#ctx0" brushRef="#br0" timeOffset="19133.094">22267 15640 5934,'-6'10'4902,"6"-10"-516,0 0-387,0 0-4515,0 0-387,0 0-129,11 19-903,-11-19-1161,0 0-1419,20 14-129</inkml:trace>
  <inkml:trace contextRef="#ctx0" brushRef="#br0" timeOffset="19687.126">22569 16180 4386,'9'0'4773,"12"-1"-387,-21 1 0,20-21-3741,-4 14-516,0 0-129,2 2 129,-2-1 0,3 4 129,-2-3 0,0-2 0,-3 3-129,-2-5-129,-12 9 0,15-16-129,-15 16 129,0-20 0,0 20 0,-18-19 0,1 12 129,-3 0-129,-3-1 129,0 6 0,-2 0-129,0 2 129,0 2 0,2 7 0,2 1 0,4 6 0,2 4 0,3 2 0,3 5 0,5 0 258,1 2-258,3 7 258,0-7-258,6 3 258,2-6-258,3 1 129,5-10-258,0-1-129,9-6-387,-1-10-1290,8-3-2709,5-4-645,3-1 0,4-5-258</inkml:trace>
  <inkml:trace contextRef="#ctx0" brushRef="#br0" timeOffset="20551.175">23235 16025 3870,'0'16'5031,"0"-16"-645,-13 3 0,13-3-3096,-14 0-903,3-3 0,11 3-129,-26 0 258,15 0-129,-5 0 0,2 8 258,-2-3-258,1 4 0,-4 3-129,1 0 0,0 0-258,1 2 129,0 2-129,3-1 129,4-3-129,1 0 0,6 4 0,3-4 0,4 3-129,7-1 129,6 1-129,2-1 0,4-2 129,-1 5 0,1-5 0,-3 2 0,-4-4 0,-2 0 0,-6 2 0,-8-12 129,0 20-129,0-8 0,0-12 129,-21 23 129,6-13 0,-1 3-129,-3-6 258,-1 7 0,-1-6-129,-1-1 0,-2 0-258,-4-1-516,-2 3-258,-8-9-1677,-1 2-2580,-1-2-258,-1 0-774</inkml:trace>
  <inkml:trace contextRef="#ctx0" brushRef="#br0" timeOffset="47806.734">2077 16820 645,'13'13'4515,"-13"-13"387,0 0-387,0 14-2451,0-14-1419,0 0-258,0 0 0,0 0 0,0 0-258,0 0 129,-5 13 0,5 3 0,0-1 129,0 14-129,-2 0 0,2 10 0,-2 6-258,0 16 258,0 9-258,-1 13 129,-2-1 258,-2 7-129,1-9 129,0-17-258,0 12 387,0-8 0,6-67-387,-8 84-129,8-64-387,0-20-1161,13 5-2709,0-5-516,-3-33-516,3-12-645</inkml:trace>
  <inkml:trace contextRef="#ctx0" brushRef="#br0" timeOffset="48162.754">2356 17412 4386,'6'17'4773,"7"-5"0,-13-12-903,8 17-2838,-8-17-1290,0 0-129,13 21 0,-9-6 258,2 1 129,-3 18 258,-2-3 258,1 1 0,-2 9 387,0 12-387,-3 8 258,1 1-645,2-1-516,-7 10-2838,7-71-1290,0 54-516,0-54-387</inkml:trace>
  <inkml:trace contextRef="#ctx0" brushRef="#br0" timeOffset="48678.784">2846 16944 6063,'13'14'5418,"-2"1"-774,-11-15-387,0 0-3870,0 12-903,0-12 129,0 17-129,3 0 129,-3 7 258,1 3 0,1 11 387,-2 3 129,1 17 129,-1-6-129,0 11 129,0 2 129,0 0-129,0-9 129,0 2-516,0-10 129,0-4-387,4-14 129,-4-2-129,6-14-129,-6-14 129,4 15 0,-4-15 0,9-25 0,-1-8 258,1-3-258,8-23 129,1-9 0,11-7-258,2-12 0,4-3 129,4 9 258,1-2-258,1 8 129,-5 12-129,-3 17 129,-6 5-387,-2 18 129,-11 0-387,5 23-774,-19 0-2709,2 10-774,-2 9-258</inkml:trace>
  <inkml:trace contextRef="#ctx0" brushRef="#br0" timeOffset="48967.8">3114 17176 3225,'27'41'5031,"-18"-14"-129,6 2-516,-9-3-2580,5 9-1806,5 10 0,0-6 387,2 4-387,0-1 129,-1 7-258,6-9-129,-8-2-774,7-18-2967,2-8-387,-9 2-774,8-14 259</inkml:trace>
  <inkml:trace contextRef="#ctx0" brushRef="#br0" timeOffset="49422.826">3580 17495 3870,'27'61'5031,"-9"-53"-774,-18-8 129,24 6-3870,-9-8-645,3-7-258,-4-9 0,5-6 129,-7-7-129,0 14 387,-3-12 129,-5-3 129,-1 6 387,-3-1-129,0 6 258,-6 1-387,2 8 0,-2 0-129,6 12-129,-18-10-129,7 10-129,0 4 0,-1 8 0,-2 3 258,2 8-129,-2 5 0,1 1 258,4 4-129,3 7 129,1-13 0,5 9 129,0 1 129,10-13 0,3 7 129,8 5-258,3-15 129,6-6-258,-30-15-129,71 58-387,-22-43-1935,-2 4-2193,2-14-774,3-7-387,-1 2 129</inkml:trace>
  <inkml:trace contextRef="#ctx0" brushRef="#br0" timeOffset="49842.85">4829 16958 6063,'0'12'5160,"0"-12"-774,2 17-129,-2-17-4128,15 21-387,-9-3 387,-1 5-129,4 9 258,-4 7 0,2 14 129,-6 1 258,5 15 129,-6-6-387,5 11 258,-5-12 0,3 4-258,1-11-258,-3-13-645,6-19-645,-7 2-1806,0-25-1419,0 0-1032,0 0-258</inkml:trace>
  <inkml:trace contextRef="#ctx0" brushRef="#br0" timeOffset="50105.865">4786 17296 3483,'-17'-11'4128,"4"3"0,6-3-2709,7 11-129,0 0-258,0 0-258,0 0 0,8 4-129,-8-4 258,20 5-258,-9 3-129,9 2 0,1-1-258,6 5 0,1 0-258,2-3 0,3 0-387,-2 2-387,7 3-774,-9-11-2322,-5-5-903,3 0-387</inkml:trace>
  <inkml:trace contextRef="#ctx0" brushRef="#br0" timeOffset="50601.894">5067 16939 5289,'10'31'4773,"-7"-21"-516,7 9-387,3 0-3870,-1 4-516,-4 10 129,6 5 0,-4 15 387,-1 4 129,0 11 516,-6-4 129,0-2 129,-3-8 258,5-2-516,-4-20 258,7-5-645,5-18-258,6-13-258,9-28-129,2-3 0,6-5-129,3-7 387,-3 3-129,-1-6 258,-5 9 387,-6 9 129,-8 18-129,1 14 258,-9 12-387,-1 13 129,-2 13-129,-1 15-129,-4-4 387,0 9-129,0 10 129,0-3-129,0-10 258,-5-7-1419,8-16-3354,3-13-258,0-6-1161,-6-13-129</inkml:trace>
  <inkml:trace contextRef="#ctx0" brushRef="#br0" timeOffset="51075.921">5823 17582 5934,'38'34'5289,"-14"-34"-1161,-7-7-258,13-16-4128,-8-14-516,8 5-258,-8-19 387,3 12-129,-7-5 516,-4 8 516,-1 1 516,-11 1 129,4 15 129,-7 4-129,1 15-387,-14-3-258,2 6-129,-2 6-387,-5 4 129,1 11 0,-2 2 258,-2-1-129,5 4 258,-2-4 129,6 0 0,-2 3 258,9 1 0,-5-6-129,11 6-129,0-2 0,10 9 0,5-17 129,10 10-129,5-4 129,10 1-387,8-6 258,4-3-645,12 1-1419,-2-19-2967,2 17-387,-2-16-645,-1-16-258</inkml:trace>
  <inkml:trace contextRef="#ctx0" brushRef="#br0" timeOffset="51689.956">7003 17621 5676,'-9'-7'4773,"9"7"-516,-13-31 129,6 4-3999,6 5-258,1-7 0,1-10-129,7 13 129,7 1 0,-1-11 129,9 4 0,0 13 0,3-4-129,-2 10 0,2 6 0,-1 7 0,-2 2-258,1 10 129,-5 15 0,-4 2 0,-3 5 258,-5 7 0,-6 5 129,-1-11-129,-8 3 129,-9 0 258,1-1-258,-9-10 516,3-4-516,-4-14-129,-1-8-129,4 6 129,-1-7-516,8-10-387,-5-6-516,19 2-1419,-2-14-2451,4 4 0,3-2-645,4-6 388</inkml:trace>
  <inkml:trace contextRef="#ctx0" brushRef="#br0" timeOffset="52172.984">7461 17299 5289,'24'43'4773,"-7"-23"-774,-14 0-129,-3 3-3870,7 9-129,0 1 387,2-1 387,-7 2 258,7 0-129,-8-14 387,8 2-258,-6-3-129,14-19-387,0-15-387,7-14-258,6-10-258,4-14 387,5 7-258,1-5 387,-3-7 129,-1 14 129,-8 11 129,-1 21-129,-10 10 129,0 14-129,-9 23 0,1 5 129,-6 13-258,0 10 129,-2-3 129,-1-4-129,2 24-258,-2-27-387,0-53-2580,15 72-1419,-9-62-516,-6-10-645,15-14-129</inkml:trace>
  <inkml:trace contextRef="#ctx0" brushRef="#br0" timeOffset="52622.009">8233 17452 6966,'22'71'4773,"-4"-50"-774,-10-9-129,6-10-3999,2-8-129,8-11 0,-1 0 0,1-6 387,-1-10 0,-5 1 387,5 6 129,-12-2 129,5 0-258,-11 8 258,-2-3-645,-3 6-129,-4 5-129,4 12-387,-26-15 129,11 15-129,-6 0 129,-1 5-129,-4 4 258,2 8 129,-2 7 0,2-4 129,2 6 387,0 3 0,9 4-129,-2-5 258,12 6 0,-1 2 0,5-6 0,10 12-258,9-12-129,5-2-258,-1 1-387,14 1-774,-38-30-2193,69 46-645,-25-27-774,-5-19 0</inkml:trace>
  <inkml:trace contextRef="#ctx0" brushRef="#br0" timeOffset="53059.034">8938 17256 9159,'-6'12'4386,"-14"-4"-516,20-8-645,-22 1-3741,22-1-258,-27 0 258,15 6-129,-5-1 516,7 0 129,1 6 774,-4-1-129,12 5 129,-4-3-258,5 9-129,1-2-387,10-2 129,-4 9 0,6 2-387,2-2 0,-1 1 387,-1 3-129,-1 3 129,-6 0 387,-1 8 129,-5-41 0,0 63 387,-8-12 0,8-51-258,-18 63-258,18-63 129,0 0-645,-46 58 0,46-58-1032,0 0-3483,-37 0-258,30-26-903,-1-1 0</inkml:trace>
  <inkml:trace contextRef="#ctx0" brushRef="#br0" timeOffset="54019.089">9822 17290 4902,'0'0'4515,"5"14"-129,-5-14-774,4 12-1935,-4-12-1677,0 0 129,0 0 258,0 0 129,0 0 0,0 15 129,-5-3 258,5 2-258,-3 15 0,3 9-258,-4 4 0,3 11 0,0 13-129,1 6 258,-1-2 0,-1 8 0,1-10-129,-1-2-387,3-8-1806,-1-1-3225,0-57 516,0 0-903,0 0-387</inkml:trace>
  <inkml:trace contextRef="#ctx0" brushRef="#br0" timeOffset="54471.115">10114 17336 8514,'4'38'4644,"2"-24"-516,-5 1-129,-1-15-4128,5 21 129,1 4-129,-3 4 387,-3-5 387,5 15 129,-5 6 129,0-45 129,-14 79-129,12-43-387,-6-13 0,5 0-258,3-23-645,0 0-258,25-31-129,-4-11-129,12 2-129,-3-7 516,8-1 0,-3-5 0,-3 16 645,-5 6 258,-11 21 258,1 10-129,-17 0-129,16 32 0,-15 9 387,2 22-258,-3 2 0,-2 15-387,2 7-1419,-8 0-3483,5-7 0,-1-14-774,4-66 129</inkml:trace>
  <inkml:trace contextRef="#ctx0" brushRef="#br0" timeOffset="55690.185">15645 17570 7353,'5'15'4902,"-5"-15"-516,0 0 0,-8-12-3741,8 12-387,-12-4-645,12 4 516,-19-6-258,5-5 516,-3 8 0,0 6-129,-6-1-516,1 9 387,-3-11-129,-1 5 258,0 6 129,2 9-387,4-10 387,2-4-258,4 8 129,2-3-258,8 10 387,3-4-645,2-3 129,8-2 0,6 2-129,2 6 0,9-11-129,0-4 129,-26-5-129,61 44 516,-61-44-129,61 60 0,-61-60 0,54 71 0,-54-71 258,36 80-129,-36-80 387,0 0-129,10 50 0,-10-50-387,0 0 645,0 0-129,0 0-258,-63 45 0,63-45-387,0 0-129,-66 17-258,66-17-516,0 0-1806,-56-5-2193,56 5 129,0 0-258,-36-67-129</inkml:trace>
  <inkml:trace contextRef="#ctx0" brushRef="#br0" timeOffset="56059.206">16057 16951 7482,'22'-3'5289,"-22"3"-645,12 3 0,-12-3-4257,0 0-516,2 15-129,-2-5 258,0 8 0,0 4 0,0 10 258,0 6 0,0 18 129,0 10-129,0 13 387,0 5-129,-1 11 129,-5-13-129,2 1-129,-2 6-129,-1-19-258,5-9-258,-9-10-1677,11-51-2838,0 0-258,10 24-516,2-36-129</inkml:trace>
  <inkml:trace contextRef="#ctx0" brushRef="#br0" timeOffset="56317.22">16409 17532 7224,'16'29'5031,"-13"-9"0,-3-20-645,11 25-3870,-11 2 129,0-27 0,0 85 0,0-33 387,-9 5-516,3-4-129,-4 5-129,-1-2-1548,11-56-3483,-8 58-645,8-58 129,0-37-258</inkml:trace>
  <inkml:trace contextRef="#ctx0" brushRef="#br0" timeOffset="56906.254">16725 17848 3225,'0'-11'4128,"0"11"0,4-39-903,0 12-2193,-4 5-129,6-5 0,-5 9-258,8 5 129,1-4-129,4 3-516,2 1 129,3-5-258,2 11 0,1 7-258,-1-5 387,1 5 0,-3 6-258,-1 7 516,-4-1-129,-3 17 258,-9-1-129,-2-28 387,-1 93-129,-4-43 0,-13 1 516,3 6-387,-9-7 0,24-50-516,-44 86 129,44-86-129,0 0-645,-66 18-387,66-18-903,-26-49-1677,19-6-1419,7-18-645,1-2-387</inkml:trace>
  <inkml:trace contextRef="#ctx0" brushRef="#br0" timeOffset="57207.272">16980 17162 1419,'16'-3'4257,"-1"1"-129,-15 2-387,0 0-2451,0 0-645,0 9-129,0-9 0,0 0 0,1 20 129,-1-20 387,4 22-129,-4-22 0,7 34 0,-5-4-129,12 7 0,-7 17 0,5 15-129,-5 1 129,-1 11-516,-4 16 387,0-2-258,-2-4 0,-2 0-774,2-13-2193,0-78-2193,1 81-258,-1-81-129,18-17-774</inkml:trace>
  <inkml:trace contextRef="#ctx0" brushRef="#br0" timeOffset="57658.297">17328 17648 6837,'47'113'3096,"-34"-93"-2709,9-20-258,1-15-4257,3 15 1032,0-19 1548,7-11 1548,-5 1 645,-10-4 1290,5 0 2838,-8 4 0,-5 5-129,-7-6-2064,1 6-903,-9 11-1548,-8-2-129,-3 15-258,-7 4 129,1 11 0,-4 2-129,3 1 516,-3 2-129,1 5 129,3 1 0,3-12 258,5 2-129,0-1 0,5 14 258,-1-14-387,9 8 129,1-23-258,0 0 129,12 78-129,-12-78-258,43 83 516,-43-83-258,61 74-129,-61-74-129,85 74-774,-85-74-3870,83 48-258,-34-48 129,4-18-1032</inkml:trace>
  <inkml:trace contextRef="#ctx0" brushRef="#br0" timeOffset="58318.335">18452 17016 2193,'59'-36'2709,"-29"26"-1935,3 3 387,0 7 129,-5 0 0,4 15 516,-9-5-129,5 20 0,-14-8-516,4 15 0,-16-11-387,2 18 129,-9-10-387,-4 9-129,-12-2 0,-3 5-258,-5-3 129,-1 4 258,-5-3-258,4-2 387,-5-2 129,6 1-258,-1-4 0,7 0-129,1-7 387,7-3-645,16-27 258,-20 55 0,18-33-258,2-3 0,0-19 129,0 0-129,28 51 129,-28-51-387,0 0 516,75 39-903,-75-39-1032,76 31-2709,-29-42-903,0 8-258,5-9-258</inkml:trace>
  <inkml:trace contextRef="#ctx0" brushRef="#br0" timeOffset="58762.361">19192 16951 6966,'4'27'5160,"-4"-6"-129,0 1-516,0 10-3483,-1-2-1161,-3 10 129,-2 11 129,2 9 0,-2 12 0,0 13 387,-5 10-129,1 0 129,-1 3 0,-3-1-1032,11-9-3483,-7-5-903,-1-25-129,11-58-774</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5.02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0-2 112 0,'0'0'44'0,"4"0"-24"0,-4 0-15 0,0 0 13 16,0 0-8-16,0 0-3 15,0 0 0-15,0 0 2 16,0 0-4-16,0 0 1 0,0 0 4 15,0 0-4-15,4 4-1 16,-4-4 2-16,0 11 5 16,0 4-3-16,0 0 1 15,0 3-2-15,0-3-2 16,0 0 1-16,0 3-4 16,0 4-2-16,-4 1 0 15,4 2-1-15,0 5-3 16,0 3 2-16,0 4 3 15,0 11 1-15,4 8-1 16,0 7-2-16,5 3 1 16,-5 1-1-16,0-1 0 15,0 5 0-15,0-1-3 16,1 8 2-16,-1 3 1 16,0 4 0-16,0 0-5 15,4-4 1-15,1 5 2 16,-1 2 3-16,0 5 0 0,1 3-1 15,7 4 1-15,-3-4 1 16,-5-4-3-16,5 1-2 16,-5 10 4-16,0-3 1 15,0 0 0-15,1-4 1 16,-1 8-4-16,-4-12 0 16,0 12 10-16,1-1 3 15,-1 1-3-15,0-4-1 16,0-8 0-16,-4 4 0 15,0 4-2-15,0 0-1 16,0-4 1-16,0-3 1 16,-4-1-1-16,0-7-1 0,0 0 3 15,-1 4 3-15,1 3-6 16,0-3-1-16,4 0-2 16,0-4-2-16,0-11-2 15,4 4 1-15,-4-5 1 16,0 5 0-16,0-4 2 15,4 0 1-15,-4-7-1 16,0-5 1-16,0 5 0 16,0-8 1-16,-4-3 0 15,0-5 0-15,0 1-2 16,0 0-2-16,4 3 3 16,-4 1 0-16,4 3-1 15,0 4-2-15,0-4 1 16,0-3-1-16,0-5 0 0,0 1 0 15,0-4 2-15,-5-11 1 16,5-3 1-16,-4-9 0 16,0-2-5-16,0-9 1 15,0 5-5-15,4-8-1 16,4 0 3 0,-4 8-1-16,4 3 2 15,0-4-3-15,-4 4 1 16,4 4-5-16,1 4 1 15,-1-1 4-15,-4-3 2 16,0-3-14-16,-4-9-6 16,-1-17-93-16</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2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02:31:59.8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5126 12273 1935,'-13'-5'3741,"13"5"-903,-13-7-1161,2 1-516,11 6-258,-20-10-129,20 10-387,-22-8 129,9 6-258,-1-1-129,-1 3 0,-1-2 129,-2 2-129,-3 0 129,1 0-129,-5 0 0,2 0 129,-3 0-129,0 3 0,-4 0-129,-1 3 129,0-1-129,-4 4 0,0 0-129,-3 4 129,-2 2 0,-3-1 0,1 5 0,-3 1 0,-1 2 0,2 0 0,-2 2 129,2 1-129,-2 1 0,1 0 0,1-1 129,-3 3-258,1 0 129,-3 0 0,0 2 0,0-2 0,2 2 129,-2 1-129,0 1 129,4 0-129,1-1 258,4 2-258,1-2 129,1 2-129,2 0 129,2 3-129,1-2 0,0 0 129,2 5 0,1 0 0,1 0 0,2 1-129,-1-1 129,7-1-129,0 1 129,-1-1 0,5-3-129,-2 1 129,5 1-129,-1 0 129,2 1 0,0 0 0,2 1-129,0 0 258,0 2-258,2-1 129,-2 0-258,1-1 258,0 1-129,0 2 0,0-1 129,1 2-129,-2-1 129,4-1-129,-1 0 129,4 2-258,0-2 129,1-1 0,3 1 0,0 1 129,0 0-129,3-1 0,1 2 0,1-4 0,1 2 0,-1-3 129,4 3-129,-1-4 0,2 1 0,0 0-129,2-3 129,2 1 0,1-1 0,4 1-129,-2-1 129,2-1-129,2 0 129,1 2 0,-1 1 0,2-2 0,-2 5 0,2-2 0,1 1 0,0-1 129,1 0-258,-1-2 258,2-3-258,-1 1 258,2-1-129,-4 1 0,2-1 0,0-1 0,0 3 0,0-5 0,1 5 0,1-4 0,-3 1 129,4 3-129,1 0 129,-2-4-129,0 8 129,1-2 0,-1 1-129,1-1 129,-1-1-129,0-1 129,-1-3-258,1 1 258,-3-8-129,3 3 0,-2-4 0,-1-1 0,0 5 0,2-6-129,-2 3 129,2-5 0,-1 2-129,3-1 129,-1 1 0,1-1 0,-1-6 129,3 5-129,2-6 0,0 1 0,3-1 129,-1-2-258,4-2 0,-1-3 0,4 4 0,-1-2 0,0 0 129,1 2-258,-2-5 258,0 1 0,-5 2 0,2-2 129,-1 0-258,2-1 129,-4 2 129,2-4-129,0 6 0,0-7 0,3 2 0,-3 2 0,1-3 0,0-1 0,1-1 0,-2-1 0,3 1 0,-2 0 0,2 1 0,-2-3 0,0 1 0,0 1 0,-2-1 129,-1-1-258,-2 0 129,0 0 0,2 0 0,-5 0-129,5 0 0,-3-1 129,1 0-129,0-2 129,1-1 0,0-1 0,-1-2 0,2-2 0,4 3 0,-2-3 129,4-1-129,-1 1 0,4-1 0,0 0 129,-2 0-129,1 1 129,-5-1 0,3 0-129,-4-2 129,-2 2-129,0-2-129,-3 2 129,3-2 0,-1-4-129,-1 3 0,0-4 129,-2 3-129,0-3 129,-3 0 0,3-2 129,-4 0-129,1 1 258,-1-1-258,-1 2 0,-1-5 129,0 4-129,1 1 129,-3-3-129,0 0 0,-2 1 0,-1 0 0,-1-1 0,-1 3 129,-2-4-129,-1 1 0,-1 0 0,-1 2 129,0-5-129,-1 4 0,-1-5 0,2 2 0,-2 3 0,-1-3 0,-1 4 0,1-2 0,-2 3 0,0-2 0,-1 3 0,0-5 0,0 4 0,1-3 129,1 1-129,-1-2 0,4-2 129,-6 1 0,4-1-129,-3 1 129,2 0 129,0-2-258,-2-1 129,1 0-129,-1 0 129,0 0-129,0-2 129,3-1-129,-2-1 0,1-3 0,0 1-129,4-4 258,-4 0-258,5 3 129,-4-4 0,4 3 0,-4-1-129,2 2 258,-3 2-129,-1-1 0,-2 5 0,-1-3 0,-3 0 0,4-1-129,-3 1 129,1-1-129,1-1 129,0 1-129,-2-1 129,2-1 0,-2 3 0,0-2 0,-1 1 0,0 3 129,-2-4-129,-3 5 129,-2-2-129,-2-1 129,0 2-129,-2 2 0,1 0 129,-2-2-129,1 2 0,-2-2 129,3 2-129,-2 1 129,1 0-129,-1-2 0,1 4 0,-1-2 129,-1 2-258,-1-2 258,0-1-129,-2 1-129,-1-1 129,0-1-129,0 0 129,-1-3 0,-2 2 0,2-2-129,-2 0 0,0-2 258,0-1-129,0 1 0,0-3 0,-1-2 0,2 0 0,-1 1 129,0-1-129,0-3 0,2 6 0,-3-2 0,4 2 0,-3-1 0,1 3 129,-1-2-129,1 2 129,0-4-129,1 2 0,-2 0 0,0 1 129,-2-1-129,-1 0 0,2 0 0,-3 2 0,-1 1 129,-1-1-129,0 0 129,0 0-129,1-3 129,-5 3-129,0-4 129,-4 4-129,1-2 258,-2 0-258,-1-1 129,0 0-129,-2 1 129,1 2 0,-2-3-258,3 3 258,-2-3-258,0 2 129,-2 3 0,-1 0 0,-3 0-129,1 2 0,-3 1 129,-1 1 0,-3 5 0,-5-2 0,2 1 0,-2 0 0,-3 4 0,-1 0 0,1 3-258,0 3 129,1 4 0,-2 2-129,5 6-258,-7 3-129,8 15-774,-14 1-1935,2 5-1419,0 11-129,-9-3 129</inkml:trace>
</inkml:ink>
</file>

<file path=ppt/ink/ink2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02:32:28.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15491 17703 1,'-1'-12'128,"1"12"259,0 0-387,0-15 129,0 15-129,0 0 129,0 0-129,10-9 258,-10 9 258,0 0-258,10-10 387,-10 10-129,0 0-129,15-12-129,-15 12 129,15-12-129,-15 12-129,19-5 129,-19 5-129,21-12-129,-10 10 258,3-2-129,-3 3 387,1-2-258,0-1-258,1-1 516,0 2 0,1 2-129,-1-2-258,4-4 387,-4 2-516,3 0 258,-2 2 0,2-1 129,2 2-387,-3 2 258,4-3 0,-2 1-129,-1-1 258,0 3-129,1 0 0,-2 0 129,1 0-258,0-4 129,-2 4-129,0 0 0,1 0 129,-1 0-129,0 0-129,0 0 129,0 2 0,1 3 0,0-3 0,-2-2 0,3 0 129,-3 3-129,1-2 0,0 0-129,0-1 129,2 2-129,-2-2 129,0 2-129,1-2 0,1 3 0,1 0 258,-2 1-387,10 1 258,-3-5-645,12 5-1548,12-3-1935,-9-7 387</inkml:trace>
</inkml:ink>
</file>

<file path=ppt/ink/ink2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02:32:30.5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21333 17911 774,'0'0'1161,"0"0"258,0 0 129,0 0-774,0 0-129,0 0-129,0 0 258,0 0 129,0 0-258,0 0 0,0 0-1032,0 0 129,0 0 387,0 0 0,0 0 258,0 0-129,0-47-258,0 47-258,0 0 645,0 0 387,46-24 0,-29 13-1161,-2 6 129,2 0 0,-1 3 258,4 1 129,-20 1 0,0 0-516,55 6-129,-55-6 1161,42 10-645,-20-10 0,1 0 0,-1 0 0,4 0-129,-3-13 258,-23 13-129,0 0 0,72 0 0,-46-4 0,-26 4 0,50 12 387,-50-12-129,51 14-258,-51-14 516,57 8-1161,-26-6 1161,-31-2-516,62 1 516,-62-1-516,68-3 129,-68 3-129,73 0 0,-73 0 645,76-5-645,-76 5-645,82 0 387,-82 0-129,91 1 516,-42-1 0,1 0-129,4 0 129,0 0 0,2 11 645,1-11-645,3-5 645,-3 0-645,3-10-129,0 15 0,1-15-387,2 15 387,0-11 645,3 6 0,-1-3-1032,1 8 258,-2-1 258,1 1-129,1-1 387,-2-2-387,2-3-387,-3 6 129,0 0 387,2 0 0,1 0 0,-2 0-129,0 0 0,1 0 0,0 0 258,-1 2-258,-3 1 0,0-3-258,-1 0 129,-1 2-387,-6 5-1806,-8-7-1548,12 7-258</inkml:trace>
</inkml:ink>
</file>

<file path=ppt/ink/ink2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02:32:32.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15929 18762 1,'0'0'257,"63"-4"130,-63 4 0,53-5 0,-53 5 129,58-14 0,-58 14 129,63-1-258,-63 1 258,68-2-129,-68 2 0,76-13 129,-76 13 0,80 0 129,-80 0-258,82-8 129,-82 8 0,83-17 129,-83 17-258,85-4 0,-85 4 0,89-11 0,-89 11-129,96-14-129,-45 14 0,2-5 0,1 0 0,0-2-129,2 3 0,-3-4 258,1 8-129,-3 0-129,1-8 129,-1 7-129,0-7 0,-1 4 258,1 0-387,1 4 129,2-7 0,0-7-129,2 14 0,2 0 0,-1 0 0,2 0 0,0 0 0,1-4 0,-1 3-129,0 3 129,0 1 0,0-3 129,1 7-129,0-7 258,2 0-129,0 0 129,4 1 129,0-1 0,-1-4-129,5-3 0,4 1 0,-4 5 0,7-3-129,-1-2 0,4-3 129,4 0 0,4 4-258,-4 2 129,4 3 0,1-8 129,4-1-129,-2 7 0,2-1-129,1-4 0,4 0 0,0-1 0,0-9-516,3 10 387,-1 0 0,0-8 0,-2 11 0,-3-1-129,-5 5 0,3 0-258,-5 9 0,4 6-2064,4-15-1935,-14 0-516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62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1 196 0,'0'-3'74'0,"0"3"-40"0,-4 0-27 16,4 0 20-16,0 0-10 15,0 0 1-15,0 0-7 16,0 0 1-16,0 0-7 16,0 0 4-16,0 0 1 0,0 0-1 0,0 0 0 15,0 0-5-15,0 0-1 16,0 0-3-16,8 3-3 16,-4 1-5-16,5 0 0 15,-1-4-18-15,0 0-8 16,5-4-37-1,-1 0-55-15,1 1 30 16</inkml:trace>
</inkml:ink>
</file>

<file path=ppt/ink/ink2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50:54.055"/>
    </inkml:context>
    <inkml:brush xml:id="br0">
      <inkml:brushProperty name="width" value="0.05292" units="cm"/>
      <inkml:brushProperty name="height" value="0.05292" units="cm"/>
      <inkml:brushProperty name="color" value="#00B0F0"/>
    </inkml:brush>
  </inkml:definitions>
  <inkml:trace contextRef="#ctx0" brushRef="#br0">6765 12834 1935,'-31'12'2967,"16"-6"-1806,2 1 516,2-1-129,-3-4 0,14-2-258,-23 9-129,23-9 129,-16 6-129,16-6-129,-12 1-258,12-1-129,7-16-129,12-10-387,9-11 0,7-9-129,12-12 258,10-8-129,6-6-129,5-3 129,1 2-129,-3 7 129,1 3 0,-6 8 0,-9 4 0,-4 11-129,-11 6 258,-3 12-129,-9 1-129,-5 5-129,-4 9-774,-16 7-2322,6-12-1419,-6 12 0,0 0-258</inkml:trace>
  <inkml:trace contextRef="#ctx0" brushRef="#br0" timeOffset="663.038">6638 12236 1935,'0'0'2451,"2"21"-387,-2-5-3354,-2 7 774,-5 0 774,-3 4 516,-1 7 516,-11 0 387,4 10 516,-12 5 0,6 11 0,-11 0-516,11 14-516,-9-8-387,11 3-387,3-9-129,8-7 0,10-19 0,13-10 0,19-22-129,15-9 129,16-20 0,9-9-129,8-12 129,7-5 0,-5-1 258,-3 3-258,-11 3 258,-8 14-129,-15 5 129,-4 9-129,-16 4 129,-2 9-129,-7 0-258,-5 4 129,-10 3-129,11 0 0,-11 0 0,0 0 0,0 0 0,0 0-258,0 0 129,0 0-645,6 12-2451,-6-12-1806,0 0-516,-8-7-129,-2-14-129</inkml:trace>
  <inkml:trace contextRef="#ctx0" brushRef="#br0" timeOffset="3579.204">14737 18655 3612,'-14'55'4773,"14"-55"-258,0 0-2064,0 0-1161,0 0-387,0 0-387,0 0-387,0 0 129,0 0-258,0 0 0,0 0-387,0 0 258,0 0 129,0 0 129,0 0 258,0 0 0,0 0-129,49-62 129,-49 62 0,84-68 258,-26 31-516,3-7 129,8-1-129,-2-2 0,-1-1-258,-5 8 129,-5 10 129,-5 1-258,-51 29 258,78-44-387,-78 44-387,56-6-903,-56 6-1677,0 0-1548,0 0-387,0 0 129</inkml:trace>
  <inkml:trace contextRef="#ctx0" brushRef="#br0" timeOffset="4011.229">15214 18020 1935,'11'50'3741,"-11"-50"129,62 42 516,-62-42-3483,67 0-1032,-67 0 774,84-12 258,-34 0 387,-50 12-258,86-34-258,-86 34-645,69-25 0,-69 25 516,51-9-258,-51 9-774,0 0 129,51 29-258,-51-29 387,10 63 258,-10-63 0,-2 73-258,2-73 129,-28 63 516,28-63-129,-39 67 258,39-67 0,-45 49-129,45-49-1032,0 0-258,-45 73-2709,45-73-903,0 0-645,0 0-516</inkml:trace>
</inkml:ink>
</file>

<file path=ppt/ink/ink2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13657 13343 2451,'37'7'4386,"-17"-7"0,-2-7-258,6-3-2322,1 5-1548,0-4 0,5 2 0,0 4-258,-2 0-129,2 2 0,-6-2 0,1 3-129,-6 0-774,7 0-1677,-2 4-1290,-7-4-387,4 0 258</inkml:trace>
  <inkml:trace contextRef="#ctx0" brushRef="#br0" timeOffset="908.051">14404 12850 1935,'0'9'3354,"0"3"0,0-12-2580,0 17-387,1-4-129,1-1 0,2 6 387,-4-2-129,2 8 387,-2-1 0,0 9 129,-5 4-129,2 13-129,-5-2 129,-1 8-387,-1 0-258,2 3 0,0-7-129,-1 1 0,4-10-258,1-8 0,3-2-387,-2-13-387,4 0-1161,4-7-2064,-5-12-258,14 0 129</inkml:trace>
  <inkml:trace contextRef="#ctx0" brushRef="#br0" timeOffset="1420.08">14661 12942 1,'0'0'2708,"0"0"-1418,0 0-387,0 0 129,0 0 258,0 0-129,0 0-129,-5 9 387,5-9-387,-8 20 129,8-20-258,-7 27-129,1-11-129,2 6-129,0 6-129,0 7 0,-2 4-129,4 7-129,-5 9 0,3 1 0,-3 4 0,5-4-129,-2-3 0,2-6 0,0-6 0,2-10 0,0-7-258,-2-12-258,2-12-1935,6 12-1677,-6-17-129,0 5 0</inkml:trace>
  <inkml:trace contextRef="#ctx0" brushRef="#br0" timeOffset="2428.138">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15294 12872 2322,'0'0'3225,"19"4"-258,-19-4-2967,0 0 129,12 20 387,-12-8 129,2 9 258,-2-1-129,0 13 516,-2-1-129,2 13 0,-5-3-387,5 9 0,-3-4-387,3 3-129,0-2-129,-2-2-129,2-7 0,-2-5 0,2-7-129,-4-8-258,4-1-387,0-18-645,0 0-2451,0 0-258,0-5-258</inkml:trace>
  <inkml:trace contextRef="#ctx0" brushRef="#br0" timeOffset="3472.198">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15926 12789 1161,'19'29'4128,"-14"-11"0,7 12-387,-7 2-2580,4 6-1419,0 6 258,-2 2 129,2 7 129,-4-2 0,0 1 258,-4-4 0,3 0 0,-4-11 0,1-2-258,1-8-774,-2-10-2064,0-17-1548,0 0-387,0 0 129</inkml:trace>
  <inkml:trace contextRef="#ctx0" brushRef="#br0" timeOffset="4105.234">15806 13055 5676,'0'20'5031,"0"-20"-516,16 0-258,10 0-3870,0-5-258,6-5-129,5 0 129,5-4-387,4 4 129,-4-4-387,3 11-516,-11-12-903,3 10-2322,-2 5-387,-11 0-129</inkml:trace>
  <inkml:trace contextRef="#ctx0" brushRef="#br0" timeOffset="4696.268">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5">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19192 13626 516,'0'20'2709,"0"-20"-387,-7 23-2064,6-5 387,-4 3 258,3 9 129,-6-4 387,3 14 0,-10-5 129,5 14-129,-7-8 0,3 11-258,-5-8-516,4-1-258,0-3-129,-1-11-387,5 0-387,-2-19-774,8 4-903,5-14-903,-16-3-1290,16 3 258</inkml:trace>
  <inkml:trace contextRef="#ctx0" brushRef="#br0" timeOffset="16527.945">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20918 13540 1677,'0'14'3870,"0"1"0,0-15-258,0 0-3225,-3 14-387,3-14 129,7 26 516,-5-9-129,3 12 387,-5-4 0,0 11-129,-3 3 0,1 11 129,-8-5-129,5 2-387,-3-4-129,2-6-258,2-4 129,-3-8-387,7-6 0,0-19-645,0 0-1032,0 0-2193,10-8-516,-2-11-129</inkml:trace>
  <inkml:trace contextRef="#ctx0" brushRef="#br0" timeOffset="20056.147">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17499 15487 2709,'0'0'3354,"14"0"0,-14 0-2838,20-14-258,-2 3 258,-3-6 0,6 1 129,4-7 0,3 0 0,2-6 129,6 0-129,-2-2-129,3-1-129,-4 0-129,3 3-129,-5 0 129,-1 5-129,-3 6 129,-4 0-258,-3 6 0,-5 0-387,-1 6-258,-14 6-774,14-12-2322,-14 12-258,0 0-387</inkml:trace>
  <inkml:trace contextRef="#ctx0" brushRef="#br0" timeOffset="30712.756">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20450 15294 3096,'0'0'3741,"0"0"-774,0 0-903,0 0-774,15 0-129,-15 0-387,25-3 129,-6-2-129,7 5-129,-2-7-129,7 4 0,-2-2-258,3 1-129,-3 0 0,0 0-258,-2 4-129,-8-5-774,6 5-1806,-5 1-1548,-20-1-129,14 7-129</inkml:trace>
  <inkml:trace contextRef="#ctx0" brushRef="#br0" timeOffset="35696.041">20939 15395 5934,'17'10'4515,"5"-10"-387,-22 0 0,14-10-4128,-14 10-258,24-9 258,-24 9-258,16-7 129,-16 7 129,0 0-387,0 0-1032,0 0-2451,0 0-387,0 0-387</inkml:trace>
  <inkml:trace contextRef="#ctx0" brushRef="#br0" timeOffset="36528.089">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7">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2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0:21.028"/>
    </inkml:context>
    <inkml:brush xml:id="br0">
      <inkml:brushProperty name="width" value="0.05292" units="cm"/>
      <inkml:brushProperty name="height" value="0.05292" units="cm"/>
      <inkml:brushProperty name="color" value="#00B0F0"/>
    </inkml:brush>
  </inkml:definitions>
  <inkml:trace contextRef="#ctx0" brushRef="#br0">5689 14526 1806,'-3'-12'2967,"3"12"-903,-16-10-2064,16 10-516,-15-7-1161,15 7-1032</inkml:trace>
</inkml:ink>
</file>

<file path=ppt/ink/ink2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0:29.076"/>
    </inkml:context>
    <inkml:brush xml:id="br0">
      <inkml:brushProperty name="width" value="0.05292" units="cm"/>
      <inkml:brushProperty name="height" value="0.05292" units="cm"/>
      <inkml:brushProperty name="color" value="#00B0F0"/>
    </inkml:brush>
  </inkml:definitions>
  <inkml:trace contextRef="#ctx0" brushRef="#br0">13220 14333 645,'-13'74'1161,"9"-32"0,-3 4-258,5 4-129,1 7-387,1 3 129,0 4 0,0 5 129,1 3 129,0 6-258,0 5 129,-1 0 129,0 3 0,-2-1-129,-2 4-129,0-2 0,1-2-387,1 1 129,-1-6-258,1 2 0,2-6-129,-2 7 129,2-12 0,-3-2 0,2-1 129,-5-6 0,1-3 258,-2-11-129,5-2 129,-4-10 0,1-4-258,2-5 0,0 0 0,3-7-129,0-3-129,0 5 129,0-6-258,4-2 0,-1 1 258,3 1-258,-6-16 129,9 16-129,-9-16-129,12 15 129,-12-15 129,0 0 0,11 9 0,-11-9 129,0 0 129,0 0-258,0 0 0,0 0-258,0 0-129,10 3-258,-10-3-258,0 0-516,0 0-258,0 0-1290</inkml:trace>
  <inkml:trace contextRef="#ctx0" brushRef="#br0" timeOffset="1437.081">13155 16859 2193,'13'0'2193,"-13"0"645,16-2-516,-16 2-645,26-9-387,-12 1-387,7 8-387,-1-5-387,3 1-129,1 4-516,0 0 0,4 6 0,-3-1 129,7 5 0,0-6-129,2 6 387,5 0 0,5-7 129,4 1 0,6-1 0,6-1-129,5-1 258,0 3-129,8-3 0,3 3 0,1-1 258,1 5-129,5-5 258,3-3-129,0 3 129,6 0 0,0-3 0,6-1 258,-3-6-387,7 0 129,-2 2-129,4 4 258,-3-8-258,3 4 129,-4-2 0,6 5 0,-3-3-129,1 4 0,1-3 0,2 2 0,-3-3 0,6-7 0,-5 4 0,4-1 0,-2 1-129,3 1 129,-5-4-129,1-2-129,-3 3 0,1 10 0,-1-9 0,-1 4 129,1 1-258,-3 1 0,2-3 129,-1 6 0,0-3 0,0 2 0,0-2 0,2 3 0,-1 0 129,0-5-129,1 5-129,3 0 129,0 0 0,-1 0-129,1 0 129,-1 0-129,0 1 0,3 6 0,-1-3 0,0-4 129,3 10-258,1-2 258,-1-1 0,-2-1-129,2 2 129,-1 2 0,2-5 0,-1 9-129,0-11 129,-3 2 0,6 3 0,-1-2 0,1-4 0,1-1 0,0 3 0,-2-4-129,-2 6 129,-2-1 0,-1-3 0,-2 0 0,-5-1 0,-1 0 0,-4-1 129,0 0 0,-2-2 0,3-1 129,0-1-258,-2-1 0,1 2 129,-2-6-258,-2 6 129,-2 3 0,-3-1 129,-3-2-129,-1 3 0,-4 0 0,2 0-129,1 3-258,6 1-129,-3-4 129,9 0-129,-3-4 0,5 1 129,-3-6 0,3 8 258,-6-4 0,0 0-129,-3-5 0,-2 10-258,-5-2-387,3 2-387,-8-2-258,1 2-258,-7-4 129,-3 4 0,-7 0 387,-4 0 387,-10-1 645,-5-2 258,-10 1 387,-5-2 129,-6 1 0,-7 0 0,-11 3-129,9-9-387,-9 9 0,0-13 0,0 13-258,-7-16-129,-1 4-129,-4-5-387,2 2 129,0-3 0,-1-3 0,2-3 130</inkml:trace>
  <inkml:trace contextRef="#ctx0" brushRef="#br0" timeOffset="2662.152">24734 16555 645,'-4'-69'903,"4"32"0,-2-3-129,-1 1-129,-1-6-387,-2-2-387,0-6-516,-4 1 387,1-6 258,-3 1 129,6-3-1032,-6-1 1677,5-1 387,1-1 258,4 3 129,0-2-387,2 6-258,0-7-258,0 4 903,4-2-1548,-4-4-258,5 2-129,-5-6 0,1 2 0,-1-2 387,0 1 129,0 4 0,-3-1 387,3 6-129,-2-1 258,2 8-258,-1 2-129,1-3 0,0 6-258,-3-3 0,0 4-258,-5 0 129,1 5-129,-3-4-129,2 3-258,-4 2 0,1 3 0,-1 3 0,1-1 0,-1 5-129,-1-2 516,-2 6-258,2 3 516,-1 1-258,0 4 0,-3 1-516,-3 1-129,5 3 129,-3-1 0,0 1 258,-1 1 387,1 0 516,3-3-129,-1 2 903,3-2 387,1 2 129,2 1-129,-2 1-258,1-4-387,-2 3-258,-2 0-258,-3 2-258,0-2-129,-6 1-129,-3 0 0,-1-1-129,-2-3 258,-5-2-129,-2-2 129,-4-1 0,-4-3 0,-4-4 0,-8 0 0,-5-1 0,-10 1 129,-6 2-129,-11-4 0,-8 5 129,-7 0-258,-9 0 258,-5 1 0,-10 2-129,-5 0 0,-3 1 0,-5 0 0,-7 1 0,-3-2 129,-7 4 0,-4-1 129,-2-2-129,-3 2-129,-4-1 129,-2-1-129,-3 2-129,0 1 129,-3 1-129,-2 2 129,-4-1-258,-1 3 258,-4 3 0,-2 2-129,3 2 129,-2 1 0,3 3-129,-1-2 129,5 3-129,-1 0 0,2 0 0,0 4 0,-3-1-129,6 2 258,-4-2 0,0 2-129,1-4 129,1 2 0,1-3 0,3 0 0,3 0 0,1 0-129,5-2 0,4-3 129,2 5 0,3-2 0,3 2 0,0 0 0,3 0-129,8 6-129,0 2-129,4 4 0,5-3 0,9 7 129,4-7 129,9 3 129,5-2 129,3-4 387,9 1-129,3 0 258,6 0-129,4 1 0,5 1 0,4 2-129,8 4-258,1-3 0,9 5-129,7-2 0,2 2-129,3 2 0,4 1-258,3 1 387,0-4-258,8 4-387,-1-1-1548,-1-5-1419,15 7 129</inkml:trace>
</inkml:ink>
</file>

<file path=ppt/ink/ink2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14:31.36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312-3 148 0,'-8'0'55'0,"8"0"-30"0,-8 4-21 0,8-4 13 15,-4 3-6-15,-1 1 1 16,1-4-3-16,-4 4 0 16,0-1-5-16,-1 1 2 0,1 3 3 15,-5 1-3-15,1-1 2 0,0-3-3 16,-1 3 2-16,-4 1-2 15,1-1 2-15,-1 1-4 16,0-1-2-16,1 0-3 16,-1 4 1-16,1 1 1 15,-1 2 0-15,4 1 0 16,1 0 0-16,-1 3-3 16,1 1 2-16,4-1 1 15,3-3 2-15,1 4-3 16,4-5-2-16,4-2-5 15,5-1 0-15,3 0-5 16,9-4-2-16,4 1 2 16,4-1 2-16,0 0 0 15,0 1 2-15,5 3-4 16,-5 0 1-16,-4 0 1 0,-4 0 2 16,-1 4 6-16,-3 3 1 15,-4-3 2-15,-5 0 0 16,-4 0 6-16,0 0 6 15,-8-1 3-15,-4 1 0 16,-1 0-1-16,-3-4 1 16,-5 0-2-16,1 0 2 15,-5 0-8-15,0-3-2 16,0-1-3-16,0-7-2 16,1 0-6-16,3 0-1 15,4 0-10-15,1 0-4 16,4-4-16-16,-1 1-4 0,5-1-22 15</inkml:trace>
</inkml:ink>
</file>

<file path=ppt/ink/ink2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14:32.11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46 108 0,'0'4'41'0,"0"3"-22"0,4 0-14 15,-4-7 13-15,4 8-10 16,0-1-2-16,1 1-6 16,-1 3-1-16,0 0 1 15,0 0 0-15,-4 7 0 0,0-3 6 16,0 0 6-16,0 0 0 15,0 0 3-15,0-1-6 16,4-3-1-16,0 0 0 16,5-3 2-16,3-4-7 15,5-4-2-15,4-4-8 16,-5 0-3-16,1 0-3 0,0 1-2 16,-1-1 8-16,-3-3 6 15,-1-1 14-15,-4 1 7 16,1 0-4-16,-1-5 1 15,0-2-8-15,1-1-3 16,-5 0-3-16,0-7-3 16,0 3-2-16,-4 1 1 15,0 3 1-15,-4 0 2 16,0 0 1-16,0 4 1 16,-5 4 0-16,1 0 2 15,0-1-10-15,4 5-4 16,-5-1-14-16,5 4-6 0</inkml:trace>
</inkml:ink>
</file>

<file path=ppt/ink/ink2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14:32.92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0 88 0,'0'7'33'0,"4"-7"-18"0,-4 7-18 0,0-7 8 16,4 8-2-16,0-1 1 0,0 1 6 15,5-1 6 1,-1 4 1-16,0 0-1 0,5 4-4 16,-5 0-2-16,1 3-6 15,-1-3-3-15,0 4 0 16,0-1-1-16,1 1 0 0,-5-1 0 16,0 1 0-16,0-1 0 15,0-3 0-15,1 0 0 16,-5-4 0-16,0 0 0 15,4-4 2-15,-4-7 1 16,0 0 3-16,4-4-3 16,0-3 0-16,4 0-1 15,1-4-2-15,-1 0 1 16,5-1 1-16,-1-2-3 16,1-1 0-16,3 0-1 0,-3 4-2 15,3 4 0-15,1-1 3 16,0 1 0-16,-1 3 1 15,-3 0 0-15,-1 4 2 16,1 4 1-16,-5 11 1 16,0 0-2-1,-4-4-2-15,1 0 3 16,-5 4 2-16,0-1 2 16,-9-2 3-16,1-1 1 15,0 3 3-15,-5-3 2 16,1 1-7-16,3-5-1 0,-3 0-2 15,4-3-1 1,-5-4-10-16,1 0-10 16,3-4-6-16,1 1-14 15,0-1-2-15,3-3-36 16</inkml:trace>
</inkml:ink>
</file>

<file path=ppt/ink/ink2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14:15.587"/>
    </inkml:context>
    <inkml:brush xml:id="br0">
      <inkml:brushProperty name="width" value="0.09333" units="cm"/>
      <inkml:brushProperty name="height" value="0.09333" units="cm"/>
      <inkml:brushProperty name="color" value="#00B0F0"/>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3293-641 80 0,'0'-3'33'0,"0"3"-18"0,0 0-13 15,0 0 9-15,0 0 2 16,0 0 4-16,0 0 4 16,0 0 4-16,4 0-2 15,-4-4 0-15,0 0-6 16,0 1 0-16,0-1-10 15,0 0 0-15,0 1 3 0,0 3 0 16,-4 0 2-16,0-4-2 16,-5 0 1-16,-3 4-6 15,-1 0-1-15,-3 4 0 16,-5 0 0-16,-4-1-2 16,-4 5-2-16,0-1 1 15,0 0-1-15,-5 1 0 0,5-1 0 16,0 4 0-16,0 0 0 15,0 0 0-15,4 1 0 16,0 2 0-16,0-3 2 16,4 1-3-16,5-1-2 15,-1 0 2-15,4 0 2 16,5 0 0-16,0 0-1 16,4 0-2-16,-1 0 1 15,5 0 1-15,5 0 0 16,3 1-3-16,4-1 2 0,1 0-1 15,4 0-2-15,3 0-2 16,1 0 1-16,4 7 1 16,0-3-1-16,0 0 1 15,4 0 0-15,0 0-4 16,0 3-2-16,1 1 2 16,-1-1 5-16,0 4 2 15,-4 4 3-15,-4 0-3 16,-5-4 0-16,1-3-4 15,-9-1 1-15,-4 1 6 16,-4-1 4-16,-4-3 1 16,-4-4 1-16,-5 0-4 15,-3 0-3-15,-5 0 2 16,-4 0 0-16,0 1-1 16,-4-5-2-16,0 4 3 15,0-4 0-15,-5 1 3 0,5-1 1 16,-4-3-1-16,4-4-1 15,0 0-3-15,0 0-2 16,-1-4 1-16,5 1-1 16,5-1-3-16,-1-4 0 15,4 1-7-15,5 0-2 16,-1-1-4-16,5 1-3 16,4-1-33-1,4 1-54-15,0 3 21 16</inkml:trace>
  <inkml:trace contextRef="#ctx0" brushRef="#br0" timeOffset="870.098">2465 417 176 0,'-4'4'66'0,"0"-1"-36"0,-9 1-29 16,13 0 16-16,-4 3-7 16,0 1 2-16,-5-1-3 15,1 0 0-15,0 5-5 16,-5-1-1-16,1 0 3 0,-5 0 1 0,1 0 3 15,-1 0-3-15,0 4 1 16,-3 3-5-16,-1 1-2 16,-4-1 2-16,-4 1 0 15,-5 3 1-15,1 0 0 16,-4 0-2-16,-5 1 1 16,0-1 0-16,-3 4 1 15,3-1-2-15,0 1-2 16,5 0-2-16,4 0 1 15,-1-4 1-15,5 1 2 16,4-1-1-16,9-8-1 0,-1-2-2 16,5-5-1-16,3 0-3 15,9-7-1-15,0 0-3 16,9 0-1-16,-1-3-36 16,4-5-16-16,5 1-26 15</inkml:trace>
  <inkml:trace contextRef="#ctx0" brushRef="#br0" timeOffset="3201.128">1013 1257 180 0,'0'3'68'0,"0"-3"-36"0,4-3-37 15,4-1 12-15,9-4-22 16,0 1-4-16,-1-4 0 15,9 0 1-15,4 0 24 16,5 0 10-16,-1 0 12 16,4 3 6-16,-3 1-7 15,-1 3-4-15,-4 0-13 0,4 1-2 0,-8 3-1 16,-4 3-6-16,-4 5 0 16,-1 3-10-16,-3 0-4 15,-5 4 2-15,-4 3 4 16,-4 1 2-16,-4 3 3 15,0-4 3-15,-4 5 2 16,-1-5 3-16,-3 1 3 16,-5-5 0-16,-3 1 2 15,-5 0-2-15,-9-4 2 16,5 0 0-16,-4 0 1 16,0-3 0-16,4-1 2 0,-1-7-3 15,1 0-1-15,0 0-6 16,4-4-3-16,4 1-7 15,1-1-4-15,3 0-14 16,0 1-5-16,5-1-23 16,3 0-6-16,5 0-34 15</inkml:trace>
  <inkml:trace contextRef="#ctx0" brushRef="#br0" timeOffset="2251.382">493 1094 144 0,'0'4'55'0,"0"14"-30"0,4-22-27 0,0 12 9 15,0-1-5-15,5 0-2 16,-1 1 1-16,0 3-1 16,1 0 0-16,3 4 4 0,1 0 5 15,3 3-1-15,1 4 3 0,4 1-2 16,-5 2 0-16,5 1-3 16,0 4 1-16,0 7-4 15,0 0-2-15,-1 0 0 16,1-4-1-16,-4 0 0 15,-1-7 2-15,-3 0 1 16,-5-7 3-16,1-5-1 16,-5-6 2-16,-4-8 2 15,4-8 2-15,0-10-3 16,0-12 0-16,0-3-3 16,1 0 0-16,3 0-3 15,-4-4 1-15,4-4-2 16,1-4 2-16,-1 5-2 15,0-5-1-15,1 1 1 16,-1 3-1-16,4 1 0 0,-3 3 2 16,-1 7-1-16,0 4 2 15,-3 4-7-15,-1 7-1 16,0 4-18-16,0 4-8 16,0 7-45-1,-4 0-41-15,0 0 42 16</inkml:trace>
  <inkml:trace contextRef="#ctx0" brushRef="#br0" timeOffset="2687.627">1017 1271 196 0,'-4'15'74'0,"4"-7"-40"0,0 14-40 0,0-15 14 16,4 4-14-16,-4 0-1 15,0 4-7-15,0 4-4 16,4 6 10-16,-4 9-1 0,0 6 4 16,9 1 7-16,-9 11 6 15,0-8 5-15,0-3 2 16,0-4-4-16,0-11 1 15,0 0-14-15,0-12-3 16,0-2-29-16,0-12-10 16,0-12-27-1</inkml:trace>
  <inkml:trace contextRef="#ctx0" brushRef="#br0" timeOffset="1681.083">609 1094 112 0,'0'0'44'0,"0"0"-24"0,0 0-15 0,0 0 13 16,0 0-8-16,0 0-3 15,0 0-2-15,0 0-1 16,5 4-2-16,-1 7 3 0,0 0 4 15,-4 0-3-15,0 0 2 16,0 4-3-16,-4-1 0 16,-5 5 3-16,-3 3 3 0,-5 8 0 15,1 3 3-15,-5 8-1 16,0 3 2-16,-4 4-4 16,4-3-1-16,0-5-6 15,5-3-1-15,-1-4-6 16,5-10 0-16,-1-1-15 15,5-7-5-15,0-8-30 16,3-11-53 0,5-7 16-16</inkml:trace>
  <inkml:trace contextRef="#ctx0" brushRef="#br0" timeOffset="4098.291">3022 406 128 0,'0'4'49'0,"0"-1"-26"0,5 1-23 0,-5-4 10 16,8 4 0-16,0-1 1 16,5 1 10-16,-1 7 4 15,5 0-13-15,-1 4 11 0,5-4 4 0,4 4-6 16,0 0 1-16,4 0-11 15,0 3-2-15,1 4-5 16,3 0-3-16,0 1-3 16,-4 3 1-16,5-1 1 15,-1 1 2-15,0 4-3 16,0 3 0-16,5 4-1 16,-1 4 0-16,1 0-5 15,-1-4-3-15,-4 3 3 16,1-7 4-16,-5 4 0 15,-4-7-1-15,-4-4 5 16,-5-4 1-16,-3-3 0 16,-1-5-2-16,-3-3-10 15,-5-3-4-15,-4-8-28 0,0-8-11 16,0 1-29 0</inkml:trace>
  <inkml:trace contextRef="#ctx0" brushRef="#br0" timeOffset="5675.395">4795 1016 24 0,'12'-18'11'0,"-3"7"-6"0,11-12-17 0,-7 16-1 16</inkml:trace>
  <inkml:trace contextRef="#ctx0" brushRef="#br0" timeOffset="4983.499">4050 1072 124 0,'8'14'46'0,"-3"1"-24"0,-1 0-26 0,0-8 8 16,4 1-4-16,0 3 0 16,-3 4 8-16,3 3 7 15,0 1 8-15,-4 3 3 0,1 0-7 16,-1 4-4-16,4 4-8 15,-4-1-5-15,0 4 1 0,5 4-4 16,-5 0 0-16,0 0 1 16,0-3 2-16,0-5-1 15,1-3-1-15,-1 0 1 16,0-8 1-16,0-3-1 16,-4-4-1-16,4-3 5 15,-4-8 1-15,0 0 2 16,0-4 2-16,4-7 1 15,0-8 1-15,1-3-2 16,3-11-1-16,0 3-5 16,5-3-3-16,-1-4 2 15,5-4 0-15,0 1-1 16,-1-1 1-16,1-3-2 16,4-1-1-16,-1 1 3 0,5 0 2 15,0-1-2-15,0 1 0 16,0 3 5-16,-4 8 3 15,-4 3-4-15,-5 8-2 16,1 0-2-16,-5 11-3 16,0 7-13-16,-8 4-4 15,4 8-9-15,-4 6-4 16,-4 8-38 0,4-3-58-16,-8-4 29 15</inkml:trace>
  <inkml:trace contextRef="#ctx0" brushRef="#br0" timeOffset="5974.928">5028 857 204 0,'33'-4'77'0,"-8"4"-42"0,0 4-32 0,-4 0 17 15,0 3-12-15,-1 1-4 16,1 3-3-16,0 0-1 15,0 4 0-15,-5 3-5 0,5-3 1 16,-4 0 2-16,-5 3 3 0,-3-3 6 16,-1 3 6-16,-4 1-1 15,-8-1 3-15,0 1-4 16,-9-1-1-16,-3 1-4 16,-5-4-1-16,-8-1 3 15,-13-2 5-15,-4-1-1 16,1 0 3-16,-5-4-6 15,0 1-1-15,4-5-4 16,0-3-3-16,5 0-11 16,7 0-6-16,5 0-14 15,0 0-4-15,8 0-50 16,9-3-58 0,-1-1 41-16</inkml:trace>
  <inkml:trace contextRef="#ctx0" brushRef="#br0" timeOffset="5463.757">4786 1079 212 0,'-8'7'79'0,"8"8"-42"0,0-4-43 0,0-3 12 16,0-1-11-16,0 4-1 16,0 0 3-16,0 4 1 15,0 0 2-15,0 7 6 0,0 0 4 16,-4 4-1-16,0 4 0 16,0 7-5-16,-1 11-3 15,1 7 2-15,0 4 0 16,0 1-4-16,0-5 1 15,0-11 6-15,4-3 6 0,-5-8-11 16,5-7-2-16,0-4-9 16,0-7-4-16,0-7-25 15,-4-12-13-15,4-11-32 16</inkml:trace>
  <inkml:trace contextRef="#ctx0" brushRef="#br0" timeOffset="8766.181">4761 2233 180 0,'-4'0'68'0,"4"0"-36"0,4 0-26 0,-4 0 17 16,0 0-10-16,0 0 0 15,5 0-7-15,3 4-2 16,0-1-2-16,1 5 3 0,-1-1 4 0,0 4 4 16,5 4 2-16,-1 3 3 15,1 5 3-15,3 2-7 16,5 1-1-16,4 0-3 15,8 4 1-15,9 3-8 16,4 4-2-16,-1 0 1 16,5 4 3-16,0 7 0 15,0 0 2-15,0 0-4 16,0 4-2-16,0 0 0 16,-4-1-1-16,0-3-5 15,8-3 1-15,0-5 2 16,0-3 1-16,-4 0 1 15,-5-7 0-15,1 0-3 16,-4-5 0-16,-5 1-3 16,-3 0-1-16,-9 0-3 0,0 0 1 15,-5 0 5-15,-3-4 2 16,0 0 2-16,-5-3 0 16,-4-1-11-16,1-3-5 15,-9-4-19-15,0-3-7 16,-9-8-64-1</inkml:trace>
  <inkml:trace contextRef="#ctx0" brushRef="#br0" timeOffset="6965.851">4258 2274 76 0,'-12'11'30'0,"12"3"-16"0,-17 1-14 15,13-7 5-15,0 3 10 16,-1 3 7-16,-3 1 13 0,-4 0 8 15,-1 4-3-15,-3-1-2 16,-1 1-13-16,0-1-5 16,-4 4-11-16,1-3-2 0,-5 3 3 15,-4 4-4-15,-1 0 2 16,-7 3-3-16,-5 5 2 16,1 6-2-16,-1 5 2 15,5-5 0-15,3-3 3 16,5 0-5-16,4 4-1 15,5-12 0-15,3-3 0 16,4-3-7-16,5-5-2 16,0-3-18-16,4-4-5 0,-1 0-30 15,1-7-13-15,4-4-22 16</inkml:trace>
  <inkml:trace contextRef="#ctx0" brushRef="#br0" timeOffset="7851.529">3035 3268 208 0,'-4'0'79'0,"4"0"-42"0,0 0-41 16,0 0 13-16,0 0-7 15,0 0-2-15,4 4 3 16,0 3 2-16,0 1-2 16,0 3 9-16,1 0 7 0,-5 4 1 15,4 7 0-15,-4 4-10 16,4 3-4-16,0 5-4 16,0 3-2-16,0 7 1 15,1-7-1-15,3 4-3 16,0-4 2-16,0 3 3 15,1 1 1-15,-1-8-4 16,0 1 1-16,1-1-5 0,-1 0 1 16,0-3 2-16,1-4 1 15,-1-4-4-15,0-4-1 16,1-3 5-16,-5 0 5 16,0-8 2-16,4-3 4 15,1-8-1-15,-1-7 2 16,0-4-4-16,1 1 1 15,-1-5-5-15,4-7-2 16,1 0-3-16,-1-7 1 16,5 0-1-16,4-4 0 15,0 0 0-15,4-4 0 0,0 0 2 16,-1 1 0-16,1-5-3 16,0 1 2-16,0 0 3 15,0 7 1-15,-4 3 1 16,0 5 2-16,-9 3-3 15,5 7 0-15,-9 1-1 16,1 3 1-16,-1 8-7 16,0-1-1-16,-3 1-14 15,-5 7-5-15,0 0-25 16,0 7-9-16,-9 4-44 16</inkml:trace>
  <inkml:trace contextRef="#ctx0" brushRef="#br0" timeOffset="9922.762">5581 3564 176 0,'-4'0'68'0,"4"-7"-36"0,4 10-42 0,0-6 11 16,0 3-5-16,1 0 2 0,-5 0 10 15,0 0 6-15,4 3-6 16,0 5 9-16,0 3 3 0,-4 4 1 15,0 3-1-15,0 4-4 16,-4 4-2-16,0 8-4 16,-5 3-1-16,1 0-3 15,-4 0 1-15,3-1 0 16,-3-2 3-16,-1-5-7 16,1-6-4-16,3-9-9 15,-3-3-4-15,0-7-14 16,3-8-5-16,1-7-10 15,0-3 0-15,-1-1 5 16,5-7 6-16,0-1 18 16,4-3 8-16,0-3 13 15,4-1 8-15,0-3-5 0,5 0-3 16,3-4-11-16,1 3-3 16,-1-2-3-16,0 2 1 15,5 1 18-15,0 0 8 16,-5-1 12-16,5 12 5 15,-5 4 1-15,1 3 1 16,-1 4-6-16,1 3-4 16,-5 8-12-16,5 4-6 15,-5 4-5-15,4 3 0 16,-3 7-4-16,3 1 0 16,1 3-1-16,-1 11 0 0,1-3 0 15,3 3 0-15,5 0 2 16,-8 0 0-16,7 4 0 15,-3 4 0-15,4-8 0 16,-9-3 0-16,9 0-3 16,-4-1 2-16,-1 1-1 15,-3-4 0-15,-1-8 2 16,-3 1 0-16,3-5 4 16,-4-6 5-16,-3-4 1 15,3-4 2-15,-4-8-2 16,0-3 1-16,0-4 0 15,-4-11 3-15,0-3-5 16,0-1-1-16,0-3-4 16,0-4-1-16,0 0-3 0,0 0-1 15,5 0-1 1,-1 0-2-16,-4 4 0 0,8-1 3 16,-4 5-5-16,5-1 0 15,-1-3-8-15,0 3-2 16,5 5-11-16,-1-1-3 15,-4 3-24-15,13 5-10 16,0 3-35 0</inkml:trace>
  <inkml:trace contextRef="#ctx0" brushRef="#br0" timeOffset="10839.111">6476 3331 236 0,'0'19'90'0,"4"-8"-48"0,0 4-47 0,-4-4 15 16,8 3-19 0,-4 1-4-16,0 4-1 0,1 3 3 15,-5 15 7-15,0-4 11 0,0 0 5 16,0 4 3-16,0 4 4 15,0 7-5-15,0-3 2 16,0-8-9-16,-5 0-2 16,1-4-5-16,0-7-3 15,-4-4-1-15,8-7 0 16,-4-4 0-16,-5-4 0 16,1-7-2-16,0-4 1 15,-5-3 5-15,1 0 2 16,-5-1-3-16,9-3 1 0,-5-7 0 15,5-1 0-15,0-3 0 16,4-4 0-16,4 0 0 16,0 0 2-16,4-7 1 15,0 0 3-15,0 3-1 16,13 1 0-16,-5-5 1 16,1 1 1-16,3-4 1 15,-3-4 0-15,8 1-2 16,-5 3 1-16,5 3-4 15,-9 5 0-15,13-1-1 16,-8 4 1-16,0 0-2 16,8 8-1-16,-9 3 3 15,5 4 2-15,0 4 0 16,0-1 0-16,-1 1-6 16,-3 3 1-16,12 4-2 0,-8 0 0 15,0 8 0-15,0-1 0 16,-1 0 2-16,5 5 2 15,-8-1-3-15,0 3 0 16,-5 1 3-16,-3 4 1 16,-5 3-1-16,-8 0-2 15,-5 0 3-15,5 0 0 16,-8 1 1-16,-5-1 2 16,-8-4 1-16,-4-3 3 15,4 0 6-15,-4-4 2 16,0 0-1-16,-1 4 0 0,1-8-9 15,0-3-3-15,0 0-8 16,0-4-2-16,0 0-12 16,0 0-3-16,0-4-30 15,0 0-12-15,-5-14-74 16</inkml:trace>
  <inkml:trace contextRef="#ctx0" brushRef="#br1" timeOffset="33763.375">5252 4929 108 0,'-4'0'44'0,"8"3"-24"0,-4-6-19 0,0 3 11 16,0 0-8-16,0-4 0 16,0 0 0-16,0 1 2 15,0-1 8-15,0 0 3 16,0 1 3-16,0-1 2 16,0 0-12-16,0 0 1 0,0 1 2 0,0-5-7 15,0 1-3-15,0 0-2 16,0-1-1-16,-4 1 0 15,0-1 0-15,0-3-3 16,0 4 0-16,0-1 2 16,-1 1 0-16,-3 0 3 15,0-1 3-15,-1 1-2 16,1 0 0-16,-4 3-1 16,3 0 1-16,-3 0-4 15,-1 1 0-15,1 3-1 16,-5 0-2-16,5 0 0 15,-5 0 3-15,5 0 0 16,-1 3 3-16,1 1-1 16,-1 0-1-16,1 7-4 15,-1-4 0-15,5 8-3 0,0-4 2 16,-1 0 1-16,1 0 2 16,0 0 3-16,-1 1 2 15,5-1-6-15,0 0 0 16,0 0 3-16,0 0 2 15,4 0-3-15,-4 4 1 16,4 0 0-16,0-1 0 16,0 1 0-16,-5 0 0 15,1 3 0-15,4-3 2 16,0 4-1-16,0-1 2 16,0-3-2-16,0 4 2 15,0-1-4-15,4 1 0 0,1-1 1 16,-1 4 2-16,0 0-3 15,4 1-2-15,0-5-1 16,1 1 3-16,3-1 0 16,1-3 3-16,3 0-3 15,1-1 0-15,0-2 1 16,-1-1 0-16,1-4-3 16,0 0 2-16,3-3-1 15,-3-4 0-15,0 0 0 16,-1-4 0-16,1 1 2 15,0-5 0-15,3-3 0 16,-3-4 0-16,0-3-3 16,-1-4 2-16,1 0 1 15,0-1 0-15,-5 1 6 0,1 0 4 16,-5 4-1-16,0-5 2 16,-4 5-2-16,1-1 2 15,-5 1-2-15,0-4 2 16,-5 3-2-16,-3-3 0 15,0 3-3-15,-1-3 1 16,1 0-4-16,-4 0 0 16,-1 3-1-16,1-3-2 15,3 4-4-15,1-1 0 16,-9 1-7-16,9 3-1 16,0 4-4-16,-5 0-3 15,5 3-7-15,0 1-4 0,-1 0-52 16</inkml:trace>
  <inkml:trace contextRef="#ctx0" brushRef="#br1" timeOffset="23059.111">5639 4788 32 0,'0'-3'13'0,"0"3"-6"0,0-4-8 16,0 4 2-16,0 0 16 16,0 0 9-16,0 0 6 15,0 0 4-15,0 0-16 0,0 0-4 16,0 0-12 0,0 0-3-16,0 0-12 0,0 0-3 15,-4 0 2-15,0 0 5 16,0 0 4-16,0 4 2 15,-1-4 1-15,1 3 0 16,4 1-5-16,-8 3-1 16,8 1-4-16,0-5-1 15,0 1 6-15,0 0 9 16,0 7 5 0,0 0 9-16,0 4 3 15,0 0-6-15,0-1-4 16,0 5-9-16,0-1-1 0,0 1-1 15,0 3 0-15,0 4 0 16,0 0 0-16,0 0-3 16,0 0 0-16,0-1 2 15,0 1 2-15,0 0-2 16,0-4 0-16,0-3 3 16,0-4 3-16,0-4 2 15,0-4 3-15,0-7-7 16,0-7-4-16,12-4-9 15,1-4-4-15,-1 0-1 16,5 0 1-16,0-3 8 16,12-4 3-16,-4-1 3 15,4 1 0-15,-4 0 8 16,-4 0 5-16,-1 3 7 16,-3 5 2-16,0 3 0 0,-5 3-2 15,1 4-2-15,-9 4 1 16,4 0-10-1,-8 8-3-15,0-1-2 0,0 4-5 0,-8 4 1 16,8 0 0-16,-4 3 0 16,-5 1 2-16,-3-4 1 15,-5 3 1-15,9 1 0 16,-13-1 0-16,9 1 2 16,-5-5 3-16,0-2 2 15,1-1-3-15,-5-4-3 16,8-3-9-16,1-4-5 15,0-8-13-15,-1 1-6 0,5-4-40 16,8 0-43 0,0-4 36-16</inkml:trace>
  <inkml:trace contextRef="#ctx0" brushRef="#br1" timeOffset="23554.49">6143 4895 212 0,'0'4'82'0,"0"-8"-44"0,0 12-40 0,0-8 14 15,4 7-8 1,-4 1-5-16,0 3 0 16,4 4 1-16,4-1-3 0,1 5 2 15,-5 3 5-15,4 4 2 16,-4 0-2-16,0 3-3 15,1 5-3-15,-1 3-1 0,0 0 4 16,-4 0 3-16,0-4 3 16,-4-7 1-16,-5 0 4 15,1-4 5-15,-4-4-3 16,-1 1 0-16,-3-12-6 16,3-3-3-16,1-4-9 15,-1-4-5-15,1-3-9 16,-1-8-1-16,-4-7-17 15,13-8-4-15,-4 1-50 16,8-5-28 0,-4 1 55-16</inkml:trace>
  <inkml:trace contextRef="#ctx0" brushRef="#br1" timeOffset="23794.833">5947 4881 200 0,'-4'-8'77'0,"12"12"-42"0,1-8-39 0,-1 1 13 16,0-1-5-16,5-4 2 15,3 1 3-15,5-4 2 16,4 0-5-16,4 0 9 0,5 0 5 16,-1 0-4-16,4 0-1 15,5-4-12-15,-1 0-3 16,-3 4-15-16,-1 0-2 15,-7 0-23-15,-6 3-7 16,-7 1-48-16</inkml:trace>
  <inkml:trace contextRef="#ctx0" brushRef="#br1" timeOffset="24320.607">6463 4892 144 0,'0'0'55'0,"8"0"-30"0,5-8-89 0,-5 5-16 15,0-1 36 1,1-3 19-16,3 3 201 31,9-7-89-31,0 0-31 16,-4 0-50-16,-1-4-21 15,-3 0-4-15,-1 0-1 16,-8 0 11-16,5-3 9 0,-5 3 5 16,-4 0 7-16,0 4 3 15,-4 4-4-15,-5-1-1 16,1 5-6-16,0 3-3 15,-5 3-3-15,1 5 1 16,-1-1 1-16,-3 4 0 0,7 0 0 16,-12 1 2-16,9 2 3 15,4 12 2-15,-5-4 5 16,1 1 3-16,-1-5 5 16,1 1 2-16,-1 3-7 15,13-4-4-15,0 1-9 16,13-4-3-16,-1-1-16 15,1 1-6-15,3 0-4 16,1-4 1-16,8-7-29 16,0-4-14-16,8-8-11 15</inkml:trace>
  <inkml:trace contextRef="#ctx0" brushRef="#br1" timeOffset="24680.614">6817 4633 204 0,'-9'-8'77'0,"9"5"-42"0,-12-5-43 0,12 8 10 16,0-3-25-16,0 3-8 16,0 0 9-16,0 3 5 15,0 5 11-15,0 3 21 0,-8 4 10 16,-1 3 3-16,-3 4 3 15,8 4-13-15,-5 0-3 16,5 4-11-16,-8-4-3 16,12-1-1-16,0 1 2 0,0-3-6 15,0-1 1-15,16-4-6 16,-3-3 1-16,3-4 2 16,5-3 1-16,4-8-2 15,13 0 0-15,-5-8-5 16,4 1 0-16,1-4-7 15,-5-4-1-15,-4-4-18 16,-4-3-41 0,0-4 12-16</inkml:trace>
  <inkml:trace contextRef="#ctx0" brushRef="#br1" timeOffset="25356.789">6892 4426 216 0,'12'11'82'0,"9"-26"-44"0,29 8-44 0,-21 3 12 16,8 0-17-16,1-3-3 16,16-4 11-16,-8-4 8 15,8 0-1-15,4-3 5 0,9-1 1 0,-1-3-21 16,-4 0-9-16,-7-11-70 16</inkml:trace>
  <inkml:trace contextRef="#ctx0" brushRef="#br1" timeOffset="25071.42">7045 4160 184 0,'-4'-4'71'0,"4"0"-38"0,0 0-43 0,4 4 11 15,1 0-16-15,-5 0-6 16,0 0 23-16,8 0 11 15,0 4-5-15,-4 0 16 0,5 7 6 16,-1 7-4-16,-4 1-3 16,9 3-11-16,-9 0-3 15,8 4-7-15,-3 0-2 0,-1 11 0 16,4 0 0-16,1 7-3 16,-1 12 2-16,1-1 1 15,-1-3 0-15,-3-4 0 16,-1 0 0-16,-4-3-5 15,9-12 1-15,-5 0-14 16,0-7-3-16,5-7-16 16,-1-5-6-16,1-6-39 15</inkml:trace>
</inkml:ink>
</file>

<file path=ppt/ink/ink2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6:14:33.40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94-1 116 0,'0'0'46'0,"4"0"-24"0,4 4-28 0,-8-4 6 15,9 4-8-15,-1-1-2 16,0 1 11-16,1 3 9 16,-1 1 15-16,0 3 6 15,-3 4-2-15,-1-1-3 16,0 5-14-16,0-1-8 15,0 5-2-15,-4 6-2 0,0 4 0 0,0 4-3 16,0-3 2-16,-4-1 3 16,-4-7 3-16,-1-4 4 15,1 0 2-15,-4 0 1 16,-1-3 2-16,0-4-5 16,1-4-1-16,-1-4-6 15,1-7-4-15,-1 0-6 16,1-3-2-16,-1-5-9 15,5-3 0-15,0-7-10 16,-1-8-4-16,1-4-35 16,4-3-25-1,4-4 42-15</inkml:trace>
  <inkml:trace contextRef="#ctx0" brushRef="#br0" timeOffset="241.724">-2-49 204 0,'-4'-4'77'0,"4"4"-42"0,0 0-32 0,0 0 17 15,0 0-12-15,8 0-2 16,0-3-4-16,5-1-2 16,4 0 1-16,3 1 5 0,5-5 4 15,0 1-1-15,5-4 2 16,-1-4-4-16,-4 4-2 15,0 0-11-15,-4-4-6 0,0 4-30 16,-5 0-12-16,1 0-41 16</inkml:trace>
  <inkml:trace contextRef="#ctx0" brushRef="#br0" timeOffset="736.093">415-75 92 0,'17'4'35'0,"-9"-11"-18"0,9 7-20 15,-9 0 6-15,0-4 8 16,5 0 7-16,-1-7 13 0,5 0 8 15,0-4-10-15,0 0-2 16,-1 4-14-16,-3 0-5 16,-1 0-5-16,-3 0-3 0,-5 0 1 15,-4 3-4-15,-4 1 2 16,-1 3 1-16,-3 1 2 16,-4 3-3-16,-1 0 0 15,1 3 5-15,-1 1 2 16,0 7 0-16,1 0 1 15,-1 4 0-15,-3 4 1 16,-1-1-4-16,5 1-1 16,-1-1-3-16,1 1-3 0,-1-1 4 15,5 1 3-15,-1-1 5 16,5 0 2-16,0 1-1 16,4-1 1-16,0-3-8 15,4-4-2-15,9 0-10 16,-1-3-4-16,5-4-7 15,4-4-2-15,4-4-21 16,0-4-10-16,8-3-30 16</inkml:trace>
  <inkml:trace contextRef="#ctx0" brushRef="#br0" timeOffset="1096.083">882-297 224 0,'-12'8'85'0,"12"-8"-46"0,-4 3-39 0,4-3 16 16,0 4-22-16,-5 0-6 16,-3 3-1-16,0 1 0 15,-1-1 8-15,-3 4 4 0,-1 0 4 16,1 0 12-16,-1 8 7 15,1 7-5-15,-1 0 1 16,1-1-7-16,3-2-1 16,1 3-9-16,4-4-2 0,0-4 0 15,4 1 2-15,4-5 0 16,4-2 2-16,1-1-11 16,3-8-2-16,5-3-13 15,4-3-3-15,-1-5-13 16,6-3-5-16,-1-4-36 15,0-3-18 1,0-8 47-16</inkml:trace>
  <inkml:trace contextRef="#ctx0" brushRef="#br0" timeOffset="1396.338">1108-692 208 0,'-5'-4'77'0,"5"4"-42"0,0 4-39 0,0 3 15 15,0 0-8-15,0 1-2 16,0 7 0-16,5-1-1 16,-1 5 0-16,0 3-3 0,0 4 2 15,0 0 1-15,0 7 2 16,5 8 1-16,-1 7 3 15,0-4-3-15,1 1 0 16,3-5-1-16,1 1-2 16,-1-8-8-16,1-3-3 15,-1-8-23-15,1-3-10 0,4-8-37 16</inkml:trace>
  <inkml:trace contextRef="#ctx0" brushRef="#br0" timeOffset="1682.67">853-507 148 0,'8'0'57'0,"1"3"-30"0,7 1-18 0,-7-4 16 16,7 0-1-16,5-4 3 16,9 1 0-16,7-5 3 15,9 1-16-15,12-4 3 0,5 0 1 16,-1-1-10-16,1-2-4 16,0-1-23-16,-1 0-8 15,-8 4-65 1</inkml:trace>
</inkml:ink>
</file>

<file path=ppt/ink/ink2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3:03.9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7316 6517 129,'0'0'2322,"0"0"-2322,0 0 0,0 0 258,0 0 258,0 0 129,-9 3 258,9-3 258,-18 3-129,7-1 0,-5 0-516,0 3 0,-5 0-258,1 3 0,-2 0 0,-3 3-258,-2 2 129,-4-3-129,1 5 129,-5-1-129,-3 4 129,-3 0 0,-3 0-129,-1 4 387,-5-4 0,6 5 0,-4-4 129,4 4-129,2-6 0,7 3 0,2-5-129,6 0 129,6-3-387,6-1 0,15-11 0,-13 18 0,13-18 0,9 12 0,3-7 0,10-1 129,3 1-129,7-2 129,4 1-129,4 0 129,6 0 0,1 1-129,3 4 129,3 1-129,-1 0 129,0 2-129,-1 3 129,-4 2-129,0-1-129,-5 4 129,2-4 0,-7 4-129,-3-4 129,-8 3 0,-1 1 0,-6-4 0,-9 2 129,-6-3 0,-5 2 0,-12 0 129,-7 0-129,-4 0 129,-8-1-129,-4 1 0,-5-2 0,-6-1 0,-3 0 0,0-1 0,1-3 129,-3 2-258,0-3 0,4-3 0,4 0 0,6-2-387,5 0 129,4-4-774,12 3-1935,17-3-1290,-18 0 0</inkml:trace>
  <inkml:trace contextRef="#ctx0" brushRef="#br0" timeOffset="800.045">6471 7996 1677,'2'-13'2580,"9"2"-129,-11 11-258,0 0-387,4-12-387,-4 12-129,0 0-129,-7 9-258,-6-1-258,0 4 0,-7 5-258,0 5-129,-10 2 129,-2 9 0,-9 0 0,-4 7-129,-10 1 0,-3 5 0,-8-2 0,-1 3 0,-9 0 0,3 3 0,-2-6-129,4 0 0,2-5 129,4-4-258,5-6 129,7-4-129,5-6 129,8-6-258,8-1 0,4-8-129,13 5-516,-3-9-903,18 0-2580,-14 0-387,14 0-387</inkml:trace>
  <inkml:trace contextRef="#ctx0" brushRef="#br0" timeOffset="1408.08">4011 9180 2451,'19'-6'3612,"-19"6"129,0 0-516,15-2-3354,-15 2-387,14 13 258,-7 0 129,-1 6 387,-3 8 258,-3 0 129,0 12 258,-10 2 258,3 11-129,-11-3-129,4 8-129,-2-5-129,2-1-258,-1-6-258,4-8-129,4-6-129,0-13-258,7-4-387,0-14 0,0 0-516,7-17-129,3 0-129,-4-16-258,5 1 0,-7-7-774,2-6-1161,7 8 646</inkml:trace>
  <inkml:trace contextRef="#ctx0" brushRef="#br0" timeOffset="1844.105">4115 9168 129,'26'-20'3225,"-26"20"387,15-8-1548,-4 12-645,-11-4-129,19 30-258,-12-12-258,3 11-129,-3 0 0,7 7 0,-2-3-129,9 1 129,-3-2-129,7 1-258,0-6 129,5 0 0,0-6 0,1-4-129,-3-5-129,1-1 129,-5-7 0,-3-2 0,-5-2 0,-2-7 0,-3-10 0,-3 0 0,-4-9 0,-3-3 0,-1-7-129,0-3 0,-6-5-129,-1-2 0,-1 1 0,3 1 0,0 1-129,4 2-129,1 6 129,0 4-258,6 8-258,-2-3-387,13 17-1161,-10-3-2322,6 1-129,1 6-258</inkml:trace>
  <inkml:trace contextRef="#ctx0" brushRef="#br0" timeOffset="2264.129">4970 9382 3225,'-2'56'3612,"1"-29"-258,2 9-2838,6 6-387,2 0 258,2 2 387,-6-5 0,10-1 0,-10-12 129,7 2 129,-10-14 0,5-2-387,-7-12-387,0 0-387,4-14-387,-4-9-516,0 2-516,-6-17-645,6 1-258,-9-8 129,7 3-258,-6 1-516</inkml:trace>
  <inkml:trace contextRef="#ctx0" brushRef="#br0" timeOffset="2670.152">4904 9267 129,'-19'-12'3354,"19"-10"387,9 7-1806,8 3-387,4-9-516,7 5-258,4-7 0,6 8 129,1-5-387,7 6 129,-5 2-258,4 5-129,-3 3 0,-1 4 129,-4 3-129,-1 9 0,-8 0 0,-1 10 129,-8-5 0,2 8 258,-13-2-129,1 4 0,-9-5 0,-1 8-258,-16-4 258,-3 3-258,-11-2 258,-4 2-387,-9-5 129,0 2-129,-4-6 0,1 0 0,1-6-129,2-7-129,8 5-516,0-12-774,18-2-3096,2-4-258,4-6-516,10-8 258</inkml:trace>
  <inkml:trace contextRef="#ctx0" brushRef="#br0" timeOffset="3644.208">7540 7879 2967,'0'0'3483,"0"0"129,0 0-2838,18 16-645,-2-7 0,8 1 0,0 1 129,7 4 129,0 2 0,5 3 129,2 1 0,4 9 129,-1-1-129,6 11 129,1 2-387,7 7 129,-2 1-258,4 5 0,2 1 0,7 2 0,1-2-129,2-2 258,-3-5-129,-2-3 129,-4-7 129,-1-2-129,-10-9 129,-5-1 129,-11-9-129,-3-1-129,-10-5 0,-4-1 0,-16-11 0,19 10-129,-19-10 0,0 0-129,0 0-387,-13-1-516,1-3-3612,-2-1 0,-8-4-645,0-1 517</inkml:trace>
  <inkml:trace contextRef="#ctx0" brushRef="#br0" timeOffset="4428.253">8192 8994 1806,'-6'-13'3741,"2"0"-387,4 13-774,0 0-3096,0 0-903,4 6 387,-4-6 258,14 14 516,-14-14 387,14 24 774,-8-10 387,7 11 0,-5-4-129,8 16-129,0-2-258,8 14-516,1 2 0,3 7-258,2 1 129,3-1-258,3 0 258,-1-3-258,0-6 129,0-11 0,-2-4 0,0-9 129,-2-11-129,-1-7 0,-4-7 129,-2-7-129,0-12 258,-4-5-258,-5-12 129,-2-1 129,-2-8-129,-4-1 258,-4-6-258,1 5 258,-4-1-258,0 5 0,0 0-129,-3 8 129,1 2-129,0 6-129,-1 5 129,2 5-129,1 5-387,-2-1 0,2 13-1290,0 0-2580,0-15 0,0 15 0</inkml:trace>
  <inkml:trace contextRef="#ctx0" brushRef="#br0" timeOffset="5095.291">9171 9114 1,'0'67'3611,"0"-33"1,10 9-1290,-1 4-2322,6 4 258,1 2 0,0-5 645,2 3-129,-7-15 258,7 1-258,-10-11 258,3-4-387,-6-7-645,-5-15-1806,0 0-2322,5-7-258</inkml:trace>
  <inkml:trace contextRef="#ctx0" brushRef="#br0" timeOffset="5328.304">9235 9031 5547,'11'-24'4773,"13"16"-258,-2-9-129,5 3-4386,6-1-129,5 2 129,-1 3 0,-3-2 0,0 6 129,-2 0 129,1 6-129,-6 0 129,0 0 0,-4 7-129,0 4 129,-6 5-258,-2 1 129,-6 4 0,-6 0 0,-3 4-129,-3 2 129,-9-4-129,-7 5 129,-5-2 0,-5 1 0,-3-6 0,-5 1 0,0-5 129,-7 0-129,1-7 0,-2-2 0,3-1-129,2-3 0,-1-1 0,6-3-129,5 2-129,5-2-129,9 0-387,-4-2-387,20 2-2322,0 0-1419,0 0-258,0 0 0</inkml:trace>
  <inkml:trace contextRef="#ctx0" brushRef="#br0" timeOffset="7768.444">9049 10189 1419,'-1'24'4128,"1"-24"-129,-9 26-129,-2-9-3096,5-2-903,-1 2 129,-3 2 129,1 0 258,-6-2 129,1 9 129,-8-4 258,2 7-129,-7 0 0,4 8 0,-10 1-129,3 9-129,-4 3-129,1 5 0,-5-1-129,4 6 129,-1-6 0,3 1-129,0-8 0,5-4-129,6-11 129,3-6-129,3-5-129,7-8-129,8-13 129,-8 12-258,8-12-129,0 0-387,9 0-645,-9 0-1290,0-12-2193,0 12 0,0 0-258</inkml:trace>
  <inkml:trace contextRef="#ctx0" brushRef="#br0" timeOffset="8620.493">8080 11464 1032,'-15'-8'387,"15"8"387,-13-10 258,13 10 516,0 0 129,0 0 387,0 0-258,0 0 0,0 0-387,0 0-129,-6 9-516,8 4-258,2-2 0,6 7-258,-1 3 129,7 7-258,1 3 0,3 6-129,0 4 129,1 5-129,1 4 0,1 3 0,0 3 0,-4-6 129,2 0-129,-4-5 258,-2-7-129,2-5 129,-3-12-129,0-4 0,-1-15 0,4-2-129,-1-16 129,4-10-129,0-9 0,3-7 129,1-5-129,1-2 129,1-3-129,0 1 129,-1 4-129,1 4 129,-3-1-129,-1 7 0,-4 4 0,2 6 129,-7 4-258,0 7 129,-4 2 0,-9 14-129,12-11-129,-12 11-645,0 0-645,0 8-2838,0-8-129,0 0-258</inkml:trace>
  <inkml:trace contextRef="#ctx0" brushRef="#br0" timeOffset="9453.54">9751 10119 1806,'11'13'3483,"9"2"258,-20-15-2451,16 17-1161,2-5 258,-1-5 129,6 5 387,-4-4 129,8 8 0,-3-4 0,10 10 129,-2-4-387,9 11-129,-1 0-129,7 9-258,1 1-129,6 7 0,2-1-129,5 5 129,1-3 0,6 5 0,3 0 129,4 2 0,2-3 0,2 2 0,-2 0 0,0 0 0,-2-2 0,-4 0 0,-6-8-129,-5 1 387,-10-10-387,-4-2 129,-8-6-129,-4-5 0,-10-6 0,-4-2-129,-4-4 0,-5-4 0,-11-5 0,13 7 0,-13-7 0,0 0-129,0 0-129,-13 0-258,13 0-774,-21-2-1935,8 0-1677,1-1-129,-5-2-258</inkml:trace>
  <inkml:trace contextRef="#ctx0" brushRef="#br0" timeOffset="10128.579">11917 11485 1161,'0'0'3870,"4"-10"129,-4 10-258,13 8-3225,-13-8-516,3 15 129,-3-15 258,4 28 0,-4-10 258,1 11 0,-1 2 0,0 11-129,-5 1 0,2 5-258,-9 1 129,5 1-129,-5-5-258,2-4-129,-1-7-129,-2-11-387,8-4-774,-8-17-903,13-2-1161,-9-7-1161,1-19 258</inkml:trace>
  <inkml:trace contextRef="#ctx0" brushRef="#br0" timeOffset="10580.605">11893 11461 3612,'21'29'3999,"-15"-17"-258,13 12-2322,-1 5-1419,2 5 0,5 2-387,0 3 387,1 0 0,0 1 129,4-3 387,-2-3-129,2-5 258,-4-10 0,2 0 258,-6-11-258,5-6 0,-10-7 0,3-9-258,-9-12 129,4-1-129,-11-9-129,2-3 0,-6-8 0,0 4 0,-2-5 0,-4 5 0,-2-2-129,-1 5-129,4 1 258,-1 4-387,3 4 129,2 2-129,1 8 0,0 2-387,0 19-645,10-23-1419,-10 23-2064,25-12-129,-9 3-258</inkml:trace>
  <inkml:trace contextRef="#ctx0" brushRef="#br0" timeOffset="10941.625">12810 11368 2709,'-2'59'3225,"4"-18"-903,-2-15-129,8 16-3483,-5-1-129,6 9 1032,5 3 774,-7-4 387,5 7 774,-7-15 645,5 2 0,-7-14-645,6-4-903,-3-9-1290,-6-16-1419,0 0-2322,9-9-129,-9-16 129</inkml:trace>
  <inkml:trace contextRef="#ctx0" brushRef="#br0" timeOffset="11464.655">12780 11262 6321,'29'-32'4515,"-3"21"-645,-4-11-129,5 7-4386,6-6 129,12 7 129,-1 0 258,5 3 129,1 5 387,-5-5 258,6 11 129,-8-1-129,4 2-129,-5 4-258,0 7 0,-7-2 0,-1 4 0,-7 1 0,-3 4 0,-7-2-129,-3 7 387,-7-2-258,-5 4 0,-5-2 0,-9 4 129,-11-3-129,-6 1 0,-11-2 0,-8-2 0,-10-1 0,-2 0 0,-7-3 0,-1 1-258,0-5 129,0 1-129,6-1 0,3-1-129,8 2-129,2-7-258,14 8-516,-6-15-2322,7 7-1548,8-5-387,4-2-129</inkml:trace>
  <inkml:trace contextRef="#ctx0" brushRef="#br1" timeOffset="26972.542">2145 8054 2580,'12'2'3096,"-12"-2"129,0 0-2967,0 0-258,12 4-129,-12-4 387,0 0 0,0 0 258,0 0 129,0 0-129,0 0 129,0 0 0,0 0 0,0 0-387,0 0-129,-7 8-129,7-8 258,0 0-516,-14 8 258,14-8 0,-12 13 0,12-13 0,-18 22 0,8-9 0,-3 2 0,-1 3 0,-1 0 258,-4 3-258,0 3 0,0 1 0,-2 0 129,1-1-129,2 2 0,0-1 129,3-1-129,0-3 0,5-1 129,3 0-129,3-6 0,4 0 0,0-14 129,12 12-129,1-10 0,7-2 0,2 0 0,6 0 0,-1-2-129,6-3 129,-3 5 0,5 3 0,-3 1 0,2 6 129,-2-2 0,1 4-129,-3 1 129,-3 1 0,-2 3 0,-5-2 129,-1 3-516,-7-2 258,-2 4 0,-5-3 0,-5 3 0,0-3 258,-8 1-129,-6 0 0,-7-1 129,-3 0 0,-4 0 0,-3-3-129,-2 1 258,-3-6-258,2 2 0,1-5-129,5-2 0,1-3 0,6-1 0,1 0-258,6-7-387,14 7-258,-12-19-1677,11 1-1290,7 5-129,3-11-129</inkml:trace>
  <inkml:trace contextRef="#ctx0" brushRef="#br1" timeOffset="27640.58">2530 8395 2451,'0'0'3225,"12"7"-903,-12-7-1806,14 8 129,-14-8 129,14 12-258,-5-1 258,-3 2-129,0 1 258,-1 2 129,1 7-258,-4-7 0,4 7-258,0-4 258,2 0-516,-2-5 0,7 0-258,-13-14 129,22 11-258,-8-11 129,1-2 258,-1-7-258,-1-4 129,-2-1-129,-2-3 129,1-3-129,-6-1 129,0 1-258,-3 2 129,-1-2-129,0 1 0,0-1 129,-1 1 0,-1 2 0,0 0 0,0 1 0,-2 3-129,4 13 129,-5-20-258,5 20-129,-6-12-645,6 12-774,0 0-2451,0 0 0,-8 7 129</inkml:trace>
  <inkml:trace contextRef="#ctx0" brushRef="#br1" timeOffset="28496.629">2856 7821 1,'14'15'2192,"6"3"-257,-10-7-129,-10-11 258,20 25-645,-13-12 258,4 7-387,-2-3-129,3 7-258,-4 2-258,4 6-258,-5 2 0,2 3-129,-2 1 129,0 1-258,-4-5 129,0 2-129,-2-6 0,1-5 0,-2-5 0,3-4 0,-3-6 0,0-10 0,1 11 0,-1-11 0,0 0 0,16-8-129,-8-4 258,3-2-258,3-6 0,1-7 0,5 1-258,0-4 258,1 2-129,2 0 129,0 1 0,-1 5-129,2 1 129,-1 6 0,1 5 0,-3 4-129,2 4 129,-3 2 0,1 2-129,-7 6 129,3 7 129,-5 0-129,-3 4 0,2 5 0,-6-2 129,-3 6-129,-2-1 129,0 2 0,-4-5 258,-5 3-129,-7-5 0,1-1 129,-5-4 0,1 0-129,-6-7 129,5 4-129,-6-6-129,2-3 0,3 0-129,1-3-129,5-1-258,-1-4-903,16 3-2838,-7-15-516,5-3-129,5-3-258</inkml:trace>
  <inkml:trace contextRef="#ctx0" brushRef="#br1" timeOffset="33211.899">3661 7948 1,'8'13'644,"-8"-13"259,13 13 129,-13-13 258,12 4-258,-12-4 129,18 8 129,-8-3-387,2 6-516,4 0 129,0 3-387,-1 6 0,2-1-129,0 8 129,-1 0-129,-2 6 0,-1 0 258,-3-1-129,-3 4 258,-4-4 258,0 2-129,-3-9 258,-3 3 0,-4-11-258,3 3 129,-5-8-258,1 2-129,8-14-258,-15 17 0,15-17-129,-18 11-129,18-11 0,-21 1-387,21-1-387,-21-6-1032,8-11-1548,11 5-258</inkml:trace>
  <inkml:trace contextRef="#ctx0" brushRef="#br1" timeOffset="33711.928">3585 7977 1,'-14'9'3224,"2"-9"-386,12 8 258,0-8-3354,0 0-516,0 12 129,0-12 387,0 0 258,8 12 258,-8-12 387,0 0 129,0 0 258,0 0-129,0 0 0,0 0-516,0 0 0,13-3 0,-13 3-258,24-15 0,-2 4 0,7-6 0,4-1-129,7-3 0,6-1 129,1-4-129,2-1 0,0 0 0,-4 3 0,-3-2-129,-2 3 129,-8 5-129,-7 3 129,-3 4-258,-6 3 129,-3 8 0,-13 0-774,16 0-1806,-5 8-1290,-11-8 387</inkml:trace>
  <inkml:trace contextRef="#ctx0" brushRef="#br1" timeOffset="35932.055">14107 11067 2967,'-45'-21'1935,"23"10"-516,1-6-129,4 3-258,-3-7 129,7 2 0,-5-7-129,8 2 0,-1-10-516,9 5 258,0-8-387,2 1 129,7-1-516,8-3 0,4 5-129,1-5 129,5 7-258,1 1 258,0 7 0,3 4-129,-1 7 0,-1 6 0,0 4 0,-1 4 0,-1 8 0,0 5 0,0 7 129,0 3-129,-3 4 129,-1 3 129,-5 3-129,0 1 0,-7 4 258,1 0-129,-8-1 129,-2 1-129,-2-3 387,-8-1-258,-4-7 129,-3 1-129,-5-9 129,-4 2-129,-2-5 0,-2-3 0,-5-5 0,1-2 0,-3-1-129,2-4-129,3-1-129,2-4-387,12-3-645,-4-9-1419,18-60-10964</inkml:trace>
  <inkml:trace contextRef="#ctx0" brushRef="#br1" timeOffset="36600.092">14483 10323 129,'0'-12'3999,"0"12"129,4-11-387,9 7-2580,-13 4-1290,17-4 0,-17 4 0,22 2 258,-22-2 0,18 15 129,-8 1 258,-4-1 0,2 10 0,-4 3 129,6 7-129,-4 1-258,5 7 258,-3-1-258,3 3 0,0-4-258,2-1 129,-2-5-129,0-5 129,-4-9 0,1-1-129,2-7 258,-10-13-258,11 11 129,-11-11-129,17-6 129,-17 6-129,21-23-129,-7 7 129,-1-1-129,6 1 129,-4-1 0,5-1 0,-1-2-129,2 3 129,2 2 0,3 1-129,0 2 129,1 2 0,1 3-129,-2 4 129,-3 3 0,1 3 0,-5 6 0,-5 3 129,-6 4 0,-4 5 129,-4-2-129,-5 7 387,-11-4-129,-1 5 0,-7-2 0,0-1-129,-6-3 129,3-1-258,-4-6 129,1-3-387,5-3 129,-1-7-387,8-1-387,-3-8-774,17-6-1806,2-1-1290,2-9-387,4 2 258</inkml:trace>
  <inkml:trace contextRef="#ctx0" brushRef="#br1" timeOffset="37076.12">15264 10396 4773,'13'2'3225,"7"0"-903,-20-2-1677,23 14-2580,-9-8 387,7 10 774,-3-1 0,2 6 903,0 5 774,-4 0 645,3 8 258,0-3-258,3 11-258,-4-1-387,4 4-258,-5-3-129,2 2-129,-6-5 0,0 1 258,-9-8-129,0 1-129,-5-11 129,-6 3 0,-9-10-258,-3 0 129,-7-4-258,-3-6-258,-1-3-129,-4-5-258,6-6-516,-3-13-645,7 3-1290,0-10-1419,-1-8-387</inkml:trace>
  <inkml:trace contextRef="#ctx0" brushRef="#br1" timeOffset="37352.136">15138 10546 1,'0'0'3998,"0"0"-386,5-14-1032,10 9-516,-4-11-258,13 3-645,1-9-387,10-1 0,2-5-516,3 2 0,5-4-258,0 3 0,4 2-258,-8 2-516,4 9-903,-10 4-2580,-9-4-258,0 7 129</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86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0-2 132 0,'0'7'49'0,"5"-7"-26"0,-1 0-18 16,-4 0 13-16,0 0-4 15,4 0 2-15,0 0 0 16,-4 0-1-16,0 0-7 16,0 0 1-16,0 0 2 0,0 0-11 15,0 0-2-15,0 0-19 16,8 0-7-16,1-3-51 15</inkml:trace>
</inkml:ink>
</file>

<file path=ppt/ink/ink2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2:58.321"/>
    </inkml:context>
    <inkml:brush xml:id="br0">
      <inkml:brushProperty name="width" value="0.05292" units="cm"/>
      <inkml:brushProperty name="height" value="0.05292" units="cm"/>
      <inkml:brushProperty name="color" value="#00B0F0"/>
    </inkml:brush>
  </inkml:definitions>
  <inkml:trace contextRef="#ctx0" brushRef="#br0">12471 4497 129,'-6'-67'2451,"6"32"-1548,-2 1-387,0 1-129,2-3 129,0 3-129,3-2 129,9 3 0,6-3 0,10 6-129,10-1-129,7 6 0,8 0 129,8 4-129,0 6 258,0 3-258,-2 5 0,-4 6-129,-4 0 129,-6 6-129,-2 5-129,-8 3 0,0 8 0,-3-3-129,-1 6 129,-2 2 0,-3 6 0,-1 0 129,-9 6 258,2 3 129,-11-4 129,-2 8 129,-9-1 0,-9 5 0,-16-4 0,-10 3 0,-15-2-258,-4 1 129,-10-7-258,-2 3-258,-5-5 129,6-5-516,4 0-645,7-9-1419,8-4-1677,11 0-516,3-10 129</inkml:trace>
  <inkml:trace contextRef="#ctx0" brushRef="#br0" timeOffset="958.054">11540 5867 1032,'-80'17'645,"37"-12"0,2-5-258,-1-1 0,2-11-129,2-10 258,2-4-258,2-6 0,2-5 0,2-4 0,3 0-129,4-7 129,3 4 387,3-3 258,3 4 0,2-4 258,7 3-129,2 1 0,3 4-129,6-2-387,13 2 0,2 0-258,10 3-129,8 2-129,6 1 129,7 0 258,7 4-129,4-1 129,8 8 0,0-2 0,7 8 0,-8 0 0,0 7-129,-6 1 129,-3 8-258,-7 5-258,-6 11 129,-8 7-129,-5 3-129,-5 8 0,-2 3 129,-2 8-129,-5 1 129,-2 1 0,-5-1 0,-5 0 129,-5 4 0,-4-6 129,-13 3 0,-9-2 0,-9-4 129,-9-2 129,-9-1 0,-9-8 0,-4-2-129,-3-8 129,2-4 0,-4-9 0,9-4-258,4-3-129,10-4-129,8 0-516,2-8-1419,13 3-2193,21 9-258,-9-26-129</inkml:trace>
  <inkml:trace contextRef="#ctx0" brushRef="#br0" timeOffset="3095.177">13439 5792 1161,'-47'-50'1935,"26"26"-258,-2 1 0,4-5-387,4 3-129,1-2-516,5-2 0,3-3-387,4 3 387,2-7-258,2 2 129,7-1-258,6 2 258,2-3-258,9 7 0,5-1-129,11 0 258,4 5-258,9-1 0,4 1-129,4 2 258,5 4-129,0 2 0,-5 4 0,0 6-129,-3 4 129,-4 3-129,-2 7 258,-1 8-258,-7-2 129,-2 5-129,0 2 0,-3 2 129,1 4-258,-1-3 258,-4 8-258,1 0 129,-2 5 0,-3 5-129,-1 0 129,-4 1-258,-7-1 516,-8-2-516,-3 2 645,-10-1-129,-11-1-129,-8 2 258,-14-4 129,-5 1-129,-10-4 0,-4 0 0,-10-5-129,3-2 0,-3-8 129,8-4-258,0-8 129,3 1-258,7-6 0,9-2 0,5 0-129,5 0 0,10 0-129,0-2-258,15 2-129,0 0-129,0 0-645,2-13-903,9 9-1935,12 4-129,-2-10 259</inkml:trace>
  <inkml:trace contextRef="#ctx0" brushRef="#br0" timeOffset="5595.32">19529 5946 1,'0'0'128,"0"0"259,0 0 0,0 0 387,0 0 516,0 0-129,0 0 0,0 0 387,0 0-129,0 0-258,7 6-258,-7-6-129,17 4-516,-9-2 258,10 1-258,0 2-129,7-1 129,3 1 258,4 0-258,4 0 258,4 2-258,4-2 129,2-1-129,4-1 258,6 6-129,0-5-129,8 3 0,1-6 129,10 3-129,4-4 0,4 2-129,0-2 129,1-1-129,-1-5 129,-1 0-258,-7 0 129,-7 0 0,-5 0-129,-7-2 0,-4 1 129,-6 0-258,-6 4 129,-8-2 0,-5-1 129,-6 3-129,-6 1 0,-15 2 258,14-3-258,-14 3 129,0 0 0,0 0-129,0 0 129,0 0-129,0 0 129,0 0-129,0 0 129,0 0 0,0 0 0,0 0-129,0 0 129,0 0 0,0-10-129,0 10 129,-1-12-129,1 12 0,-6-11 0,6 11 0,-5-10 0,5 10 0,0 0-129,-12-17 129,12 17 0,-9-22-129,5 12 129,1-4 0,-3 2 0,2-5-129,-2-1 258,2-3-129,0-2-129,1 0 129,1-4 0,1-3 0,1-1 0,0 0-129,2-3 129,0-1-129,7 0 0,-3 1 258,2 4-258,-3 1 129,-1 1 0,-2 3 0,2 7 0,-3 3 129,-1 15-129,0-17 0,0 17 0,0 0 0,-2-13 0,2 13 0,0 0-129,0 0 258,0 0-129,0 0 0,0 0 0,0 0 0,0 0 0,-6-11-129,6 11 129,-11-9-129,11 9 0,-21-13 0,12 6 129,-5-1 0,2 0-129,-2 2 129,-1-1 0,1 1 0,1 0 0,-1 1 0,-3 1-258,-1 0 129,-1 0 0,-3-1-129,-2 3 0,-5-3 129,-3 3-129,-5-4 0,-4 4 258,-5-4-258,-2 2 258,-6 0 0,-5 2 0,0 0-258,-2-2 516,-2 4-258,-4 0-258,1 0 258,-1 3 0,2 2 0,0 2 0,-1 0 0,2-1 0,1 2 0,3-4 0,2 1 258,4-2-258,6-2 129,0-1 0,11 0-129,3 0 129,5-4 0,4 1-129,5 1 0,6-1 129,1 0-129,13 3-129,-14-5 129,14 5 0,0 0 0,0 0-129,0 0 129,0 0 0,0 0 0,0 0 0,0 0 0,0 0 0,0 0 0,0 0 0,0 0-129,0 0 129,0 0 0,0 0-129,0 0 0,0 0 129,0 0-387,0 0 387,0 0-129,0 0 0,0 0 0,0 0 0,0 0-129,0 0-258,0 0-129,-6 13-1419,6 1-1806,0-14-129,0 17 0</inkml:trace>
  <inkml:trace contextRef="#ctx0" brushRef="#br0" timeOffset="7058.403">19306 5242 1806,'0'0'2451,"0"0"-2064,0 0-387,0 0 0,0 0 0,0 0 129,0 0 0,5 12 129,-5-12 129,2 12 0,-2-12 387,1 14-129,-1-14 129,1 22 0,2-7-129,-2 7 258,4 6-258,-2 4 0,2 5-258,1 6-129,1 2-129,-2 4 129,1 0-258,-2-3-258,0-3 516,2-4-258,0-5 0,-3-2 129,4-6 0,-2-4 129,3-4-129,-3-5-129,-5-13 129,11 19 129,-11-19-129,5 11 129,-5-11-129,0 0 129,0 0-129,0 0 0,0 0-129,3 11-258,-3-11-1032,0 0-2580,0 0-258,0-16 0</inkml:trace>
  <inkml:trace contextRef="#ctx0" brushRef="#br0" timeOffset="11107.635">23269 7108 1161,'-28'4'1419,"12"-2"-129,-4-2-129,-4 1-387,-1 1-129,-1-2-129,-2 0-516,0 0 0,-1 0 0,-1 0-129,-2-2 129,-2-1 0,-2-2 0,-1 1 0,-4-2 0,-3 4-129,-4-5 129,4 3 0,-4-1 0,4 0 129,2-6 0,3 0 387,6-1 0,-1-3-129,7-1 258,-2-7-387,7 1 258,-1-6-258,2-1 0,5 0-258,0-4 0,6 0 0,2-5-129,2 3 129,6-1-129,0-2 129,13-1-129,1 1 129,11 1-129,5-3 129,7 7 0,8-3-258,3 5 258,7 2 258,2 5-258,5 0 129,2 7-129,4 0 129,4 0 0,2 4 0,5 2 0,2 1-129,3 2 0,3 3 0,4 1 0,-2 3 0,-1 1 0,1 0 0,-1 6 258,-1 1-258,-1 1 0,-3 1 0,-3 2-258,-9-2 258,-2 1 0,-8 0 258,-8-1-258,-9 2 258,-5-2-258,-9 3 258,-5-1-129,-4 6 0,-1 1 129,-5 5-258,1 1 129,-5 7-129,3 1 0,-3 4 0,2 0 0,-4 1 0,-2 0 129,-2-2 0,0 3 0,-4-3 0,-1 3 0,-6-6 387,-2 5-387,-11-1 129,-2 0-129,-10-2 387,-5 3-387,-7-4 258,-5 0-129,-11-3 258,-5 1-258,-13-5 0,2-3 0,-8-3 129,0-4-258,-1-3-129,0-6 0,8-3-129,2-4-645,11-6-1806,7 1-1419,-3-19-387,13 4 129</inkml:trace>
</inkml:ink>
</file>

<file path=ppt/ink/ink2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4:41.807"/>
    </inkml:context>
    <inkml:brush xml:id="br0">
      <inkml:brushProperty name="width" value="0.05292" units="cm"/>
      <inkml:brushProperty name="height" value="0.05292" units="cm"/>
      <inkml:brushProperty name="color" value="#00B0F0"/>
    </inkml:brush>
  </inkml:definitions>
  <inkml:trace contextRef="#ctx0" brushRef="#br0">12416 4991 2967,'-38'2'4386,"22"0"-258,-12-2-129,-1-3-3870,5 2-129,-2-2 258,2 0-129,-3-4 129,4 0 258,-10-8-129,5 1 0,-8-3 258,1 5-129,-6-8-129,0 4 0,-5-1-129,0 1 0,-5-2-129,7 1 0,-2-5-129,3-2 129,1-2-129,4-4 0,4-6 0,4-3 129,4-5-129,3-3 129,2-6 0,9 1 0,-1-2 0,9 2-129,4 1 0,6 1 0,12 1 0,12 6 0,9 0 129,14 3-258,10 2 258,7 1-129,12 0 0,8 7 129,8 3-129,9 5 0,6 2 0,2 4 129,6 3-129,3 1 129,5 6-129,0 2 0,-1 1 129,-9 3 129,-6 4-258,-6 5 0,-9 10 0,-11 8-387,-10 7 129,-13 5-129,-7 14 0,-14-2-129,-7 8 0,-14 3 129,-5 1 0,-15-5 129,-6 3 0,-17-5 129,-14-1 129,-10-2 129,-12 1 258,-6-4-387,-11 0 129,-4-1-129,-9-4 129,-3-4-129,-4-1 0,0-6-129,-2-5 0,-2-10 0,3 3-645,-4-12-258,15-3-2322,1-3-1032,7-11-387</inkml:trace>
  <inkml:trace contextRef="#ctx0" brushRef="#br0" timeOffset="1026.058">15125 4918 1935,'-66'27'3741,"27"-23"129,1 1-2967,-1 8 0,-2-12 129,-1 4 0,-5-7 0,1-2 0,-10-11-258,4 2 0,-7-13 0,7-1-129,-9-9 129,11-3-258,-8-9 0,9 6 129,-2-5-258,12 5 258,1-1-387,9 4-129,8 0-129,3 8 129,16-6 0,2-1-258,19-6 258,9-4-258,13-2 129,8-4-129,12 4 258,7-2-258,8 8 258,3 4-258,3 9 129,0 6 0,3 11 0,0 8-129,1 6 0,1 8 0,2 13-129,-2 4 0,0 11 0,-4 4 129,-1 6-129,-11 1 0,-7 4 129,-11-2 129,-10 1-129,-8-3 129,-9 0 0,-13-3 129,-12-3 0,-8 1 129,-18-3 0,-14 2 0,-16-3 0,-10-1-129,-18-4 258,-10-1-387,-7-5 129,-4-5-645,3-5 0,0-15-1290,14-2-2838,10-8-129,18-16-258,21-4 130</inkml:trace>
  <inkml:trace contextRef="#ctx0" brushRef="#br0" timeOffset="1916.109">17105 4898 5676,'-65'1'4515,"36"-1"-258,-9-12-129,0 5-4515,-5-2 129,-3-2 387,-1 1 0,-5-6-129,-1-1 258,-3-4 0,5-4-129,-3-5 129,8-4 0,1-5-129,6-4 129,2-8-129,6-7 258,8-4-258,8-4 129,7-1 0,8-1-258,9 0 129,14 3-258,10 2 258,12 6-129,12 4-129,11 8 129,13 3 0,7 6-129,8 5 0,5 8 258,2 3-258,6 9 129,2 9 0,-2 2 0,-5 11 129,0 9-129,-7 14 129,-1 10-129,-4 10 0,-5 12-129,-6 6 0,-5 4 0,-5 7-129,-5-1 0,-9-7 0,-11-7 258,-8-4 0,-14-12 0,-18-9 258,-11-1-129,-25-10 129,-14-1 0,-17-5 129,-14-1-129,-16-10 0,-7-1-129,-11-6 129,-2-7-129,1-1-129,4-4-387,4-6 0,9-9-387,17 9-1290,6-7-2451,15-6-129,18 5-387</inkml:trace>
  <inkml:trace contextRef="#ctx0" brushRef="#br0" timeOffset="4026.23">19500 5066 129,'-54'9'3741,"25"-5"-387,-3-3-258,-3-1-903,0 0-387,-3-6-516,5 2-258,-4-12-258,6 3-129,-3-11 0,3-2-129,-3-6-129,5-2 0,0-2-129,0 2 0,-1-6 0,5 3-129,0-2 0,6 3 129,-1-1 0,8 1 129,-2-5-129,8 2-129,0-6 0,5-3 129,1-2-129,2 0-129,5-6 129,7 2-129,0-1-129,8 1 129,6 4 0,5 1 0,5 6 0,7 6 129,7 3-129,4 5 0,8 3 0,5 4 129,7 3-258,6 7 258,6 0-129,2 5-129,4 3 258,3 4-129,-2 0 0,-1 4 0,-3 4 129,-1 4-129,-5 7 0,-2-1 0,-2 5 0,-8 1-129,-1 4 129,-6 2-129,-4 2 129,-6 0-129,-4 1 0,-9 1 129,-4-1 0,-5 3-129,-2 4 0,-6-2 129,-3 4-129,-5 0 0,-4 0 0,-7 4 129,-6 0-129,-2-2 129,-13 4 129,-10-3-129,-10 2 258,-7-1-129,-7-4 258,-2-1 0,-11-8 0,-4 1 0,-8-9-129,0-1 129,-3-4-129,-2-3 0,2-5-258,-2-4 0,9 2-387,2-10-387,12 7-903,-7 0-2838,4-6-258,2-1-516,-3-3-258</inkml:trace>
  <inkml:trace contextRef="#ctx0" brushRef="#br0" timeOffset="6550.374">5484 5837 1,'-3'30'644,"0"-11"259,1 0 0,-1-1-258,2 2 129,-1-4-258,-1 3 129,1-4 0,1 3-258,0 1 258,-1 4-387,1 3 129,1 11-129,-1 1 129,0 13-258,0 5 0,0 4 0,-1 7 129,1 2 129,-2 6 0,3 0 129,0 2 0,0 2 258,0-3 0,0 7 0,0-2-129,0 12 129,0-2-258,-1 7 129,-6-2-258,1 5 0,-3-4 129,0 3-258,0-2 129,0-3 0,-4-6 0,7-1 0,-4-6 0,5-2 129,-3-2-258,7 1 129,-1-6 0,2 2-129,-2-5 129,2 5-129,0 3 0,0-2 129,0-2-258,3 0 0,-3 2 0,5-6-129,-2-2 129,5-3-129,1-5 0,-2-1 0,7-2 258,-3-1-258,-3-2 0,5 2 129,-5 4-129,-3-1 258,0 2-258,0 1 258,-4-3-129,5 6 0,-4-4 0,4 4 0,-1-2 0,6 0-129,-3 2 129,-1-2-129,0 2 0,-2 0 129,-3-6-129,-1-1 129,-1-6-129,0-6 258,0 0-129,-1-10 0,-1 0-129,1-5 129,-2 0-129,1 2 129,-2 2-129,1 4 0,0-1 0,-2 5 0,0 0-129,-1 0 258,0 0-129,0-4 0,-2-4 0,2-1 129,-1-5-129,2-3 0,0-2 129,0-2-129,3 2-129,1 1 258,1 1-258,0 7 129,0 7 129,4 8-258,1 8 258,0 7-129,1 6-129,1 3 129,-1 2 0,1-9-129,-6-4 0,1-11 129,-1-8 0,0-11 0,-1-12 0,0-4 0,0-15 0,0 11-129,0-11 0,0 0 129,0 0-129,0 0-129,0 0 258,12 11-129,-12-11 129,12 6-129,-12-6-129,10 8 129,-10-8 0,0 0 0,12 2-129,-12-2 129,0 0 129,0 0 0,0 0 0,0 0-129,6 16-387,-6-16-645,9 21-2322,-2-7-1290,-7-14-129,13 13-516</inkml:trace>
  <inkml:trace contextRef="#ctx0" brushRef="#br0" timeOffset="23814.362">16904 8521 2193,'-31'-6'2064,"10"4"387,4 0-903,-5 2-258,-2-4-645,-1 4 0,-6-5-258,3 5 387,-8-1 0,6 0 0,-8-7 0,5 4 0,-5-6-258,7 7 0,-2-7 0,2 1-387,0-8 0,2 2-129,0 1 0,4-6 0,0 2 0,1-7 0,3 2 129,0 0-129,2 0 0,-3-1 129,6 2-129,-2-2 0,4 2 0,-2-1 0,5 3 0,0-3 0,5 3 0,1 2-129,1-4 0,3 1 0,1 2 0,0-2-258,6-1 258,3 2 0,8-2 0,3 0 0,5 3 0,7-5 258,8 4-129,1 0 129,8 0 0,3 0 0,4-1-129,2 1 387,1-1-387,2 3 0,-1-3 129,2 3-129,3-1-129,2-1 258,2 4-129,4 2 0,1-1 0,4 3 0,1 2 129,-2 1-129,3 2 129,-1 2-129,-8 1 129,0 4-129,-3 0 129,-1 6-129,-4 2 129,-2 5-129,-2 3 0,-3 5 0,-2 2 0,-4-2 0,2 3 0,-5 0 0,2 0 0,-4-1-129,-1 1 258,-3-3-258,-4 1 129,-1-1 0,-7 1-129,-5 2 0,-3 2 0,-9 2 0,-4 1 0,-5 0 129,-3 2 0,-3 5 0,-9-2 0,-1 6 129,-8-7 0,-3 0 258,-6-4 0,-2 3 129,-8-6 129,-5-1-129,-6-4-129,-4-1 129,-9-4-258,-4 4-129,-9-4-645,-4-10-1677,-4 1-2322,5-2-258,-6-10-387</inkml:trace>
  <inkml:trace contextRef="#ctx0" brushRef="#br0" timeOffset="26930.54">8730 8499 258,'-5'6'2451,"5"-6"129,-6-3-2580,6 3-258,0 0 129,0-10 258,0-2 645,1-3 645,-1-7 0,0-1 258,-11-11-129,8 0-258,-9-5-129,6 2-129,-7-6-387,6 2-129,0 0-129,1 3-387,5 3 0,-1 4-129,2 2 129,0 2-129,0 6 0,3 4-129,2 2 258,-2 2 0,0 1 0,-3 12 258,7-17-258,-7 17 129,4-17-129,-4 17 0,10-9 0,-10 9 129,14-11-129,-14 11 129,23-10-129,-11 5 0,7 2 0,1-2 129,2 2-129,4 3-129,2-2 258,9 2-258,2 2 129,4 4 0,3-2 0,5 3 0,4 0 0,5-1 129,7-2-129,3 0 129,5-4 129,3 3-129,4-3 0,1 0 0,1-2 0,-2 0 0,0-1 0,-4-1 129,-4-1-129,1 0 0,-7 2-129,-5-1 129,-5-3-129,-6 1 258,-6 1-258,-9 1 129,-11-2 0,-5 2 0,-8 1-129,-13 3 129,15 0-129,-15 0 0,0 0 0,10 9-129,-10-9 0,8 21 129,-1-6-129,-4 3 129,3 2 0,-1 1 0,-1 7-129,-1 1 129,1 2 0,-2 6 0,-2 7 0,0 1-129,-6 5 0,0 0 129,-5 0-129,2-1 0,-2 4-258,1-8 387,-2 0-129,2-3-129,2-7 129,-3-4 0,0-2 129,-3-5-129,1-7 258,-7-2-129,-4-9 0,-2-2 129,-8-3 0,-5 0-129,-6-1 0,-5-3 0,-5-2 0,-4-2-129,-3 0 0,-3-2 129,-1 0 0,-1-2 0,-3 1-129,-2-4 258,-5-1 0,5 0 0,-4-4 0,-1 2 0,1-1 0,2 2 258,3 3-387,0 5 129,5 1-129,0 6 0,4 1 0,4 1-129,7 11 0,2-3-129,7 3 129,5-2 0,6 2 0,8-7 129,6 5-129,3-7-129,14-3-129,-15 6-387,15-6-387,0 0-1548,0 0-1419,10 5-516</inkml:trace>
  <inkml:trace contextRef="#ctx0" brushRef="#br0" timeOffset="35277.017">8044 6215 2451,'0'0'2451,"0"0"-2193,0 0-774,0 0 0,0 0 0,0 0 258,0 0 516,0 0 129,0 0 258,0 0-258,0 0-129,0 0 129,14-4-129,-3 0-387,-3 0-129,7 1-129,-1 1 129,6-2 129,-3 1 129,2 0 0,0 1 0,0 2 0,1 0 0,1 0-129,1 3-258,3 6-1161,-8-8-1160</inkml:trace>
  <inkml:trace contextRef="#ctx0" brushRef="#br0" timeOffset="39154.239">8872 6900 2322,'-38'4'645,"16"-1"-516,-3 0-129,-4-2 0,2-1 0,-1 0 258,1-2 387,-1-7 129,3 1 258,2-6 129,6-1 129,-1-3-387,10-5-129,-4 0-387,9-6 129,3-3-387,2-3 0,7-3-258,2-1 129,5-2-129,4-2 0,6 1 129,2 3-258,7-4 258,5 4 0,1 1-129,8-1 129,4 3 0,1 4 0,-1 1 0,4 4 129,-6 4-129,1 5 0,2 6 0,-3 5 0,-1 4-129,-3 3 0,2 7 0,-5 8-387,1 4 258,-6 6-129,-1 3 0,-5 1 129,-6 3 129,-2 4-258,-7-4 387,-2 3 0,-5 2 0,-4 0 258,-2 2-129,-5-1 0,0 5-129,-5-2 0,-6 2 129,-5 2-129,-1-4-129,-7-1 129,-2-4 129,-5-2 0,-5-5 258,-4 0 129,-5-8 129,0-1 129,-10-8 129,3 2-258,-11-9 258,10 4-258,-6-9-258,5 0-129,-1-2-129,4-6-129,6-1-258,3 0-387,10-3-1419,3 4-1935,-2-13-129</inkml:trace>
  <inkml:trace contextRef="#ctx0" brushRef="#br0" timeOffset="40353.308">16569 6928 258,'-21'11'-257</inkml:trace>
  <inkml:trace contextRef="#ctx0" brushRef="#br0" timeOffset="40734.329">16569 6928 258,'-45'20'774,"45"-20"516,0 0-129,0 0 129,0 0-516,7 8-258,10-7 129,4-1 129,9 0 0,8 0 129,10-1-129,7-3 0,10 1-258,7-6 0,11 5-387,7-5 129,6 4 0,3-6 387,5 4-258,1-7 387,3 7-129,-8-1 0,3 3 0,-11-2 129,1 7-258,-9-2-258,-3 2-129,-12 0 0,-8 2 0,-10 0 0,-6 2 129,-13-3 0,-8 3 0,-11-4 129,-13 0 0,11 1-258,-11-1 129,-11 0-258,-6 0 0,-6 3-129,-9-3-258,-2 7-258,-16-7-387,0 13-258,-18-8-1806,-8 3-1161,-3 5-645,-20-10 517</inkml:trace>
  <inkml:trace contextRef="#ctx0" brushRef="#br0" timeOffset="62078.55">5141 5496 2967,'-24'13'3741,"24"-13"258,-24 7-2838,13-7-516,11 0 129,-12 0 129,12 0-387,0 0 0,0 0-516,0 0 0,17 15-129,0-8-258,8 0 258,7-3 129,6-3 129,6-1 0,11 0 258,0-8 0,10 1-129,2-3 129,7 3-129,1 2-129,-5 5-516,-1 0 129,-14 0-129,-4 11-129,-15-2-516,-13 7-2838,-10 8-387,-18-8 129</inkml:trace>
  <inkml:trace contextRef="#ctx0" brushRef="#br0" timeOffset="62793.591">5204 12187 8385,'-69'36'4773,"35"-14"-516,-4 5-1032,2-9-3096,5 0 387,0-6-258,11 2 387,-2-9-387,13 3 129,-4-7 0,13-1 0,0 0-129,14-4-129,12-8 0,13-5 0,13-7 258,12-7-387,12-7 258,9 2-129,4 0 0,1 5 0,-6 5 0,-11 11-129,-10 3 0,-13 12 258,-12 5-258,-11 7 129,-9 2 0,-11 5 0,-3-4 0,-3 0-129,-1 1-258,0-16-774,4 11-3741,-4-11-129,5-32-516,-5-15-387</inkml:trace>
</inkml:ink>
</file>

<file path=ppt/ink/ink2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6:02.581"/>
    </inkml:context>
    <inkml:brush xml:id="br0">
      <inkml:brushProperty name="width" value="0.05292" units="cm"/>
      <inkml:brushProperty name="height" value="0.05292" units="cm"/>
      <inkml:brushProperty name="color" value="#00B0F0"/>
    </inkml:brush>
  </inkml:definitions>
  <inkml:trace contextRef="#ctx0" brushRef="#br0">1502 5194 1,'0'0'2708,"0"0"-128,0 0-1935,-7-5-516,7 5 129,0 0-516,0 0 0,0 0 129,11 1 0,-2 7-129,7-2 129,3 4 0,5 1-129,5 1-129,3-2 129,5 2 0,1-4 0,2 1 258,4-2 387,0-2 258,8-2 0,6 3 387,7-3 129,11 1-129,8 0-129,10 3-129,10-2-129,12 4-387,10-2 0,6 1-129,4 2 129,6-1-258,11-1 129,1-1 129,7-2 0,1 0 129,3-1 0,6 1-129,0 0 387,4 0-129,-6-3 129,8 8-129,-4-5 0,3 3 129,-2-4-258,4 4 0,-1-3-129,1 1 0,2-1 129,2 1-258,-3-5 0,-2 7 129,-2-5-129,-1 1 0,-4 0 129,-1 0-129,-6 1 0,-1-1 0,2 0 129,-4 0-129,3 0 0,-1-1 0,4-1-129,1 1 129,4-3-129,0 0 129,1 1-129,2-1 129,1 1-129,0 2 129,-1-2-129,1-1 0,-3 0 129,-1 0-129,-3 0 0,2 0 0,-4 0 0,-3 0-129,1 2 129,-1 3 0,1 3 0,1-1 0,-4 2 0,-2-3 0,1 3 129,-1-4-129,0-2 129,-5 2-129,-1-5 129,2 0 0,-1-5 129,-3 0-258,-1 0 0,-1-2 129,-3 2-129,-1 0 129,-8 0-129,-3 1 129,-5 1-129,-3-1 129,-3-2-129,-5 3 0,-5-3 0,-2 3 129,-7-2 0,-5 0-129,-3 1 0,-4 3 0,-7 0 258,-6-2-258,-2 3-129,-9-3 129,-3 1-129,-6-2 129,-2 1-129,-5-2 129,-5 1 0,-2-1-129,-2 2 129,-4-4 129,2 2-129,-3 0 129,-3 2-129,-4-1 129,-5 1 0,-1-2 0,-6 3 0,-4 2 0,-2 0-129,-3 0 0,-10 0 0,12-3-258,-12 3-516,0 0-2322,0 0-1548,0 5-387,-24-7-129</inkml:trace>
  <inkml:trace contextRef="#ctx0" brushRef="#br0" timeOffset="13378.765">20807 9119 1935,'0'0'2838,"11"-5"-1935,-11 5-516,10-10 387,-10 10 129,9-19 387,-9 4-258,5 3 258,-5-7-258,1-1 0,-1-5 0,-1 1-387,-7-2-258,1-3-129,-6-2 0,1-1-129,-7 1 0,2 2 258,-6-4-258,-1 3-129,-2-1 129,-2-1 129,0 2-258,-2 0 129,0-2-129,0 3 129,-3 0 0,1 1 129,-1-1-129,1 6 129,-1-3 129,2 6-258,-3-1 129,4 4 0,0 0-129,3 4 0,-2 2-129,4 1 129,0 2-129,3 1 129,2 4-129,1-1 0,6 2 0,-2 2 0,15 0-129,-14-1 129,14 1-129,0 0 0,0 0 129,0 0-129,0 0-258,0 0-387,12 3-1290,-12-3-2193,12 4-258,-12-4-258</inkml:trace>
  <inkml:trace contextRef="#ctx0" brushRef="#br0" timeOffset="14259.815">19937 8272 1161,'11'-2'3870,"-11"-15"129,8 12-516,-3-7-3483,4-1-258,5-5 258,-1 0 129,10-1 0,-1-2 129,6 2 0,3-3 0,5 2 0,-4-2 258,6 5 0,-7-2 0,-3 6-129,-6 1 129,-2 4 0,-8 2-258,-12 6 0,14-6 0,-14 6-258,0 0 0,0 0 0,-10 3-129,-1 4 129,-3 2-129,-2-1 129,-5 4 0,-2 2-129,-3 4 129,-5 1-129,0 1 258,-2 0-258,-3-1 129,2 2 0,-2-2-129,0 1 129,1-4 0,4 2 129,0-4 0,4 3 0,2-8 0,6 2 0,2-5 0,4 1 129,3-3-258,10-4 129,0 0-129,-4 17 129,4-17-258,7 21 129,4-6 0,2 2 0,0 1 129,4 3-129,0 2 0,1 0 129,-2 0 258,3 2-258,-5-5 258,4 3-258,-5-6 129,4 2 0,-6-5 129,5 0-258,-16-14 0,16 19 0,-16-19 129,12 16-129,-12-16 0,4 15 0,-4-15 0,0 11 0,0-11-129,0 11 0,0-11-258,0 0 0,7 11-387,-7-11-2064,8-5-1806,8 1-258,-9-13-387</inkml:trace>
  <inkml:trace contextRef="#ctx0" brushRef="#br0" timeOffset="19332.105">8589 8250 2580,'0'0'3870,"-8"4"-129,8-4-2838,0 0-129,-12 0-258,12 0 0,0 0-129,0 0 129,-16-18 0,16 18 0,-14-28 258,9 14-258,-7-8 258,4 3-258,-8-12-129,-1 2 0,-2-4 129,-3 2-258,-5-2 0,1 3-129,-4-5 129,-1 3-129,-2 1 0,0-1 0,-6-2-129,-3-1 129,-4 0-129,2 1 129,-7-3 0,0 3 0,0-6 0,-3 6 0,2-2 0,1 2 0,-2-5 129,0 4-258,2-3 258,-2 5-258,-4-1 129,0 5 129,-1 2-258,2 3 129,1 7-129,-1 0-129,4 5 258,7 1-129,0 3 0,5 3 0,3 0 0,4 2 0,5 1 0,7 0 0,3-1 0,3 2 0,3 1-129,12 0-129,-10-1 258,10 1-129,0 0 129,0 0-129,0 0 129,0 0 0,0 0-129,0 0 0,0 0 0,0 0 0,0 0 0,-11 0 0,11 0 0,0 0 129,0 0-129,0 0 129,0 0-129,0 0 129,0 0 0,0 0 0,0 0 129,0 0-258,0 0 129,0 0 0,0 15 129,0-2-258,0 9 129,0 12 0,0 10-129,4 6 129,4 9 0,-1 6 0,3 3-129,4-2 258,-2-6-129,2-7 0,-2-7 0,-1-10 0,-4-9 129,0-8 0,-2-6 129,-5-13-129,0 0 0,0 0 0,0 0 0,-1-20-129,-4-5-129,-3-7 129,0-7-258,-2-7 129,-3-4-129,-1-7 129,-1 3 0,-2-1 129,1 2-129,1 2 129,-4 5 0,6 4 0,-3 5 0,4 7 0,3 3 0,0 8 0,2 1 0,3 4-129,3 1 0,1 2 0,0 11 0,9-21 129,6 8-129,5-4 0,10-5 0,9-2 129,7-6-129,9 0 129,7-3-129,3 1 129,3-2-129,-2 5 129,-8 4 129,-3 6-129,-7 5 129,-8 2-129,-9 6 0,-6-1 0,-6 5 0,-6 2 129,-13 0-129,18 4 129,-18-4 0,0 0-129,0 0-129,0 0-645,7 20-3354,-7-3-387,-11-10-387,-10 1 1</inkml:trace>
  <inkml:trace contextRef="#ctx0" brushRef="#br0" timeOffset="24416.396">2090 12954 258,'-5'-26'2967,"-7"16"-903,12 10-516,-11-10-774,11 10-258,0 0-387,-11-12 0,11 12-129,0 0 129,0 0 258,-9-12-129,9 12 0,0 0-129,0 0 258,0 0-129,0 0 258,0 0-387,0 0 0,0 0-129,0 0 0,0 0 129,0 0-129,0 0 129,9-3-129,2 3 0,4 0 0,5 0 0,4 2 129,3 2-129,5 0 0,5-1 129,5 3-129,4 1 0,1 1 258,4-1-258,5 2 0,2-3 0,3-2 0,4-1 129,5 1 129,0-4 0,4 0 258,-2-7-129,3 2 258,0-4-258,7 7 129,-4-4 0,6 2-258,1 1 0,1 2-129,1 0 129,1 1 129,0 0-129,1-1 0,-5-3 0,3-2-129,-2 0 129,2 0 0,-1 0-129,1 3 129,0-1-129,2 2 0,-3 1-129,2 1 129,0 0-129,0 0 129,1 0 0,0 0 0,-1-5 0,0 3 0,1-3 0,0 4 0,4 0 0,-1 1 0,2 0 0,-1 7-129,4-2 0,-1-2 0,2 1 0,2-4 0,-1 0 0,3-4 0,-3-1 129,6-3-129,-3 3 0,4 1 0,2 4 0,-4 0 0,1 3 0,-3 8 0,0 1 0,-3 5 0,-1-2 0,-1 0 0,0 1 129,-2-2-129,-3 1 0,0 1 129,-1-2-129,2 2 129,-3-1 0,3 6 0,-3 1 129,0 2-129,2-2 0,1-2 0,0 0 0,-2-6 129,1-2-258,2-3 129,-1-9-258,1 0 129,0-2-258,-1-3 129,0 0 258,0 5-387,-1-2 258,0-1 0,3 3 0,0 0 0,0-2 0,0 0 0,1-3-129,1-3 258,-3 3-129,2-3 129,-6-1 0,-1 2 129,-5 1-258,-1 0 129,-10-1 0,-1 0-129,-5-1 129,-4-1-129,-8 1 129,-5-1-129,-7-1 0,-1 3 0,-6-3 129,-4 5-129,-6 0 129,-6 1-129,-6 1 258,-2 3-129,-12 0 258,13-2-129,-13 2 129,0 0-129,0 0 129,0 0-129,0 0-129,0 0-129,0 0-129,0 0-129,0 0-258,0 0-258,0 0-774,0 0-2193,10 0-903,-10 0-387,0 0-258</inkml:trace>
  <inkml:trace contextRef="#ctx0" brushRef="#br0" timeOffset="35180.012">17374 9387 516,'-3'102'645,"0"-44"129,0 17 258,-5 4-387,1 13 387,-1 5-645,1 10 129,-1 4-129,-4 7 0,5 4 0,-8 2-258,3 4 0,-1 2-129,-1-1 258,2 1-258,-2-1 129,3-4-258,-4-1 129,7-6 0,-3-6 0,3-1-258,-3-5 516,2-4-516,-2-1 258,2-6 258,1-6-258,0-2 129,-3-7-129,4-5 129,1-5-129,1-2 129,3-7-129,0-2 0,2-5-129,0-2 0,3-4 0,-1 0-258,0 0 0,-1-1 0,-1 6 129,0-3 129,-2 1 0,-5-5-129,0-4 258,0-5 258,3-5 0,-2-12 258,3-3 0,3-17 129,0 14 0,0-14-258,9 10 0,-9-10-129,21 14-258,-8-4-516,6 0 0,-1 0-129,7-1 0,1 2-129,4-3 387,2-3 387,2-1 129,5-3 387,0 2 387,4 0-129,3 3 129,3-3 129,6 5-258,2-4-129,6 4-129,3-4-129,7 1-258,3-3 0,5-1-129,6-1-129,1 0 129,2 0-129,5-3 129,-3-2 258,3 1 129,-2-4 0,8 4 129,-3-1-129,4 5 0,0 0 129,5 2-258,3 6 0,2 5-129,4 2-129,-1-1 129,2 3-129,0-2 129,2-3 0,-2 0 258,0-8 0,0 1 0,-4-5 0,0 5 0,-6-5 0,1 0 0,0 3-258,-3 4 129,-2 3-258,-1 4 0,-4-1 0,1 3 0,-3-1-129,-2-5 129,-5-1 0,0 0 0,-2-6 129,-1-2-129,0-1 129,-1-1-129,-1-3 0,3 1 0,0 2-387,-3-5 0,3 5-129,-5-4 0,-2 4 129,-7-4 129,-2 2 0,-9-2 129,-7-4 258,-7 3 129,-5-3 0,-5 1 0,-2 0-258,-1-2 0,0 5-645,-4-9-387,4 6-258,-8-6-129,4 6 129,-8-6 387,0 5 516,-9-3 258,-3-5 774,-11 17 258,9-27 387,-8 13-129,-4-11-129,1-3-516,-4-10-516,-2-5 0,3-8-387,-2-14 0,3-7-129,1-11 387,0-10 0,3-5 129,0-6 0,0-7 129,3-8 0,4-6 0,3-6-129,4-4 0,0-5-258,-1-9-129,0 0-129,-2-7 0,-1 4-129,-5 4 258,-2 2-258,-3 0 387,-2 6 0,-1 6 129,-6 5 129,-1 11 0,0 2-258,-4 9 129,-3 7 0,-4 7 0,2 12 129,-4 2-129,3 9 0,1 1-129,3 9 258,1 5 0,2 2 0,3 4 258,-1 3-129,0 8-129,-2-1 0,1 5 129,-4 2-129,1 2-258,-1 2 258,-1 4-387,2-2 387,-6 4-258,6-2 258,-6-1-129,0 2 129,-1-4 129,-3 3-129,-4-3 0,-4 0 0,-6 0 129,-4-1-258,-6 4 129,-7 1 0,-6 4 0,-7-2 0,-6 6-129,-6-1 129,-6 3 0,-2-1 0,-7 2 0,-5-1 0,-4 4 129,-4-6 0,-3 5 0,-3-2-129,-1 5 129,-5 2 129,1 1-258,-1 1 0,-3 1 129,2 2-129,-5 0-129,0 0 129,0 0 129,-1 0-129,2 0 129,-2 0 0,1 0-129,6 0 0,2 4 129,4 4-129,2 0 0,2 1 0,4 3 0,5 2 0,5 1 0,1-1-129,7 1 258,3-2 0,4-2 129,8-1-129,4 1 0,7-2 0,3 3 0,3 0 0,4 1-129,8-2 0,0 0-129,3 0 258,6-2-129,1 0 0,5-6 129,3 1 129,3 2-258,6-2 0,2-2 129,5 1-129,11-3 0,-15 7 0,15-7 0,0 0 0,0 0 0,0 0 129,0 0 0,0 0-129,0 0 0,0 0 129,0 0-258,0 0 258,0 0-129,0 0 0,0 0 129,0 0 0,0 0 129,0 0 0,-11 10 0,11-10 0,-14 4 129,4-4 0,0 1-129,-4-1 0,2 4 129,-3-4-258,3 1 129,-1-1-129,1 2-129,0 1 0,1 2 0,0 0 0,-1-2-129,0-2 129,-1 3 0,-1 0 129,0 0 0,-1-1 0,-1-3-129,-1 0 129,-3 2 0,3 1-129,0-1 0,-2 3-129,2 0 0,1-3-129,-1 5 129,0-2-129,-2 0 129,3 1 0,-5-2-129,5 3 258,-4-4-258,2 5-258,2 1-1548,1-5-1677,15 8-387,-1-18 1</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9T16:18:13.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67,'19'6'21,"0"3"-6,6 5-10,-1-2-14,4-1-9,0-4-2,5-1 0</inkml:trace>
</inkml:ink>
</file>

<file path=ppt/ink/ink2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47:16.551"/>
    </inkml:context>
    <inkml:brush xml:id="br0">
      <inkml:brushProperty name="width" value="0.05292" units="cm"/>
      <inkml:brushProperty name="height" value="0.05292" units="cm"/>
      <inkml:brushProperty name="color" value="#00B0F0"/>
    </inkml:brush>
  </inkml:definitions>
  <inkml:trace contextRef="#ctx0" brushRef="#br0">2918 11143 1,'0'0'1934,"-12"8"-1676,12-8-1032,0 0-644</inkml:trace>
  <inkml:trace contextRef="#ctx0" brushRef="#br0" timeOffset="1785.102">2918 11143 1032,'-12'8'2193,"12"-8"129,0 0-387,0 0-774,0 0-387,0 0-129,0 0-516,0 0 0,0 0-129,0 0-129,0 0 0,0 0 0,11 0 129,-11 0 0,11 2 0,-11-2 0,16 0 129,-6 0-129,0 0 0,4 0 129,-3-2 0,7-2 0,-2 1 129,5 2-258,1 0 129,-1-2-129,3 3 129,2 0 0,0 0-129,0-3 129,1 3-129,2 0 129,-2 0 0,3 0 258,-4 0-129,4 0-129,-1 0 129,2 0 258,0 0-258,1-1 0,3-2 258,3 2-258,0-3 0,0 3 0,1-2 0,1 3 0,-2 0-129,2 0-129,-3 0 0,-1 0 129,1 4-129,-2-2 129,-1 1 129,0-2 0,-3-1 258,3 3-258,-2-3 129,3 0 0,-2 0-129,0 0 129,3-3-258,3 3 0,1-2-129,-2 2 0,2-2 0,0 2 0,-3-1 0,1-1 0,-4-2 0,-1 0 0,1 1 0,0-5 0,2 3 0,-2-3 0,1 3 0,0 3-129,4 1 0,-1 1-129,3 0 258,0 0-129,2 1 0,4 2 129,1 3-129,0-3 0,-1-2 258,2 1-129,-3-2 129,0 0-129,-4-3 129,4-2 0,-5 0 129,1 3-258,2 2 129,0 0-129,1 0 0,4 2-129,2 2 129,-2 0 0,4-1 0,-1 0 0,-3-3 0,0 1 0,-2-1 129,2 0-129,-6 0 0,3 0 0,-4 0 129,4 0-129,1 0 0,-1 1-129,2-1 129,-2 2 0,5 2 0,-1 0 129,0-2-258,-1 3 258,-2-4-129,1-1 129,-3 3-129,2-1 129,-4-2 0,3 5-129,-3-5 129,3 6 0,0-2-129,1 0 0,1 2 0,-1-2 0,3 0 0,0-1 129,0 1-129,-2-4 129,3 0 0,0 0 0,-1 0 0,-1 0 0,2 0 0,2 0 0,2 0-129,2 0 0,0 1 0,1 6-129,3-5 129,-1 0 0,-1-2 0,2 2 0,-2-2 0,1 0 0,-1-2 129,2-2-129,-1 2 129,6 2-129,0 0 0,3 3 0,1-2 0,-1 1 0,3 3 0,0-3 0,-2 0 0,-2-2 129,-3 0 0,-1 0 0,0 0-129,0-2 0,-2 0 129,-1-1 0,0 1-129,-2 2 0,1-2 129,-3-2-258,-4 3 258,-2 1-129,-6 0 0,-2 0 0,-4-1 0,3-3 0,-6 4 129,-1-3-129,-2 2 0,0 1 0,1-4 0,-2 1 0,-1 3 0,-2 0 0,-1-1 0,1 0 0,-2-3 0,0 1 129,-2 0-129,-2 1 0,1 2 0,-1-3 0,-4-1 129,-2 1-129,0 2 258,-3-3-258,0 2 0,-2 1 129,3-2-129,-2 3 0,1 0 0,0 0 0,2 0 0,-3 0 0,-2 0 0,0 0 0,-11 0 129,11 0 0,-11 0-129,0 0 129,0 0 0,0 0-129,0 0 129,0 0-129,0 0 0,0 0 0,0 0 129,0 0-129,0 0 129,0 0-129,0 0 0,0 0 129,0 0-258,0 0 129,0 0-645,0 0-645,0 0-2838,6 10-774,-6-10-258,-20-9-129</inkml:trace>
  <inkml:trace contextRef="#ctx0" brushRef="#br0" timeOffset="5683.325">3231 12458 516,'0'0'1935,"-11"-3"258,11 3-774,0 0 129,0 0-903,0 0-258,0 0-387,0 0-129,0 0 129,0 0 0,0 0 0,0 0 387,0 0 129,0 0 387,0 0 0,0 0 129,0 0-129,0 0 0,0 0-387,0 0-258,0 0 129,0 0-387,0 0-129,6-6-129,5 5 129,2-1 0,5 2 0,4-3 129,0 3-129,4 0 129,2 0 0,2-2-129,0 2 258,-1 0-129,3-2 258,3 1-129,-1-3 0,5 1 258,0 1-258,3-1 129,2-2-129,2 4 0,3-3-129,2 4 0,-1-2 129,4 2-258,2-2 129,0 2 0,4 0 0,1 0 0,4 0 0,-2 0 0,3-2 129,-2 2 129,1 0 129,4 0-129,-4-3 0,3 0 129,-2-1 0,5 4-129,2-3 129,1 3-129,1 0-129,3 0 0,-1 0 0,4 3-129,2-1 0,0 1 129,1-3 0,3 0-129,-1 0 129,1 0 0,-3-4 129,3 3 0,-8-6-129,2 3 0,-6 0 0,0-1 0,-1-2 129,1 2-258,-2-4 129,-2 4-129,2 2 0,-3 0 129,1 3-129,-6 0 129,1 0-129,0 6 0,-2-4 129,-1 3-129,-5-3 129,0 1-129,-1-1 258,-2-2-258,-4 0 129,1 0 0,-3-2 0,3-1-129,-1-1 129,1-1-129,1-1 0,0 4 0,0-3 0,1 3 129,-4 0-129,-4 0 0,0 1 0,-6-1 129,0 2-129,-3-1 0,-3 1 129,-2-2-129,3-2 129,-1 4-129,-2-3 129,4 1-129,-3 0 0,0 1 0,-1 1 0,0-2 0,-3 2-129,-5 0 129,3 0 0,-2 2 0,0 0 0,1 1 0,4-3 0,3 3 0,0-1 0,6 0 0,-1-2 0,-2 0 0,3 0 0,-2 0 129,-8 0-129,-1 0 0,-5-4 0,-2 4 0,-1-3 0,-1 0 0,-2 2 0,2 1-129,1 0 129,-2-1 0,2-1 129,-3 1-129,-2 0 0,-4 0 129,-11 1 0,17-5 0,-17 5-129,0 0 129,0 0 0,0 0 0,0 0-129,0 0 0,0 0-129,0 0 129,0 0 0,0 0 0,0 0 0,0 0 0,0 0 0,0 0-129,0 0 129,0 0 0,0 0-258,0 0-516,11 3-903,-11-3-2967,0 0-258,0 0-516,1-12 258</inkml:trace>
  <inkml:trace contextRef="#ctx0" brushRef="#br0" timeOffset="8742.5">13691 12354 645,'20'14'2967,"-10"-14"129,-10 0-2451,10-7-774,1 2 129,0 3 0,1-4 0,6 0-258,0 3 258,-2-2 0,8 1 258,0 0-129,1 3-129,2-2 258,4 3 129,1-2 0,5 1 258,1 0-129,9 1 129,2 0 0,5 0-129,6 0-129,9 0-129,4 0-129,5 2 0,3-2-129,1 2 129,6 1-129,2-2 387,0-1-129,4 1 0,0-1 258,4 0-129,4 0 0,2 0 258,-1 0-129,4 0-258,-2 0 258,7 0-129,-6-2-129,3 2 0,-2 0 0,6 0 0,2 0-129,2 4 0,0-2 129,2 4-258,1-1 129,2 0 0,-1-1-129,2 1 129,-4-1-129,5 0 129,-4 3 0,-1-5 0,1 2-129,1-1 129,-4 0-129,-1-1 129,0 0-129,-1-2 129,-1 0 0,0 0 0,0 1 0,-2 1-129,1 4 129,0-5 0,0 6 258,2 1-129,1 0 0,2 1-129,0-2 129,3 3 129,1-3-258,3 3 0,4-5 0,-2 3-258,1-7 387,-2 4-258,1-5 129,-4 0 129,-3 0-129,-1 0 258,-3 0-258,2 0 0,-8-2 0,3 2-129,-6 0 0,-4 0 0,-2 0 0,-5-1 0,-2 0 0,-6 0 0,-11 0-129,-5-3 129,-11 3 0,-10-3 0,-11 2 0,-9-1-129,-11 3-129,-20 0-516,16-2-2322,-16 2-1677,-19-11 0,-7 0-774</inkml:trace>
  <inkml:trace contextRef="#ctx0" brushRef="#br0" timeOffset="10349.592">13690 11125 774,'50'18'1161,"-22"-13"387,6 3 258,2-1 258,-1-5-258,7 2 0,-6-4 0,12 0-387,-7-6-129,15 4-258,-4-8-258,11 4-129,4-7 0,9 8-258,7-4-129,6 6 0,3 0-258,6 3 129,4-1-129,5 1 129,1 0 0,5 0 0,0 0 0,3 0 0,1-1 129,7-4 0,3 4 0,4 0-129,0-2 129,6 2-129,1-2 258,6 3-258,2-2 0,2 0-129,-6-1 129,-1 2 0,-4 0-129,0 0 258,-9-3-129,-3 2-129,-5-2 129,-2 4-129,-3 0 129,-1 0-129,-4 0 129,-3 0-129,1 0 129,-2 0-129,-1 0 129,-1 5-129,-2-4 129,0 3-129,-2-1 0,0-2 129,-5 2-129,1 3 129,-4-3 0,1 0 0,-4 2 0,-2-1-129,2 0 129,-3 4-129,1-6 0,-3-2 0,-1 0 0,-4 0 0,-3-1 0,0 1 258,-4-1-258,-2 0 0,-3 1 129,-1-2-129,1 2 129,-3 2-129,-3 1 129,-2 1-129,1-1 129,0-2-129,1 3 0,1 2 0,1-6 0,0 2 0,0 3 0,0-3 0,2 0 0,-2 2 0,-3 0 129,-1 0-129,-5 3 0,-1-3 0,0 1 0,-5-1 0,0 1 0,-5-2-129,1 1 129,-6 0 0,-2 1 0,-2-4 0,-3 3 0,-3 2-129,-4-4 129,-3 1 0,-4 0 0,-4-1-129,-13-2 129,17 2 0,-17-2 0,0 0-129,0 0 0,0 0-387,0 13-129,-16-12-1161,2 16-2709,-11-9-387,-9-8-516,-8 0 0</inkml:trace>
  <inkml:trace contextRef="#ctx0" brushRef="#br0" timeOffset="42119.409">13562 11110 5160,'-44'-16'5031,"19"-8"-645,9 4-387,1-16-4386,-2 3-516,-6-14-387,6 3-516,-10-15-387,8 6 0,-7-14 129,8 4 129,-2-5 516,5 3 1032,3 2 516,6-2 774,6 4 516,1-4 258,16 5-258,10-5 0,13 3-516,13-5-645,15-4-645,18 3-516,10-3-645,18 2 0,8-5-258,9 10 516,4-3 129,9 7 387,1 4 645,4 0 774,8 7 516,5-1 387,11 9 258,6-1-129,18 4-129,6-3-258,18 9-258,7 1-258,8 7-258,6 2-258,11 2 0,-2 6-129,0 2-258,3 10 129,-3 2-387,2 0 258,-1 6-129,3 4 0,-4 4 129,0 4 0,-8 4 129,-2-1 0,2 6 129,-10 3 0,-5 4-129,-4 6 129,-5 4-129,-3 4 0,-3 3-129,-10 7 0,-11 0 129,-10 5-129,-10 4 129,-17 1 0,-8 2 0,-14 5 0,-10 0 129,-10 1 0,-9 5 0,-8-1 129,-8 0 129,-12 2 129,-7-1 0,-18-7 258,-6 7 0,-20-9-129,-7 6 258,-21-8-258,-17 13 0,-21-10-129,-10 7-258,-20-2 0,-9-1-129,-15-2 129,-5 0 0,-10-11-516,-3-6 258,-6-4-129,-11-7 0,-6-4-129,-6-6 0,-5-1-387,-16-11-903,-1 1-3096,-6-2-129,-5-14-258</inkml:trace>
  <inkml:trace contextRef="#ctx0" brushRef="#br0" timeOffset="45924.626">6822 11086 2451,'0'0'3096,"0"0"-1677,0 0-1161,0 0-1548,0 0 0,-5-5-258,5 5 387,0 0 258,0 0 645,0 0 645,-11 0 774,11 0 387,-10 0-129,10 0 258,0 0-516,-14 0-258,14 0-516,0 0-258,0 0-258,-11 0 0,11 0 0,0 0 0,0 0 0,0 0 129,0 0 258,0 0 129,0 0 387,0 0 129,5 0 0,-5 0 0,14 0 0,-14 0-258,16 0 0,-4 0-129,2 1-258,2 0 0,4 3 129,0-3-129,5 3-129,1-3 258,5 3-129,1-1 0,7 1 258,2-3-258,5 4 129,3-5-129,7 1 129,1 0-258,6 3 129,4-4 0,5 1-129,-1-1 129,4 0-129,5 0 0,3 0 129,2 0-129,4 0 0,-4 0 0,4 0 129,-2 0-258,0 5 129,-2-5-129,1 3 129,-1 0-129,1 0 129,-3-2 0,1 0 0,-2-1 0,2 3 0,-1-3-129,-1 0 129,0-3-129,-2-1 0,-4 1 129,-3-1-129,-9-1 129,-2-1-129,-8 0 129,-8 1 0,-6 3-129,-6 0 129,-5 0-129,-4 0-129,-4-1 129,-6 2 0,0 1 0,-5 0 0,-10 0-129,0 0 258,11 0-129,-11 0 129,0 0-129,0 0-129,0 0 258,0 0-129,0 0 0,0 0-129,0 0 129,0 0 0,0 0 0,0 0 0,0 0-129,0 0 129,0 0-129,0 0 129,0 0-129,0 0 129,0 0 0,0 0 0,0 0-129,0 0 0,11 1 0,-11-1-258,11 0-258,-11 0 0,18 1-129,-18-1-516,20 2-2322,-10 2-1032,-10-4-774,20 2 645</inkml:trace>
  <inkml:trace contextRef="#ctx0" brushRef="#br0" timeOffset="47315.706">6729 12307 1935,'31'3'2451,"-17"-3"0,3 0-129,7 0-516,6 3-516,2-2-516,9 4-258,11-4-258,9 5-129,10-2-129,10-2 129,8 0-129,7-1 0,5-1 129,6 0 129,1-6 0,-1-1 387,-9-5 129,0 7 0,-11-11 0,-1 7 0,-15-6 0,-1 6-258,-15-3-129,-2 4-129,-10 2-258,-4 0-129,-9 4 0,-7-1-129,-3 3-258,-20 0-1290,10 0-2580,-7 9-516,-15-9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9T16:18:13.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67,'19'6'21,"0"3"-6,6 5-10,-1-2-14,4-1-9,0-4-2,5-1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04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68 0,'0'4'27'0,"0"-1"-14"0,4-3-18 0,-4 0 4 15,0 0-27-15,0 0-11 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2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0 168 0,'13'3'66'0,"-5"1"-36"0,0-4-15 16,-8 0 20-16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32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8 0 354 0,'9'0'23'0,"-5"3"-14"16,-4 1-7-16,-4 0-46 0,-5 3-18 16,1-3-33-1</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2.30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28 490 76 0,'-4'0'30'0,"4"0"-16"0,-4 0-14 15,4 0 7-15,0 0 0 16,0 0 3-16,0 0 8 15,0 4 6-15,-4 0-2 16,0-4 1-16,0 0-3 16,-1 3-3-16,5-3-9 15,0 0-3-15,-4 0 1 0,4 0-3 16,0 0 0-16,0 0-3 16,0 0-1-16,0 0 5 15,0 0 2-15,0 0 0 0,0 0 1 16,0 0 0-1,0 0 1-15,9 0-9 0,-1 0-1 16,4 0 0-16,1 0 1 16,-1 0 3-16,5 0 3 15,0-3-7-15,-1 3-3 16,5 0 0-16,0 0 3 16,0 0 1-16,-1-4 1 15,1 0 0-15,0 1 2 16,4-5-1-16,-4 4 2 15,0 1-4-15,-1-1 0 16,5 0 1-16,-4 1 0 16,0-1 2-16,4 4 3 15,0-4-2-15,4 1 0 0,4-1 3 16,1 0 1-16,3 0-1 16,5 1-1-16,-5-1-1 15,1-3 2-15,-1 3-1 16,0-3 2-16,1-1-4 15,-1 4 0-15,1-3-1 16,-1 3 1-16,1 1-2 16,-1-1-1-16,1 4 1 15,3 0-1-15,5 0 0 16,0 0 0-16,4 0 0 16,0 4 0-16,-1-1 2 15,-3-3 1-15,4 0-1 16,-4 0-2-16,4 0 3 0,0-3 0 15,0 3-4-15,0 0-1 16,12 0 5-16,-4 0 3 16,0 0-6-16,1 0-1 15,-1 3 0-15,-4 1 2 16,-4-4 0-16,4 0 2 16,-8 0-2-16,4-4 2 15,0 1 0-15,4-1 3 16,4 0-1-16,0 1 0 15,0-1-6-15,-3 0 1 16,-1 4 0-16,0 0 0 16,-4 0 0-16,0 0 2 0,0-3-3 15,4-1-2-15,-4 0 4 16,-1 0 1-16,10 1 0 16,-1-5 1-16,0 1-2 15,5 0 2-15,-5-1-4 16,0 1 0-16,-4-1 1 15,4 1 0-15,5 0 0 16,-1-1 2-16,9 1-1 16,0 3-1-16,-1 0-2 15,1 1 1-15,-4-1 1 16,-1 0 0-16,13 1 2 16,-12-1 1-16,-1-4-1 15,5 5 1-15,4-5-4 16,-4 5 0-16,-5-1 1 0,1 0 0 15,-5 4 0-15,-3 0 0 16,-5-3-3-16,8 3 2 16,0 0-1-16,5-4 0 15,4 4 0-15,4-4-2 16,-9 0 0-16,-3 1 0 16,-1-1 3-16,-4 0 0 15,-4 1 1-15,9-1 2 16,-5 0 1-16,9-3 1 15,12 0-2-15,-5-1-2 16,6 4 1-16,-6-3-1 16,1 7 2-16,-4-7 3 15,0-1-2-15,8 1 0 0,0-1 3 16,0 5 3-16,-4-1 2 16,-5 0 3-16,-3 1-5 15,-5-1-1-15,5 0-4 16,-5 1-3-16,1-5 0 15,8 4-1-15,-1 1 0 16,-3-5 0-16,-9 5 2 16,-4-1 1-16,-8 0 1 15,0 4 0-15,-5 0 0 16,-7 0 0-16,-5 0-5 16,0 0 1-16,-4 0 0 15,4 0 0-15,-4 0 0 16,4-3 2-16,0 3-3 15,-4 0 0-15,0-4 1 16,0 0 0-16,-4 0-3 0,0 1 2 16,-9-1 5-16,1 0 2 15,-5 4 2-15,-8 0 2 16,8 0-7-16,-8 0-4 16,9 0-7-16,3-3-2 15,9-1 0-15,4 0 1 16,0 1 6-16,0-1 1 15,-4 0 2-15,-5 0 0 16,1 1 0-16,-5-1 2 16,-3 0-10-16,-18 4-50 15,-7 0-14 1,-13 4-54-16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4.54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0 412 128 0,'0'0'49'0,"4"0"-26"0,-4 3-23 0,4 1 10 0,-4-4-6 15,4 4-3-15,0 0-3 16,0-1-1-16,1 5 2 16,-5-5 0-16,4 5 3 0,-4-1 8 15,0 1 5-15,4-5-1 16,-4-3 0-16,0 0-6 16,8 4-3-16,1 0 0 15,-1-4-1-15,4 0-5 16,1 0 1-16,-1-4 2 15,1 0 1-15,3 1-4 16,1-1 1-16,0 0 0 16,-1 4 0-16,5 0 0 15,0-4 0-15,4 1 0 0,4-1 2 16,4 0-3-16,5 1 0 16,3-1 1-16,9 0 2 15,-4 1-3-15,0-1 0 16,4 0 1-16,0 0 2 15,4 1 1-15,0-5 3 16,0 1-1-16,8 0 0 16,9-1-1-16,0 1 0 15,0-4 0-15,-1 3 2 16,5 1 1-16,0-1 1 16,0-3-2-16,8 0 1 0,13 4 0 15,-5-4 1-15,-3 3-4 16,-1 5-1-16,-4-5-1 15,0 1-2-15,9 3 1 16,4 1-1-16,-1-1 2 16,-3 0 3-16,-1 0 0 15,-3 1 2-15,-1-1-6 16,13 0-1-16,-4 1 6 16,-1 3 4-16,-3-4-1 15,-5 0 2-15,1 1-6 16,-5-1-3-16,8 4-4 15,1-4 1-15,-1 4 3 16,-3 0 3-16,-5 0-4 16,9 0-1-16,-5 0 0 0,4 4 2 15,5-4 1 1,0 0 3-16,0 0-1 0,-5 0 2 16,1-4-4-16,-1 0 0 15,9 1-1-15,0-1 1 16,0 0-2-16,-9 1 2 15,-3 3-2-15,3-4 2 16,5 4-4-16,8 0 0 16,-9 0 1-16,-3 0 0 15,-5 0 2-15,-3 0 1 16,-5 0 1-16,0 0 2 16,4 0-1-16,4-4 2 15,-4 1-2-15,-4-1 2 0,-4 0-6 16,13-3-1-16,-5-1 0 15,-8 1 0-15,-4 0-3 16,3-1 2-16,1 1 5 16,-8-1 2-16,-5 1 0 15,-8 0-1-15,-4-1-1 16,-4 1 2-16,-8-1-3 16,3 1-2-16,-8 0 2 15,-8 3 0-15,0-3-4 16,-4 3-1-16,0-4 1 15,4 5 0-15,0-1-2 16,0 0 2-16,0 1-1 16,4-1 0-16,0 0 0 15,0-3 0-15,-4 3 2 0,-4 0 0 16,-4 1 0 0,-5-1 2-16,1 4-3 0,-1 0-2 15,0 0-5-15,5 0-2 16,4-4-2-16,0 1 2 15,0-1-1-15,-1 4 2 16,-3 0-4-16,0-4 1 16,-5 1-18-16,-12 3-8 15,-4 3-79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36.3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268 580 6,'0'0'9,"-2"16"-1,2-3-1,2 7-1,2 9-1,3 9 1,0 13 1,3 13 0,-1 14 0,-2 11-1,-2 8-1,0 2-2,-3-4-4,1-7-4,0-12-10,6-14-6,-3-25 1</inkml:trace>
  <inkml:trace contextRef="#ctx0" brushRef="#br0" timeOffset="300">22 739 10,'-12'-10'20,"3"-7"0,10-1-1,6-3-10,13-2-4,10-4 0,11-2-2,12 0 0,10-1 1,10 2 0,8 2-1,9 5 0,3 5 0,3 7-2,-2 8 0,-6 7 0,-10 6-1,-8 6 0,-12 3 0,-14 5 0,-14 2 1,-13 1-1,-15-2 1,-12 1 2,-11-3-1,-13 0 2,-11-4-1,-10 0 1,-11-1-1,-5-1 0,-8-3 1,1 0-2,-1-4 0,7-2-3,5-2-4,5-6-9,9-2-12,13-5-3,8-7 1,14-2 0</inkml:trace>
  <inkml:trace contextRef="#ctx0" brushRef="#br0" timeOffset="1061">1687 0 4,'1'11'3,"-1"-11"-1,-10 15 3,1-5 0,-2 1 2,-5 3 1,-2 6-1,-3 4 1,-3 6-1,-2 9 0,-5 12-1,1 13 1,-7 14-2,2 13 3,-5 9-2,-1 12 1,1 10-1,5 5 0,2 0-1,7-2 0,6-8-1,11-3-1,7-6-1,11-10 0,9-12-1,7-10 0,8-12 1,9-8-1,8-11 0,8-10 0,2-11 0,-1-9 0,-2-5 0,-6-4 0,-9-3 0,-7-2 0,-11-1 0,-9 1 0,-15-1 1,9 1 0,-9-1-1,0 0 1,0 0 0,0 0-2,0 0-1,-9-1-7,9 1-20,0 0-1,-16-27-2,10-3 1</inkml:trace>
  <inkml:trace contextRef="#ctx0" brushRef="#br0" timeOffset="3495">1847 1110 12,'-4'15'11,"0"-3"-1,-1 2-1,6 1-4,9-1 1,4-1-2,9-7-2,7-5 0,8-8-1,5-6 0,5-8-1,-3-4 1,-4-5 0,-8-1 0,-8-3 1,-11 5 0,-10 0 0,-11 6 1,-8 0-1,-6 5-1,-6 6 0,-2 3-2,-4 8 1,-5 6 0,-4 7 0,5 6 1,-1 10 0,2 4 1,0 5 1,1 3 0,6 2 0,8-2 0,6-2-1,7-1 0,9-7 1,11-5-1,13-10-1,14-6-1,11-10-1,8-8 0,9-6 0,1-9 0,0-5 0,-4-3 0,-10 1 1,-10 0 1,-10 1 1,-8 4 0,-11 2-1,-2 5 0,-7 4 0,-3 3 0,-3 12 1,3-14-1,-3 14 0,0 0 0,0 0 0,-6 17 0,4 0 0,1 6 0,1 5-1,3 5 1,3 3-1,6 3 1,4 0-1,6-1-1,6-4 0,2-3-1,3-6-2,-3-7-2,-2-3 0,-6-5-6,-6-6-9,-7-1-2,-9-3 2</inkml:trace>
  <inkml:trace contextRef="#ctx0" brushRef="#br0" timeOffset="4135">2282 1376 28,'-22'-1'18,"22"1"0,1-12-2,22-3-6,16-3-4,16-6-3,9-5-2,8-4 0,7-2-1,-5 5-1,-7 1-3,-11 8-1,-12 3-4,-15 3-9,-9 9-3,-20 6 0,11-5 0</inkml:trace>
  <inkml:trace contextRef="#ctx0" brushRef="#br0" timeOffset="4356">2910 1090 8,'1'17'19,"-8"-1"-1,3 10 2,-4 4-8,-3 6-9,5 8 2,-5 7 1,5 7-1,-3 1 0,6 4 1,0-4-2,4-2 0,1-8-1,2-7-1,0-13 0,3-6 1,-3-13 1,-4-10-1,7-11 0,-7-9-1,-3-12 1,-4-9-1,-2-10-1,0-10-1,0-5 0,1-2 0,1 3-1,2 3 1,7 6-1,5 7 0,8 9 1,7 7-1,6 8 0,4 6 0,3 7 0,4 4 0,0 7 0,0 7 0,-3 6 0,-7 5 1,-11 4-1,-3 5 2,-8 3 0,-6 0 1,-9 0 0,-5-1 1,-9-3 0,-3-2 1,-2-7 0,-5-3-1,-3-6-1,2-4 0,2-4-3,3-6-4,10-1-7,2-6-14,9-1-2,11-5-2,5-2 0</inkml:trace>
  <inkml:trace contextRef="#ctx0" brushRef="#br0" timeOffset="4917">3298 985 7,'12'12'20,"-12"-12"-1,1 11 0,-1-11-10,0 0-8,-3 15 0,3-15 2,6 15 0,4-5 1,3 0 0,3-1 0,4 4 0,3-2 1,3 5-1,0-2-1,-2 5 1,-2 1-2,-2 1 0,-6 3 0,-2 1-1,-8 1 0,-3-1 0,-7-1 0,-4-2 1,-5-5 1,-2 0 0,-4-8 0,0-2 0,-4-7 0,2-4 1,1-6-1,5-5-2,2-2 0,4-5-1,6-1 0,4-2-2,10 0-1,4-2 0,8 2 0,6-1-1,6 2 1,3-1 0,3 3 2,-1 2 0,-2 5 1,-2 2 1,-7 6 1,-4 6-1,-4 4 1,-6 8 0,-3 3-1,0 4 1,-2 2-1,4 0 0,7-2-1,7-4 1,7-5 0,7-8-1,5-6 1,3-1 0,-1-4 0,-5-1 0,-7 2 0,-8 3 0,-8 4 1,-8 5-1,-11-3 1,3 20-2,-3-6 0,4 3-1,7 2-3,3-3-7,9 1-16,8-5-2,7-7 0,5-6 1</inkml:trace>
  <inkml:trace contextRef="#ctx0" brushRef="#br0" timeOffset="5598">4651 1044 43,'0'0'25,"0"0"0,0 0-6,-15 1-15,-2 4 0,-5 5 1,-7-1 0,-2 4-2,-2-1 0,2 2-1,4-3 0,5 1-1,7-2-1,10 1 1,10 2-1,8-3 0,9 3-1,5 0 1,1 3 0,1-1 0,-2 1 0,-4-2 0,-8 1 0,-7 1 0,-9-1 1,-8-2 0,-4-2 0,-2 0 1,-2-3-1,2 0 0,1-5 0,14-3-2,-10-9 0,16-2 0,7-3-2,4-5 0,10-2 0,4-5 0,8 1 0,2-1 1,0 4 0,-1 2 2,-3 5 0,-3 5 1,-7 7 1,-3 10 0,-7 7-1,-2 7 2,-3 7-2,0 5 1,-2 0-1,2 1-1,0-3-2,0-8-5,1-10-19,1-10-2,0-14 1,-1-13 0</inkml:trace>
  <inkml:trace contextRef="#ctx0" brushRef="#br0" timeOffset="6118">5045 859 35,'0'0'20,"-8"11"-4,9 0-12,3 4-24,-2-2-4,5 4 1</inkml:trace>
  <inkml:trace contextRef="#ctx0" brushRef="#br0" timeOffset="6279">5134 1183 38,'-3'11'23,"3"-1"1,0-10-1,0 0-20,6-10-7,6 6 0,0-3 3,4 2 1,1-1 1,3 4 0,3 4 0,-4 3 1,3 8 1,-4-1 0,-2 6 0,-6-3 1,0 6 0,-6-4 1,-2 0 0,-6-3 0,0-1 0,-7-6 0,0 1 0,-6-6-2,1-1 0,-4-5-2,0-4-1,0 0-3,-1-7-4,10 3-8,0-5-14,8-1-1,7-4 0,5 0 1</inkml:trace>
  <inkml:trace contextRef="#ctx0" brushRef="#br0" timeOffset="6609">5412 1055 28,'11'2'22,"-1"6"0,-10-8 0,7 14-15,-5-3-6,0 2 1,1 1 1,-4 0 0,2 0 1,-2-4 0,5 3 1,-4-13 1,13 11-1,-2-10-1,6-2 0,-2-4 0,6 2 0,-2-4 0,1 2-2,-3-1 0,-4 5-1,-3 3 0,-10-2 1,11 15-2,-9-2 1,0 2-1,3 1 0,5 1 1,6-1-1,10-5-1,7-3 0,9-3 0,6-5 1,4-2-1,-1-2 1,-1-2 0,-7 0 0,-9 0 0,-8 2 1,-8 4 0,-7 4 0,-11-4-1,9 21 0,-5-2-2,-1 1-5,6 6-21,2-2-1,3-5-2,3-6 1</inkml:trace>
  <inkml:trace contextRef="#ctx0" brushRef="#br0" timeOffset="7290">6815 620 18,'-11'12'19,"11"1"0,-5-1 0,4 9-15,0 9-5,0 9 1,-2 15 2,-2 12 3,-2 16 0,-5 9 0,1 12 1,-4 2 0,5 6 0,-1-3-2,5-4 1,1-12-2,6-12 0,2-15-2,1-14-2,0-14-3,-6-15-7,2-22-7,-20-2-3,-1-19 2,-7-12 0</inkml:trace>
  <inkml:trace contextRef="#ctx0" brushRef="#br0" timeOffset="7520">6425 1583 51,'-30'-34'21,"10"13"1,2 4-3,13 5-4,4-2-6,13 5-2,10-3-3,11 6-1,8-8-1,10 2-1,7 1 1,3 2-1,0 2 0,-4 2-2,-9 3-1,-10-3-4,-4 6-10,-13-1-13,-8-1-1,-13 1 1,0 0 0</inkml:trace>
  <inkml:trace contextRef="#ctx0" brushRef="#br0" timeOffset="7891">7132 1466 3,'-20'-4'20,"0"-3"4,1-4 1,5 1-12,-2-9-2,6 3-1,-2-7 1,7 1-3,4-2-2,7 0-4,5 0-1,4 2 0,5 4-1,4 6 0,2 5 0,1 6 1,0 5-1,-2 5 0,-4 6 0,-5 4 0,-5 3 0,-7 2 2,-6-1-1,-3 0 2,-8-4 1,0 1 0,-5-7 0,4 1 0,-3-8 1,5-1-2,-4-5-1,4-3 0,3-2-5,-1-6-3,8 1-13,-1-6-11,4-1-2,2-5 1,9-1 1</inkml:trace>
  <inkml:trace contextRef="#ctx0" brushRef="#br0" timeOffset="8271">7439 1075 35,'0'0'22,"17"23"1,-16-5-1,-1 7-21,0 6-3,-1 3 2,-2 4 1,1-1 0,0 1 1,1-7 0,3-1 2,0-9 1,3-2 2,-3-9 1,3 0 1,-5-10-1,0 0 0,0 0-2,-1-10 0,-5-6-1,1-4-3,-2-5-1,3-6-1,4-2 0,4-4-1,7 4 0,6 3 0,9 5-1,7 1-3,11 9-1,1-1-5,10 8-11,-1-1-8,1 1-2,-3-1 2</inkml:trace>
  <inkml:trace contextRef="#ctx0" brushRef="#br0" timeOffset="8732">8094 1147 9,'2'-13'19,"-3"-6"2,3 0-12,5 5 0,-4-2 2,4 7 1,-7 9-2,12-6-1,-12 6-4,13 17-2,-9 2-2,1 7 0,0 3-1,-1 5 2,0-1 0,0 0 0,-2-4 1,2-3 0,-1-7 1,3-3 0,-6-16 0,22 12 0,-7-16-1,7-3 0,0-7-1,2-2 0,1-4 0,1-2 0,-5 1-1,-4 3 1,-4 2 0,-4 5-1,-9 11 0,10-14-1,-10 14 0,0 0-1,0 0 0,7 13 0,-3 1 0,-1 3 1,1 2-1,1 2 1,0 3 0,1-1-2,3 1-2,-4-8-8,5 0-16,3-8-1,2-4-1,2-6 0</inkml:trace>
  <inkml:trace contextRef="#ctx0" brushRef="#br0" timeOffset="9223">8641 1335 28,'-15'0'23,"6"-4"0,1-9 1,4-7-18,7-1-3,4-5-1,6 0 1,4 0-1,5 4 1,3 5-1,0 6 0,0 9 0,-1 10-1,-3 5 1,-3 7-1,-4 2-1,-2 4 0,-4 2 0,-1 0 0,-3-2 1,-2-2 1,-5-6 1,1-3 1,-10-5 1,-1 0-1,-8-8 1,-1-2-1,-6-5-1,-2-4-2,0 0-5,-2-9-12,8 0-13,7-4-2,13-1 2,9-2-1</inkml:trace>
  <inkml:trace contextRef="#ctx0" brushRef="#br0" timeOffset="9643">9132 1316 27,'-28'5'23,"4"-3"-1,-2-7 3,6-5-18,6-1-3,8-4-1,8-1 0,6 0-1,12-1 1,4 2-1,5 2 0,4 5-1,1 3 0,0 6 0,-3 4-1,-3 3 0,-9 5 0,-6 4 0,-6 4 1,-10 2 1,-5 3 0,-7-2 0,-1 1 2,-8-4 1,0-2-1,-3-7 0,3-2 0,-3-9-2,3-5-1,0-4-3,-2-9-10,6-4-16,2-5-1,7-7-2,2-6 1</inkml:trace>
  <inkml:trace contextRef="#ctx0" brushRef="#br0" timeOffset="10184">9455 615 6,'14'-4'18,"-14"4"-1,0 0 0,0 0-14,0 0-2,4 11 0,-4-11 3,-4 21 1,-2-5 2,0 13 2,-4 5 0,2 15 0,-6 9 0,4 12-1,-1 4-2,7 5-1,0 1-1,7-5-3,1-3-4,6-14-5,4-7-12,0-11-7,3-20 1,3-9-1</inkml:trace>
  <inkml:trace contextRef="#ctx0" brushRef="#br0" timeOffset="10465">9550 1278 2,'-6'16'17,"1"-4"-1,6 1-6,5 1-3,6-4-1,9-2-2,4-5 1,5-5-1,3-4 1,5-4 0,-4-8 2,1-2 0,-9-5-1,-3 0 0,-7-3 1,-2 3-2,-9 0 0,-4 5-1,-6 3-1,-4 5-2,-3 5-1,-7 8 0,-4 3 0,-4 8 0,-4 3 1,-4 7 1,-2 2 0,4 6 2,-1-1-1,8 4 0,3-2 1,8 0-1,9-5-1,12-2 0,7 1-2,8-5-1,16-1-1,2-11-6,11 1-15,5-9-5,2-7-2,3-6 0</inkml:trace>
  <inkml:trace contextRef="#ctx0" brushRef="#br0" timeOffset="11156">10103 112 29,'-12'-3'18,"12"3"-1,0 0-1,-11 1-3,11-1-3,0 0-4,0 0-1,0 0-3,0 0 0,8 16-1,-4-4-1,4 5 0,5 5 0,2 10 0,9 10 0,8 18 1,7 11-1,9 14 2,7 12-1,3 17 0,6 12 0,-9 8 0,-3 1 1,-22-4-1,-5 0 1,-22-7-1,-10-4 0,-17-14 1,-13-11 0,-6-12 1,-9-3 0,-1-11 1,-6-7-1,3-10 1,-5-6-2,2-8 1,0-5-3,4-4-2,-4-10-5,10-3-14,2-7-9,1-9-1,7-7 1</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5.63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 0 104 0,'-5'0'41'0,"1"3"-22"0,4-3-14 0,0 0 13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6.70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1 269 201 0,'-4'0'7'16,"0"0"-2"-16,0 0 1 15,-1 0-3-15,5 4 5 0,0-4 4 16,0 0 0-16,0 0 1 15,0 0-3-15,-4 0-1 0,4 0-1 16,0 0 2-16,0 0-5 16,9 0-3-1,-1 0-1-15,0 0-1 16,1 0 2-16,-1 0-1 16,0 3 2-16,1-3-2 15,-1 4-1-15,0 0 3 16,5 0 0-16,-1-1 1 15,5 1 0-15,-1 0 0 16,1-1 0-16,4 1-2 16,4 0 1-16,4-1-2 15,4 1-1-15,5 0 1 16,7 0-1-16,5-1 0 16,4 1 0-16,-4 0 2 15,4-1 1-15,5 1-1 0,-5-4-2 16,4 0 1-16,4 0-1 15,13 0 0-15,9 0 0 16,-5 0 0-16,4 0 2 16,-4 0 1-16,4 0 1 15,4 0 0-15,13 0 0 16,4 0-2-16,-4 0 1 16,-4 0 0-16,-1 0 1 15,5 0-2-15,9 0 1 16,-1 0-2-16,0 0-1 15,0 0 1-15,0-4 1 16,9-3-3-16,7 0 0 0,-7-1 1 16,-9 1 2-16,0-4 1 15,0 0 1-15,9 3-2 16,-1-3 1-16,-3 0 0 16,-5 4 3-16,0-1-1 15,-4 1 0-15,8-1 1 16,1 1 1-16,-5 0 1 15,-8-1 2-15,0-3 1 16,-5 4 3-16,9-1-1 16,0 5 0-16,0-1-3 15,0 0-1-15,-12 1-5 16,-1-5-1-16,1 4 3 16,8 1 3-16,-5-1-4 15,1 0-1-15,-8 1-2 16,-5-5 1-16,0 1-2 0,0-1-1 15,5 1 1-15,7 0 1 16,-12 3-3-16,-4 0 0 16,-8 1 1-16,-4-1 2 15,-9 0-1-15,-4 0-1 16,-4 1 1-16,0-1 1 16,0 0-1-16,0 4 2 15,0 0-2-15,12-3-1 16,-4-1 1-16,-4 0-1 15,-4 4-3-15,0-3 2 16,-4-1 1-16,0-3 2 0,-5 3-1 16,-7-4-1-16,-1 5 1 15,-8-1-1-15,4 0 2 16,-4 4 3-16,4-3-4 16,0 3-1-16,5-4-5 15,3 0 1-15,5 1-5 16,-1-1 1-16,1 4-1 15,-5 0 1-15,-3 0 5 16,-9 0 1-16,-5 4 6 16,-3-1 2-16,-5 5-7 15,1-5-1-15,-9 5-9 16,-4-5-1-16,-8 5-35 16,-5-8-16-16,-16 4-67 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8.6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-10 148 72 0,'-4'0'27'0,"4"0"-14"0,0-4-20 0,0 0 5 0,0 1 9 16,0-1 7-16,0 4 15 15,0-4 7-15,0 4-4 16,0 0-2-16,0 0-10 15,0 0-5-15,0 0-8 16,0 0-1-16,0 0 1 0,0 0-3 16,0 0-3-16,0 0-5 15,0 0 0-15,0 0 2 16,4 4 3-16,0 0 0 16,1-1 2-16,3 1-2 15,0 0-1-15,5-1-2 16,-1 1 1-16,1 0 1 15,-1-4 0-15,5 0 4 0,-1 4 5 16,5-4-5-16,0 0 0 16,0-4-2-16,8 4 1 15,0 0-2-15,4 0 2 16,9-4-2-16,8 0-1 16,4 4 1-16,8-3-1 15,-3 3-3-15,-1 0 2 16,0-4 1-16,4 0 0 15,1 1 0-15,8 3 2 16,8-4-1-16,4 4 2 16,0 0 2-16,0-4 2 15,5 4 1-15,-1-3 0 0,5 3-4 16,7-4-1-16,5 4-1 16,-8 0-2-16,-4 0 3 15,-1 0 0-15,5 0-1 16,8 4 1-16,4-1-2 15,-4 1-1-15,-8 0 5 16,-1-1 1-16,1-3-2 16,12 0-3-16,-4 0 0 15,0 4 1-15,-4-4-1 16,0 0-1-16,0 0 1 16,12 0 1-16,0 0 1 15,1-4 1-15,-5 1 0 16,4-5 2-16,1 5-3 15,3-5 0-15,1 8-1 16,-9-4 1-16,-8 1-2 0,-1-1-1 16,10 4 3-16,3 0 0 15,-4 4-1-15,4-4-2 16,-12 0 1-16,4 0-1 16,4 0 0-16,9-4 0 15,-5 4 2-15,-4-4 1 16,-8 1-1-16,0-5 1 15,-4 1 0-15,4-1 1 16,4 1 0-16,-9 0 0 16,-7-1-2-16,-5 1 1 15,-4-1-2-15,-4 1 2 16,4 3 2-16,0 1 2 0,0-1 1 16,-4 0 2-16,-4 1-1 15,-9-1 0-15,-4 0-3 16,-4 4 1-16,0 0-4 15,-4 0-2-15,0-3-3 16,9-1-1-16,-10 4 2 16,-3 0 0-16,-4-4 1 15,-9 4 0-15,-4 0 0 16,-8 0 2-16,-4 0-8 16,-5 4-3-16,-3 0-15 15,-9-4-7-15,0 0-57 16,0 7-23-16,4-11 7 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0.65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0-1 104 0,'5'0'38'0,"-1"4"-20"0,0-4-15 0,-4 0 12 0,8 0-7 16,1 0 0-16,-1 0 0 16,4 0 2-16,1 0-1 15,-1 0 2-15,1 0 3 16,-1 0 3-16,5 3-9 16,0 1 2-16,-1 3 3 0,1 1-1 15,4-1 3-15,-1 1-4 16,1-1-1-16,0 0 0 15,0 1 1-15,0-1 1 16,-1 1 2-16,1-5-1 16,0 1 2-16,-4 0-6 15,-5-1-3-15,1-3-3 16,-5 0-3-16,-4 4 1 16,4-4 1-16,-8 0-6 0,0 0 1 15,0 0-4-15,0 8 0 16,0-8-7-16,0 3-4 15,0 5-6-15,0-5 0 16,0-3-22-16,0 4-8 16,-4 0-25-1</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2.19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33 0 228 0,'0'0'85'0,"0"0"-46"0,0 0-35 15,0 0 21-15,0 0 1 16,0 0 5-16,0 0-4 0,-4 3 1 15,0 5-16-15,0-1-2 0,-1 0 0 16,1 1-8-16,0 3-3 16,4 0-16-16,-4 0-6 15,4 4-19-15,0 0-6 16,0-4-50 0,0 7-43-16,-4-3 49 15</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2.48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28 15 208 0,'-4'0'79'0,"8"0"-42"0,-4-7-43 15,0 7 12-15,0-4-2 16,0 0 2-16,-4 4 0 16,-1 0-1-16,1 0-3 15,0 4-15-15,0 0-4 0,0 3-42 16,0 4-52-16,4-4 28 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2.75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7 4 0,'13'-7'0'0</inkml:trace>
</inkml:ink>
</file>

<file path=ppt/ink/ink37.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3:33.79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0 0 0</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4.55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7-2 236 0,'-4'7'90'0,"4"-3"-48"0,0 0-40 0,0-4 17 15,0 0-6-15,0 0 2 16,0 0-2-16,0 0 2 16,0 0-8-16,0 0 9 0,0 0 6 15,0 0-2-15,0 3 0 16,0 1-9-16,-4 3-2 15,4 1-7-15,0-1-2 16,0 1-9-16,4-1-4 16,0 8-7-16,5-4 0 15,-1-4-29-15,0 1-13 16,-4-8-58 0</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8.83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37 0 172 0,'-9'11'66'0,"5"-3"-36"0,0-1-33 16,4 1 13-16,0-1-7 0,0 4 0 15,0 0-3-15,0 0-1 16,0 0 1-16,0 4 0 0,0 0 0 16,0 0 4-16,0-4 5 15,0 0 1-15,0 4 2 16,-4-4-2-16,0 4 1 16,0 7-4-16,4 0-2 15,-5-4 2-15,5-3 0 16,0 0-1-16,0-4-1 15,0-3-3-15,0-1-2 16,0 0-2-16,0 1 1 16,0-5-8-16,0-3-2 15,0 0-3-15,0 0-1 0,5 8-6 16,-1-5-1-16,0 5-21 16,0-1-50-1,0 1 13-15</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00.4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1355 0 10,'0'0'8,"0"0"-2,0 0-3,0 0-3,0 0 0,0 0-1,0 0 0,0 0 1,-11 0 0,11 0 2,-21 3 1,4-1 1,-6 1 1,-7 1 1,-8-1 1,-7 3-1,-8 2 1,-7 1 0,-5 3-1,-4 2 1,-5 1-2,2 1 0,-1 2-1,5 1-1,2-4 0,8 5 0,3-6 0,9 1 0,5-4 0,8 0-1,6-3 1,8 0-2,3-3 1,7-2-2,9-3 0,0 0 0,-7 11 1,7-11-1,15 13 1,-1-3 1,6 0-1,6 4 1,8 0-1,8 2 1,4-2-1,9 3-1,4-1 0,2 1 0,6 0 0,2 3 0,0 0 0,-1 2 0,-3 1 0,-3 1 0,-7-1-1,-5 2 1,-10-2-1,-8-2 1,-8 0-1,-7 0 0,-9 0 0,-7 0 1,-5 0 0,-8 1-1,-7 2 1,-7 2 0,-6 3 1,-8 2-1,-10 4 0,-9 1 1,-9 6-1,-7 3 1,-9 1-1,-5 3 2,-4-2-1,1 2 1,1-4 0,6 1 0,8-5 0,8-2-1,11-4 0,12-2 0,8-1 0,13-1 0,7-3 0,10 0 1,7-2 0,8 0 1,8-1 0,12 3 0,16-3 0,16 2-1,19-2 1,21-2-1,18-1-1,19-1 1,17-3-1,14-1-1,7-3-1,2-4-4,2 1-25,-8-4-1,-11-5-2,-12-9 1</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0.094"/>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 57 140 0,'-5'0'52'16,"5"-8"-28"-16,5 5-28 0,-5 3 8 0,4-4-4 16,0 0 0-16,0 1 11 15,0-1 7-15,0 0-9 16,1 1 6-16,3-1 3 0,0 0-4 15,5 0 2-15,-1 1-5 16,5-1 1-16,-1 0-7 16,1 4-1-16,4 0-2 15,-4 0 1-15,-1 0-2 16,1 0 2-16,-1 4 2 16,1 0 2-16,-4-1-1 15,-5 1-1-15,0 0-1 16,-4 3 0-16,1 1-2 15,-1-1 1-15,-4 4-2 0,0 0-1 16,0 0 1-16,0 0 1 16,-4 0-1-16,-1-3-1 15,1-1 3-15,-4 1 0 16,0 3-1-16,-5 0 1 16,1 0 0-16,-5 0 1 15,0 0 0-15,-3 0 2 16,3 4-5-16,0 0-1 15,1 3 0-15,-1 1 2 16,0-1 1-16,5 1 1 16,-1-1-5-16,1-3-1 15,4 0 3-15,-1 0 3 16,5-4-1-16,0 0 0 0,0 0-1 16,4-4 1-16,0 1-2 15,4-1 2-15,4-3-2 16,5-4 2-16,3-4-2 15,5 0 2-15,4-3-4 16,4 0-2-16,0-4 2 16,1-1 2-16,-6 5-2 15,-3 0-2-15,0 3-7 16,0 4-2-16,-4 7-9 16,3 1-4-16,-3 3-24 15,-5 0-11-15,1-7-32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1.34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66 148 0,'5'-7'57'0,"-1"3"-30"0,0 0-16 15,0 4 18-15,0-3-11 16,5-1 0-16,-1 0-8 16,0 1-4-16,5-1-3 15,-1-4-3-15,1 1 3 0,3 0-2 16,1 3-1-16,0 0 1 15,3 1-1-15,-3 3 0 16,0 0 0-16,3 3-3 16,-3 1 2-16,-4 0 1 15,-1 3 2-15,0 0-3 0,-3 5 0 16,-1-1-1-16,0 0-2 16,-3 4 3-16,-5-1 2 15,0 1 0-15,-5 0-1 16,1 0 1-16,-4-4 1 15,-5 4 1-15,5-4 1 16,-4 0-5-16,3-4 1 16,-3 1 0-16,4 3 0 15,-1-11 0-15,5 0 2 16,0 0-3-16,0 0 0 16,4 0 1-16,0 0 0 0,0 0 0 15,4 0 2-15,-4 0-3 16,8 0 0-16,1 0 1 15,-1 3 0-15,0 1 0 16,5 0 0-16,-1 3 0 16,1 1 0-16,-1-1 0 15,1 0 2-15,-1 1-1 16,-4-1 2-16,1 4-2 16,-9-3 2-16,4 3-2 15,-4 0 2-15,-4 4 2 16,0-4 4-16,-5 0 0 15,1 0 2-15,-5 0 0 16,1 4 1-16,-1-4-6 16,-3 0-2-16,-1 0-4 15,1 0-1-15,-1 0-6 0,0-3 0 16,1-1-8-16,3 0-3 16,5-3-17-16,0-4-7 15</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2.27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 26 76 0,'0'-4'30'0,"-4"1"-16"0,0-5-10 0,4 8 10 0,0 0-2 16,-5-4 3-16,1 1 5 15,0-1 4-15,0 4-1 16,4 0 0-16,-4 0-6 16,4 0 0-16,0 7-10 15,0-3-2-15,0 4-1 0,0-1 0 16,0-3 0-16,0 3-7 16,0 4 0-16,0-3 3 15,-4-1 4-15,4 4-1 16,-5 0-2-16,5 0 0 15,-4 0-1-15,0 0 2 16,0 0 1-16,0 4 3 16,0-4 1-16,-1 4 1 15,1 0 0-15,0-4-2 16,4 4 1-16,0-4-4 0,0 0-2 16,0-4 0-16,4 1-1 15,5-4 2-15,3-4 1 16,1 0-4-16,-1 0 1 15,1-4 0-15,-1 4 2 16,1 0-1-16,3-4-1 16,1 4 1-16,-5 0 1 15,5 0 1-15,0 0 1 16,-1 4-5-16,-3-4 1 16,-1 0 0-16,1 0 0 15,-1 0-3-15,1 0 0 16,-1 0-3-16,-4 0 1 0,1 4-8 15,-1-4-4-15,0 0-18 16,-8 0-5-16,5 0-43 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2.62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 0 160 0,'-4'3'63'0,"12"1"-34"0,-12-4-43 0,8 4 6 16,-4-4-3-16,4 7 4 15,-4 1 8-15,0 3 7 16,0 4-4-16,0 3 16 0,-4 1 6 16,0 3-5-16,0 4-1 15,0-1-10-15,-1 1-4 16,5 4-3-16,-4 0-3 16,4-5-2-16,-4 1 1 15,4-3-8-15,0-5-2 16,0 0-18-16,0-3-7 0,4-7-41 15</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3.42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 7 168 0,'-4'4'63'0,"8"-4"-34"0,-4-7-38 16,0 7 9-16,4-4-9 16,0 4 1-16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3.50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0 225 0,'4'7'-3'0,"4"0"1"0,1 4-14 15,-5 1-6-15,0-5-33 16</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3.78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24 0 224 0,'0'7'85'0,"5"-3"-46"0,-10-4-41 0,5 0 14 16,0 0-8-16,0 0-3 15,0 0-16-15,0 0-5 16,0 7 10-16,-4 5-13 0,0 2-1 16,0 5-37-16,-4-1-35 15,4-3 31-15</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4.02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 0 184 0,'-4'22'68'0,"8"-18"-36"0,0-1-37 15,5-3 10 1,-1 0-10-16,0-3 1 0,1 3 2 15,-5 0 1-15,-4 0 3 0,4 7 1 16,-4-7-19-16,0 0-7 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5.33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21-6 132 0,'0'-7'52'0,"0"7"-28"0,0 0-19 15,0 0 11-15,0 0 2 16,0 0 1-16,0 0-8 16,0 0-4-16,0 0-4 15,0 0 4-15,0 0 3 0,0 0 1 16,0 7 3-16,0 1-1 16,0-1 2-16,0 0-6 15,0 4-1-15,0 1 0 16,0 2 2-16,0 1-3 15,0 4 1-15,0-1-5 0,0 1 0 16,0 3-1-16,0-4 1 16,-5 4 0-16,1 12 1 15,0-5 0-15,0-3 2 16,4 0-1-16,0 0 2 16,-4-4-4-16,4-3 0 15,0-1-1-15,0 1 1 16,0-5-4-16,0 1 0 15,0-4 1-15,0 0 2 16,0 0-3-16,0-3-2 16,4-4-1-16,-4-1 0 15,0 5-2-15,0-8 1 16,0 0-13-16,4 3-5 0,4 5-10 16,1-8-3-16,-1 3-62 15</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6.5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0 134 140 0,'4'-4'55'0,"1"0"-30"0,-5-3-27 0,4 3 9 15,0-3-5-15,0-1 1 16,4 1 2-16,1-4 4 16,-1 0-4-16,9 0 4 0,-5 0 3 0,1-1-2 15,-1 5 2-15,1 0-5 16,-1-1 1-16,5 5-5 15,-1-1 0-15,5 0 3 16,-4 0 1-16,-1 4-3 16,1 0-3-16,0 4 4 15,-5 4 4-15,1-1-3 16,-5 4-1-16,-4 4 0 16,0 0 1-16,-4 3-3 15,-4 4 0-15,-4 0-3 16,0 1-1-16,-5-1 1 15,-4 4 0-15,1 3 0 16,-1 5 0-16,0-5 0 16,1 1 2-16,-1-4 1 0,1 0 3 15,3-4-1-15,1 0 0 16,-1-4-6-16,1 5-1 16,3-9 1-16,5-3 2 15,0 4 0-15,4-4-1 16,0 0 3-16,4 1 2 15,4-1 0-15,1-4 2 16,-1 0-2-16,0-3 2 16,5 0-2-16,-1 0 2 15,5-4-4-15,4 0 0 16,0 0 1-16,-1 0 0 0,1 0-5 16,0 0 1-16,0-4 0 15,-5 4 2-15,1-4-3 16,-4 4 0-16,-1-4-1 15,1 4-2-15,-5 0-13 16,0 0-4-16,-4 0-27 16,5 0-11-16,-5-7-38 15</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21.7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113 329 4,'16'20'3,"-8"2"0,1 10 0,0 10 2,-3 12 2,-2 13 2,-2 11 1,-3 9 1,-3 2 0,0 3 0,-3-9 0,1-5-2,-1-12-5,1-13-17,1-26-9,6-18 0,-2-25-1</inkml:trace>
  <inkml:trace contextRef="#ctx0" brushRef="#br0" timeOffset="260">0 348 65,'0'0'30,"5"-18"-2,12 3-2,11-4-27,10-1-3,9-4 1,11-1 0,5-1 0,9 3 2,4 1 0,1 4 2,1 6 1,-7 3 0,-6 6 0,-9 9 0,-7 6 0,-16 10-1,-11 9 0,-14 6 0,-11 4-1,-12 4 1,-10 2 1,-14-6 0,-4-1 2,-15-7 0,-4-4 0,-9-10 2,-3-7-2,-2-5 0,4-4 0,6-3-3,6-2-1,14-5-2,7-2-3,18 3-6,7-3-16,18-4-5,10-1-2,7-5 2</inkml:trace>
  <inkml:trace contextRef="#ctx0" brushRef="#br0" timeOffset="761">1899 36 26,'-1'-13'22,"0"4"0,-4-2 0,5 11-18,-15-5-2,0 11 1,-6 8 1,-9 9-1,-8 10 1,-13 11 1,-6 15-1,-15 11 1,-6 14-1,-5 10 0,1 9 1,1 3-1,12 7 0,8 0 0,13-3 0,20-6-1,21-5 0,20-8 0,17-8-2,14-9-1,11-11-2,11-13-2,5-11-3,1-6-10,-5-14-13,-9-12-1,-6-13 0,-13-12 2</inkml:trace>
  <inkml:trace contextRef="#ctx0" brushRef="#br0" timeOffset="1773">2180 468 0,'-2'-10'11,"2"19"-5,-1 7-3,2 10 0,-1 10 2,2 15 2,1 11 1,5 12 1,-1 8 0,1 3-1,1-2-3,0-4 0,-2-6-2,-1-12-3,-3-13-7,-8-14-12,2-7-1,-12-21 0</inkml:trace>
  <inkml:trace contextRef="#ctx0" brushRef="#br0" timeOffset="1993">1782 789 29,'-38'-45'27,"4"4"0,12 12 0,13 9-12,9 1-9,15 6-3,16-1-1,16 1 0,12-1 0,11 1 1,8-1-1,5 3 2,0-3-1,2 3 1,-11-1-1,-4 2-1,-11-1 0,-3 2-1,-6 1-1,-4 1-2,-5 7-4,-8-3-12,-1 6-12,-7 4-1,-5 1 1,-10 6 0</inkml:trace>
  <inkml:trace contextRef="#ctx0" brushRef="#br0" timeOffset="2333">2666 897 24,'7'14'21,"5"9"-2,-8-5-2,3 5-19,0 5-2,2 3 0,-3 4 4,0 1 1,1 3 2,-1-4 4,3 2 3,-4-8 1,3-1-1,-3-7-1,3 1-2,-6-13-2,1 1 0,-3-10-1,0 0 0,-15-16-1,7-3 2,-3-8-1,1-4 1,1-8-2,3-3 1,4-6-2,7 2 1,5 1-2,9 5-1,7 5 0,3 8 0,7 5-1,3 6 0,8 8-2,0 2-4,8 12-4,-5-2-9,4 10-7,-5-3-3,-3 3 1,-8 0 1</inkml:trace>
  <inkml:trace contextRef="#ctx0" brushRef="#br0" timeOffset="2744">3329 1081 27,'21'13'22,"-6"-13"-1,9-1-6,1-2-8,1-4-5,0-1 0,-5-5 1,-1-1 1,-10-3 1,-1 2 1,-11-4 2,-1 6-1,-8-3 0,-3 6-3,-8 1-1,-5 5-1,-5 4 0,-3 8 1,-7 3 0,2 10 1,-2 2-1,3 8 0,4 2 0,9 6-1,8 0 1,9 1-2,12-3-1,7-3-1,14-5-3,6-9-3,12-7-13,3-13-10,1-10-3,0-13 2,-3-8 1</inkml:trace>
  <inkml:trace contextRef="#ctx0" brushRef="#br0" timeOffset="3145">3628 1128 22,'13'18'22,"0"-11"-3,9-1-2,3-8-14,5-4-5,-1-2 1,1-3 3,-1-2 3,-5-5 1,0 3 4,-10-1 1,0 4 0,-11-1-1,-3 13-4,-3-17-3,-7 12-2,-5 2-1,-4 2-1,-2 3 0,-3 4 2,-3 2 0,3 6 2,-2 0 0,4 5 1,4 0-1,5 6 0,4-1 0,7 1 0,6-1 0,8 0-3,8-2-2,7-6-2,15 4-14,0-11-11,8-6-3,2-5 0,5-8 1</inkml:trace>
  <inkml:trace contextRef="#ctx0" brushRef="#br0" timeOffset="3786">3961 152 33,'0'0'25,"-11"-12"0,11 12 0,0 0-16,14 13-7,-3 1-2,5 7 0,6 5 1,2 7 0,9 6 0,7 6 1,4 8-1,6 5 1,6 11 0,1 6-1,1 8 0,2 4 0,-4 3 0,-5 4-1,-9-3 1,-9-2 1,-10-1 1,-16-5 0,-10-1 0,-17-6 2,-6 0-1,-12-10 1,-1-2 0,-6-6-1,1-5-1,0-10-1,1-9-3,6-4-7,-3-7-22,1-5-2,-2-10-1,2-14 1</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7.76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69 124 0,'-4'4'46'0,"8"-4"-24"0,-4 0-24 0,0 0 9 16,4-4-5-16,0 0-2 16,0-3 5-16,5-1 1 15,-1 1 9-15,4 0 4 0,1-1 0 16,-1 1-2-16,5 3-9 15,-5 0-1-15,5 1 0 0,0-1-1 16,-1 0-1-16,1 1-6 16,0 3 1-16,3 0 2 15,-3 0 1-15,0 3 3 16,-5 1 3-16,1 3-4 16,-5 1-1-16,0-1 0 15,1 1 2-15,-5 3-3 16,0 0-2-16,0 0 0 15,-4 0-1-15,0 0 0 16,-4 4 2-16,0 0-1 16,0-4 2-16,-5 4 2 15,1-1 2-15,0 1 1 16,-1-4 0-16,1 0-7 0,0 0 0 16,-5-7 1-16,5 3 1 15,4 1-4-15,0-1-1 16,-1 1-2-16,5-8 3 15,5 3 0-15,3 1 3 16,4 3-3-16,1-3 0 16,-1 0-4-16,1 3 1 15,-1 1 2-15,-3-1 3 16,-1 0 0-16,0 5-1 16,-4-1 1-16,1 3-1 15,-1 1-3-15,0 0 2 0,-4 0 1 16,0 0 0-16,-4 3 2 15,-5 1 1 1,1-5 3-16,-4-3 3 16,3 1 2-16,-3-1-1 15,-1 0 1-15,1-4-6 16,-1 1-1-16,1-5-2 16,-1 1-2-16,1 0-4 15,0-4 0-15,3 0-7 16,1 0-1-16,0 0-6 15,3 0-4-15,5-4-21 16,5 0-10-16,3-3-36 16</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6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74 6 156 0,'0'-4'57'0,"4"4"-30"0,0-4-36 15,-4 4 7-15,4 0-12 16,0 0-2-16,1 0 7 0,-1 0 2 16,0 0 16-16,-4 0 8 15,0 0 3-15,0 0 3 16,0 0-4-16,0 0-2 15,0 0-9-15,0 0-3 0,0 0 1 16,0 0-1-16,0 0 0 16,0 0-1-16,0 0 2 15,0 8-1-15,0-1 2 16,0 1-2-16,-4-1 0 16,0 4-3-16,-1 0 1 15,1 0-2-15,0 4 2 16,0 4 0-16,0 3 1 15,0 0 0-15,-5 4 2 0,-3 0-1 16,4-4 0-16,-1 4-1 16,5 3 0-16,0 5 2 15,0-9 1-15,0-2-3 16,-1-1-1-16,1 0-1 16,0-3-2-16,0-1 3 15,4-3 2-15,4-4 0 16,4 0 0-16,5-4-3 15,4-3 1-15,12-4-2 16,-4 0-1-16,0 0 1 16,4-4-1-16,0 1 0 15,0-1 2-15,0 0-3 16,-4 4 0-16,0-3 5 0,-4-1 2 16,0 4-5-16,-1 0 0 15,1 0-1-15,-4 0 2 16,-5 0-10-16,-3 0-2 15,-9 0-6-15,4 0-1 16,-4 0-12-16,0 0-7 16,0 0-42-1,-4-4-42-15,-5 1 39 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98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 0 168 0,'-5'0'66'0,"5"3"-36"0,0-6-40 15,0 3 9-15,0 0-2 16,0 0 3-16,0 0 12 15,5 11 7-15,-1 0-10 16,-4-4 9-16,4 8 2 0,-4 3-2 16,4 1 0-16,0-1-10 15,0 5-5-15,0 3-2 16,1-1-1-16,-1 1 0 0,0 0 0 16,0 0-3-1,4 0 0-15,1-4-40 0,-5 0-17 16</inkml:trace>
</inkml:ink>
</file>

<file path=ppt/ink/ink53.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4:05.0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0 0 0</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0.29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202 0 76 0,'-4'4'30'0,"4"0"-16"0,0-1-12 15,0-3 6-15,0 0-4 16,0 4-1-16,0 0 1 16,-4 3 2-16,0 1 8 15,4-5 3-15,-5 5-2 16,1-1 1-16,0 0 0 15,0 1 2-15,0-1-4 16,0 4 0-16,-1-3-8 16,-3-1 0-16,4 4 1 0,0 0-1 15,0-3 1-15,0 3-4 16,-1 0 0-16,1 0 1 0,0 0 0 16,0 0 0-16,0 11 0 15,-5-7 0-15,5 4 0 16,0-1 0-16,0 1 0 15,0-1-2-15,0 1 1 16,-1-1-2-16,5 1-1 16,0-1 3-16,0 4 0 15,0 0-1-15,0 1 1 16,0-1-2-16,0 0-1 16,0 8 1-16,5 3 1 15,-5 4 1-15,0 0 3 0,4 0-3 16,0-4 0-16,-4 4 1 15,4-4 0-15,0 1-2 16,0-1 1-16,5 4-2 16,-1-8-1-16,0 1 1 15,1-4 1-15,-1 4-1 16,0-1 2-16,1-3-2 16,-1 4-1-16,0-1 3 15,1 4 0-15,-1 4-4 16,0 4-1-16,1 0 1 15,-1-4 0-15,-4 0 3 16,0 3 1-16,5-3-4 16,-5 0 1-16,-4 0 0 15,8 0 2-15,-4-3-3 0,0-5 0 16,0 1 3-16,1-1 3 16,3-3 0-16,0 0 2 15,1 4-4-15,-5 3 0 16,0 4 1-16,0 7 0 15,-4 1-2-15,0-1 1 16,0-3-2-16,0 0-1 16,-4-1 1-16,0 1 1 15,0 0-3-15,-1 3-2 16,1-7 2-16,4 0 2 16,-4-4 0-16,4 4 2 15,-4 0-4-15,0 4 0 16,0 3 1-16,-1 1 0 0,1-5 0 15,0 1 2-15,0 3-1 16,0-3-1-16,0 0 1 16,0-4-1-16,-1 0-3 15,1 0 2-15,0 0 1 16,0 7 2-16,4-3-1 16,0-4 2-16,0 0-4 15,0 0-2-15,4 0 2 16,0 0 0-16,0 0-2 15,-4-4 2-15,0 0 1 16,0 0 2-16,9 1-1 16,-9 3-1-16,0 3 1 15,0-6-1-15,0 6 0 16,0-3 0-16,0-3 0 16,0-1 0-16,0-4 0 0,0 1 2 15,0 3-3-15,0 1-2 16,0 3 2-16,0 3 2 15,0 1 0-15,-4-4-1 16,-1 0-2-16,1 4 1 16,0-4 1-16,0 0 0 15,0-1 0-15,0-2 2 16,-1-1-1-16,5-3 2 16,-4-1-4-16,0 1-2 15,0-1 2-15,0-3 0 16,0 4 1-16,-1-1 2 15,1 5-3-15,-4 3 0 0,4-4 1 16,0 0 0-16,-5-3 0 16,5-4 2-16,0 0-1 15,0 0-1-15,0 3 1 16,0-3 1-16,-1 0-1 16,1-4-1-16,0 0-2 15,0-3-1-15,0-1 2 16,0 4 2-16,-1 1-2 15,-3-1 0-15,4-4 1 16,-4 4 2-16,3 1-3 16,-3-5 0-16,4 1 1 15,0-1 0-15,-5 1-3 16,5 3 2-16,0 0-1 16,0 4 0-16,0 0 2 15,0 0 0-15,0 0 0 0,-1-1 0 16,5-2-3-16,0-5 2 15,0 1-4-15,0-5 1 16,0 1 2-16,0 0 3 16,0 0-2-16,0 3 0 15,0-3-1-15,0-4 0 16,0 0 2-16,0 0 0 16,0 4-3-16,0-4 0 15,0 0 2-15,0 0 0 16,0 4 1-16,0-4 0 15,0 4 0-15,0 0 0 0,0-4 0 16,-4 0 2-16,4 0-3 16,-4 8 0-16,4-5 1 15,-4 5 0-15,0-4-3 16,4 0 2-16,0-1-4 16,-4 5 1-16,4-1 0 15,-5 1-1-15,5-1 1 16,0 1 0-16,-4-1 0 15,4-3 0-15,0-4-6 16,0 0-2-16,0-3-9 16,0-8-1-16,0 0-9 15,4 0-1-15,1-4-42 16</inkml:trace>
  <inkml:trace contextRef="#ctx0" brushRef="#br0" timeOffset="53731.687">-364 5067 184 0,'-4'22'68'0,"8"-18"-36"0,0-1-37 15,5-3 10 1,-1 0-10-16,0-3 1 0,1 3 2 15,-5 0 1-15,-4 0 3 0,4 7 1 16,-4-7-19-16,0 0-7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2.26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94 128 0,'4'4'49'0,"0"-1"-26"0,1 5-23 15,-1-5 13-15,4 1-7 16,0 0-1-16,5 3-2 16,-1-3-3-16,1 0 1 15,3-1-1-15,5 1 2 0,0 0 3 16,0-1 2-16,0-3 1 16,-1 0 2-16,5 0-1 15,0 0 2-15,0 0-2 16,4 0 2-16,-4-3-4 0,9-1 1 15,-1 0-5-15,4-3 0 16,5-1-3-16,4 5-1 16,0-1-1-16,8 0 0 15,-4 1 2-15,-5-1 2 16,5 0-1-16,-4 1-1 16,0-1 3-16,0 0 2 15,-1 0-2-15,1 1-2 16,4-1 2-16,8 0 2 15,0 4-2-15,1-3 0 16,-1 3-3-16,-4 0-1 0,0 0 3 16,-4 0 1-16,-4-4 1 15,4 0 0-15,0 1 0 16,0-1 0-16,12 0 0 16,-4 0 0-16,5 4 2 15,3-3 3-15,-3-1-2 16,-5 4 1-16,0 0-5 15,0 0-2-15,-4 0-3 16,1-4 1-16,3-3-1 16,4 7 0-16,5 0 4 15,-1 0 3-15,1 0-2 16,-5 0 0-16,1 0-1 16,-1 0 1-16,13 0 2 15,-8-4 2-15,3 1-1 16,5-1 1-16,-4-3-2 0,4 7 0 15,-13-4-3-15,1 0-2 16,-9 4 1-16,0-4 1 16,0 4-3-16,0 0 0 15,0 0 1-15,0 0 0 16,8 4-3-16,1 0 2 16,-1-4 1-16,-3 4 2 15,3-4-1-15,-8 11-1 16,0-4 3-16,-4-7 0 15,-4 11-1-15,0-7 1 16,3-1-2-16,6 1-1 16,3 0-2-16,0 0 1 0,0-1 1 15,1 5 2-15,-5-1-3 16,-4 4 0-16,-1 0 1 16,1 0 2-16,-4-3-3 15,0-1 0-15,4 1 1 16,4-1 0-16,4 0 0 15,5-7 2-15,-5 8-1 16,-4-8-1-16,0 0 1 16,-4 0-1-16,0 0 0 15,-4 3 0-15,-1 1-3 16,1 0 2-16,0 3-1 16,4 1 0-16,4-5 2 15,0 5 0-15,0-5 2 16,0 1 1-16,-4-4-4 15,0-4 1-15,-4 1 0 0,0-5 0 16,-1 1 0-16,1-4 0 16,-4 3 0-16,3-3 0 15,1 8-3-15,0-1 2 16,4 4 1-16,0 0 0 16,-4 4 0-16,-1-1 2 15,1-3-1-15,-4 8-1 16,-1-5-2-16,-3-3 1 15,-1 0 1-15,1 0 2 16,3 0-1-16,-3 0-1 16,-1-3 1-16,9-5-1 15,0 8 0-15,4 0 2 0,-1 0-3 16,1 0 0-16,0 0 1 16,-4 0 0-16,0-3 2 15,4 3 1-15,-9 0-1 16,-3 0-2-16,3 0-2 15,1 3 1-15,0-3 1 16,8 11 2-16,0-7-1 16,4 0-1-16,0-4-2 15,0 7 1-15,-4-3 1 16,-5 0 2-16,1-1-1 16,0-3-1-16,-4 11 1 15,-5-3-1-15,0-1-7 16,1 1-3-16,-1-1-12 15,9 0-4-15,0-3-17 16,4-4-5-16,-4 0-52 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5.37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7268 34 124 0,'-17'-4'46'0,"9"4"-24"0,-8-3-24 0,7 3 11 16,-3-4 5-16,-5 0 5 16,-8-3 4-16,-8 3 1 15,0 1-13-15,-9-1 2 0,-8 4 1 16,0 0-3-16,-4 4-1 16,0 3 0-16,-4-3 1 15,-5 3 1-15,-7 0 2 16,-14 1-1-16,-3 3 2 0,0 0-6 15,-1 4-3-15,5-4-3 16,-4 0-3-16,-5 0 1 16,-16 4 1-16,8 0-1 15,0 3-1-15,5 4 1 16,-1-3-1-16,-4-1 0 16,-8 1 2-16,4-1 1 15,0-3 3-15,4 0-1 16,0 0 2-16,-4-4-6 15,-8 0-1-15,4-4 0 16,4 4 2-16,4-3-1 16,0 7 2-16,-8-12 0 15,-9 5 3-15,5-5-3 16,4 1 0-16,4 0-3 16,0-1-1-16,-4 1 1 0,-5 0 0 15,-20 3 0-15,13 1 0 16,3-5 0-16,5 5 0 15,-5-5 0-15,-12 5 0 16,17-8 0-16,8 4 0 16,0-4 0-16,0 3 0 15,-4 1 0-15,-5-4 0 16,9 0 2-16,5-4 1 16,7 1-4-16,5 3 1 15,-9 3 0-15,0-3 2 0,-4 4-6 16,13 0 1-16,4-4-1 15,4 0 2-15,0 0 1 16,4 0 1-16,0 3 0 16,0 1 2-16,-8 3-1 15,8-3-1-15,4 4 1 16,1-1-1-16,11 0-3 16,1 1 2-16,4 3 5 15,8-4 5-15,0 1-3 16,1-5-1-16,7 5-2 15,5-5 0-15,0 5-4 16,4-5 0-16,8 1 1 16,0-4 0-16,8 4-3 15,1-4 2-15,-1 4 1 16,5-4 2-16,4 3-6 0,4-3 1 16,0 0-8-16,12 4-1 15,5-4-15-15,0 0-6 16,12-7-55-1,0-1-56-15,-4-10 43 16</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10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44 697 128 0,'-4'0'49'0,"4"4"-26"0,0-4-27 16,0 0 34-16,0 11-9 15,0-3-1-15,0-1-3 16,-4 0-9-16,0 1 6 0,0-1 3 16,0 1-1-16,-1-1 1 15,1-3-5-15,0-1-2 16,0 5-4-16,0-4-1 0,0-1-3 15,4-3 1-15,0 0 2 16,0 0 4-16,0-3 2 16,4-5 3-16,4-7-5 15,0-7-1-15,5-4-2 16,4-11-1-16,-1-11-3 16,5 0-2-16,0 0 1 15,0 4 1-15,-1-1-1 16,1 5 2-16,0-1 0 15,0 0 1-15,-4 1 0 16,-1 3 0-16,-3 3 0 16,3-3 0-16,-3 4-2 15,-1 3-2-15,1 5 1 0,-5 6 1 16,0 1-3-16,1 3-2 16,-5 4 4-16,-4 0 1 15,4 3-3-15,0 5-1 16,0 3 1-16,-4 0 0 15,0 0-2-15,0 0 2 16,4 3 1-16,1 1 0 16,-5-4 0-16,0 0 0 15,4 4 0-15,-4-4 0 16,0 0 0-16,4 3 0 16,0 5 0-16,0-5 0 15,0 1-3-15,5 7 2 16,-5 0 3-16,4 8-1 15,5-1-1 1,-1 4 1-16,1 4-1 16,3 4 2-16,1 3-1 15,4 4 2-15,0 8-4 16,-1 10 0-16,1 8 3 16,0-4 1-16,0 4-4 15,-5-4 1-15,-3-7 0 16,-1-4 2-16,1-7-3 15,-1-4-2-15,1-4 2 16,-1-4 0-16,1-6 1 16,-5-1 0-16,0-4-3 15,1-3 2-15,-5-4-1 16,0-3 0-16,-8-5 0 16,0-6-13-16,-5-1-2 15,1-3-30-15,-4-1-11 16,-1-3-52-1</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1.73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20 0 124 0,'-17'7'49'0,"17"-3"-26"0,-4 0-20 0,4-4 10 15,0 0-4-15,0 3 0 16,0-3 3-16,0 8 3 16,4-4-8-16,4-1 5 0,1 5 1 15,-1-1 2-15,5-3 1 16,-1-1 0-16,5 1 0 16,3 0 0-16,1-4 0 15,4 0-4-15,4 0-2 16,0 0-2-16,5-4 2 0,3 0-1 15,9 4 0-15,4 0-3 16,0 0 1-16,-4 0-4 16,3 0 0-16,-3 0-1 15,-4 0-2-15,-5 0 1 16,-3 4 1-16,-9 0-3 16,-5 3 0-16,-3 1-12 15,-5-1-5-15,-7 4-19 16,-5 0-9-16,-5 0-61 15</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09.7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99 1 52 0,'0'4'22'0,"5"-8"-12"0,-5 8 6 16,0-4 11-16,0 0-8 15,0 0-3-15,0 0-9 16,0 0-3-16,0 0-4 15,0 0-1-15,0 7 1 16,0-3 0-16,0 3-3 16,0 1 0-16,0-1 2 15,0 1 2-15,0 3 0 16,0 0-1-16,0 0 1 16,0 4-1-16,0 3 0 15,0 4 0-15,0 0 0 16,0 4 0-16,0 0-3 0,4 8 0 15,-4 6-1-15,4 5 0 16,-4-1-2-16,4 0-1 16,-4 1 4-16,4-1 1 15,0 0-3-15,1 5-1 16,-1-5 0-16,4 0 2 16,0-3 2-16,5 0 1 15,-1 3 1-15,5 8 0 16,0 7 0-16,-1-7 2 15,-3 3-3-15,3-3 0 16,-3 0 3-16,-5-4 1 0,-4 0 3 16,-4 0 1-16,0 0-1 15,0 4-1-15,0 7-6 16,0 4 1-16,0 0 4 16,0 3 5-16,0 1 8 15,4-4 7-15,1-4-11 16,-1 4-2-16,0-4-5 15,0 0 1-15,0 4-4 16,0 0-4-16,-4 0 0 0,0-4 1 16,-4-4 2-16,0 1 1 15,0-1 1-15,0 1 2 16,-5 7 1-16,5-8-1 16,0 8 1-16,0 7-2 15,0-3 0-15,0 3-1 16,-1-3 0-16,1-5 0 0,0-2 2 15,0-1 1-15,0 4 1 16,0-4-2-16,0 4 1 16,-5 3-4-16,1-3 0 15,0-4 3-15,-1 8 1 16,-3-4-3-16,-1 0-1 16,1 0 1-16,-1-1 0 15,1 1 0-15,4 4 0 16,-1-1-2-16,1-3 1 15,4 4-2-15,0-8-1 16,-1-7 1-16,1 0 1 16,0-8-1-16,0 8-1 0,0-1-2 15,0-2-1-15,-5 2 2 16,1 5 2-16,0 3 0 16,-1-4-1-16,1-3 3 15,0 4 2-15,-1 7-2 16,5-8-2-16,0-11 0 15,0 1 1-15,0-5-3 16,4-3 0-16,0 0 1 16,0-3 0-16,0-5 0 15,0 1 2-15,0 3-3 16,0 0 0-16,0 4 1 16,0-3 2-16,0-1-1 15,0-3 2-15,0-5-4 16,4 1 0-16,-4-4 1 15,4 4 0-15,0-7 2 0,0-1 1 16,0 1-4-16,-4-1 1 16,0 1 0-16,0-4 0 15,0 3 0-15,0-3 0 16,0 0 0-16,0-1 0 16,0 5 2-16,0-8 1 15,0 0 1-15,0-3 0 16,0-1-5-16,0 0 1 15,0 1 0-15,0 3 2 16,5 0-1-16,-5 4-1 16,0 0 1-16,0-4 1 0,0 0-3 15,0-4-2-15,0-7-1 16,0 0 3-16,4-7-13 16,0-15-4-16,0-4-87 15</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7:54.212"/>
    </inkml:context>
    <inkml:brush xml:id="br0">
      <inkml:brushProperty name="width" value="0.05292" units="cm"/>
      <inkml:brushProperty name="height" value="0.05292" units="cm"/>
      <inkml:brushProperty name="color" value="#00B0F0"/>
    </inkml:brush>
  </inkml:definitions>
  <inkml:trace contextRef="#ctx0" brushRef="#br0">5216 9220 2193,'0'0'3354,"0"0"258,0 0-2451,0 0-387,0 0-387,16-5 129,-16 5-129,24-5 129,-13 1 0,6 4 258,-3-7-129,7 7 129,-8-5-258,8 3 258,-2-6-129,4 5-129,-2-4 129,9 7-129,-1-6-129,6 2-129,6-3 0,7 6 0,3-2-129,12 0 0,1-1 0,5-2 0,4 2 0,0-1 129,1-2-129,0 1 129,-1-3 129,4 1-129,0-6 0,5 9 0,1-4 0,4 6 0,1 2-129,2 2 0,-1 4 0,3 5 0,0-1 0,1-2 0,-4 1 0,1-2 0,-3-5 258,2-1-258,-6 0 0,1 0 0,-4-2 0,1 2 0,-1-3-129,-2 2 129,1 0-129,-1 1 0,1 0 0,-1 0 0,-4-3 0,-1 2-129,-5-2 258,-1 2-129,-7-1 0,-9 0 0,-5 2 0,-8-3 129,-6 2-129,-7 1 129,-2-1-129,-7 1 129,-1 0-258,-3 0 258,-2 0-129,0 1 0,-10-1 0,17 1 129,-17-1-129,12 3 0,-12-3 0,11 0 129,-11 0 0,15 0-258,-3 0 129,4 0 0,3 0 0,4 0-129,1-3 129,4 2-129,-2-5 129,0 6 0,-3-1-129,-7 1 129,-2 0-258,-14 0-129,13 4-516,-13-4-2322,-2 11-1806,2-11-516,0 0-258</inkml:trace>
  <inkml:trace contextRef="#ctx0" brushRef="#br0" timeOffset="9717.555">9297 9670 3483,'0'0'3870,"-3"12"-516,3-12-1677,0 0-2580,-11 5 387,11-5 387,0 0 258,0 0 645,0 0 0,0 0 258,0 0-129,0 0 129,0 0-387,0 15-129,0-3-258,0 5 0,0 5-129,0 9 129,-1 10 129,-7 3 129,2 9-129,-6-5 0,7 3 0,-4-7-129,5-3 129,4-16-129,7-12 129,15-17-516,8-17 258,12-12-258,3-5 129,3-7 129,1-2 0,-2 3 0,-8 10 0,-11 7 258,-3 13-129,-13 8 129,2 6-258,-3 11-129,-4 2 0,6 5-129,-2-1 0,-1 3 129,-1 3 258,-3 0-129,-2 8 0,-4 0 387,-4 11-129,-10 1 0,-2 13 0,-5-1-129,1-2-516,8 5-1419,2-25-2967,10-15-516,0-18-258,21-22-387</inkml:trace>
  <inkml:trace contextRef="#ctx0" brushRef="#br0" timeOffset="10389.594">10016 10207 2709,'0'0'4257,"0"0"129,-13-9-387,1 6-3354,12 3 0,-15-11-258,15 11 0,-7-29 129,7 9 0,3-7-129,8 0 0,3-6-129,3 5-129,4 2 0,0 6-258,-1 5 0,0 7 0,-1 8 129,-4 0-129,-2 14 0,-2 2 129,-2 6 129,0 1 0,0 3 0,0 0 129,-6-3 129,4 3 0,-7-4 129,0 3 0,-6-6 258,-2 2-258,-13-4 129,3 3 0,-8-6 0,4 1-258,-1-10-258,4-5-258,9-8-774,-3-20-1161,13 4-2838,0-8-387,10-1-387,3-8 0</inkml:trace>
  <inkml:trace contextRef="#ctx0" brushRef="#br0" timeOffset="10947.626">10348 10230 645,'-13'-6'2064,"1"-4"516,12 10 387,-9-21 0,9 6-129,-2-7-645,8 3-516,3-8-903,13-2-387,4-3-258,5 1-258,4-2-129,3 6 129,0 2 0,-4 4-258,-4 4 645,-5 7-129,-8 6 129,-2 4 0,-15 0 0,9 17 129,-9 4-129,3 8 129,-3 1-129,0 10 0,-10-2 129,3 7-129,-5-3 129,-3 1 0,-5-7-129,1-7 0,-4-7-129,0-7-129,0-7-129,-1-10-129,11-10-387,-5-19-258,17-1-774,-7-19-1032,10 1-903,3-12-903,7-7-516</inkml:trace>
  <inkml:trace contextRef="#ctx0" brushRef="#br0" timeOffset="11184.639">10646 9514 2322,'13'-13'4128,"-13"13"129,0 0-1935,7 13-1419,-7-2-129,3 11 129,-3-2-258,0 13 387,0 3-387,0 13 258,-2 3-258,1 10 0,-6 0-129,4 6-129,-2-3-387,-1-7-1032,8-12-3354,8-9-258,-1-21-516,10-11 0</inkml:trace>
  <inkml:trace contextRef="#ctx0" brushRef="#br0" timeOffset="11732.671">10894 10064 3612,'0'19'4515,"0"-19"-129,0 0-1806,0 11-1806,0-11-129,0 0-258,0 0-129,0 16 129,0-16 0,7 0 129,4-3-129,6-1-129,-2-5 0,8 0 129,-4-7-129,3 1 0,-2-3-129,0 2 0,-4-2-129,-5 3 258,1-4-129,-4 2 0,-5-1 0,1 0-129,-4 3 129,-2 0-129,-7 1 0,-5 4 0,-1 4 0,-9 2 0,0 4 0,-2 3 0,-1 9 129,1 6-129,1 5 129,3 3-129,5 6 129,8 7 129,4-1 0,5 3-129,4-2 129,9 0-129,5-3 258,4-2-258,1-6 129,3-2 0,-2-4-129,4-4 0,-2-7 0,3-4 0,-1-1-129,-2-6-258,2 4-516,-15-5-2967,8-2-1290,-9-3-258,-8-6-387</inkml:trace>
  <inkml:trace contextRef="#ctx0" brushRef="#br0" timeOffset="12480.713">11755 9971 4644,'18'-4'3999,"-18"4"258,0 0-516,0 0-4257,0 0 258,0 0 258,-18-2 258,1 2 258,-6 0 258,1 5-129,-9-3 387,4 11-258,-8-6-387,6 12 0,-4 1-129,4 6-129,-1 6 129,3 9-129,1 0 129,7 6 0,2 0 0,6 0 0,5-6-129,6-5 129,3-5 0,12-2 0,7-9-129,9-4 129,6-11-129,10-2-129,3-3 0,0 0-129,5-8-129,-4-1-129,-2 2-258,-12-6-258,-1 11-774,-17-5-2709,-8 0-645,-4-4-258,-7-3 130</inkml:trace>
  <inkml:trace contextRef="#ctx0" brushRef="#br0" timeOffset="12812.732">11443 10169 4386,'-13'-3'4644,"13"3"-387,0 0-258,0 0-3999,0 0-258,11 7 129,3-4 129,8-1 129,7 1 258,3-1 0,10 1 258,-2-3-129,6 4 0,-6-4-129,4 6 0,-9-2-129,-3-2-258,-6 3-258,-13-5-903,2 3-3483,-15-3 0,0 0-516</inkml:trace>
  <inkml:trace contextRef="#ctx0" brushRef="#br0" timeOffset="13291.76">12333 9422 258,'20'96'2838,"-13"-31"-1161,3 14 258,-8 9 258,3 13-258,-7-2 0,1 5-258,-11-14-258,5 3-129,-9-28-516,7-5 0,-5-19-903,0-29-1677,3-16-2451,5-17-129,-6-26-516</inkml:trace>
  <inkml:trace contextRef="#ctx0" brushRef="#br0" timeOffset="13572.776">12130 9653 2709,'-56'-104'3225,"27"61"-1935,4 9-387,0-2 516,9 16 387,-3-4-129,19 24-129,-20-22 129,20 22-129,0 0-129,0 0-645,6 0-258,17 5-258,4-1 0,13 2 129,9-5 129,15 2-258,8-3 129,7-2-129,-1 0-129,3-2 129,-6 4-516,-11-4-387,-1 9-2838,-16 5-1161,-19-1-645,-13 6-258</inkml:trace>
  <inkml:trace contextRef="#ctx0" brushRef="#br0" timeOffset="14096.806">12690 9893 5547,'21'24'2838,"-21"-24"-1032,15 10 0,-15-10-4644,19 15 1032,-14-4 774,7 11 387,-6 5 903,-4 2 1548,3 7 645,-4 0 129,1 8-645,-2-8-516,0 6-516,0-9-258,0-2-258,0-9 0,0-4 0,0-18 129,0 21 129,0-21 0,0 0 0,0-13 129,5-7-129,-5-12 0,11-4 129,-6-7-258,2-2-129,2-1-258,3 3 129,-1 3-129,4 8 0,1 9-258,3 8 0,2 4 0,3 1-129,4 8-387,-1 0 0,13 4-258,-6-2-387,12 5 0,-9-5-516,13 5-1032,-11-3-2064,-3 0-129,2 6 0</inkml:trace>
  <inkml:trace contextRef="#ctx0" brushRef="#br0" timeOffset="14463.827">13340 10079 3999,'-7'19'4644,"7"-19"-129,-1 10-387,1-10-3354,9 6-387,2-6-258,8-13-129,3-2 0,1-7 0,3 0 258,0-8 129,-1 7 129,-12-4 0,3 8-129,-16 3 129,0 16-258,-16-10-129,-1 10 0,-4 4-258,-7 5 0,-1 5 0,-1 7 258,-4 3 387,6 7-129,-3 1 0,7 7 129,0-2-129,10 8 0,5-1-129,9-1-129,4-3-129,14-5-129,9-5 0,4-10-258,14 0-516,-6-20-2580,11-5-1548,-1-10-129,-1-10-387</inkml:trace>
  <inkml:trace contextRef="#ctx0" brushRef="#br0" timeOffset="15667.896">13720 10089 1419,'0'0'4257,"0"0"258,0 14-1161,0-14-1419,1 16-774,-1-16-387,12 13-258,-12-13 0,24 10-129,-10-10 129,6 0 0,3-11-129,5-5 129,-3-1-258,5-3 129,-5-2-258,0 1 258,-5-2-258,0 3 0,-8 2-129,-3 6 0,-4 0 129,-5-1-258,0 13 129,-5-15-129,5 15 129,-17-5-129,5 5 129,-5 1 0,-1 8 0,-2 5 0,-1 6 129,-2 4-129,2 5 0,-1 4 129,0-2 129,4 6-129,1-3 129,3 2 0,6-6-129,4 1 258,4 0-258,9 2 129,11-5-129,10 3-129,6-2 0,13 0-258,8 0-258,-2-13-2709,9-8-1548,3-3-387,-1-10-387</inkml:trace>
  <inkml:trace contextRef="#ctx0" brushRef="#br0" timeOffset="50292.876">11365 15258 903,'0'0'3483,"0"0"258,0 0-129,0 0-1935,0 0-903,0 0-258,3 5 387,-3-5-258,0 25 387,0-5-258,-1 14 129,-6 4-258,-3 15-258,-7 5 129,1 8-258,-5 4 129,0 1-129,-1-3 0,3-7 0,3-8-774,-1-20-645,11-5-2838,3-13-387,3-15-258,-3-19-387</inkml:trace>
  <inkml:trace contextRef="#ctx0" brushRef="#br0" timeOffset="50635.896">10919 15220 7611,'17'5'4773,"14"-6"-258,7-15-387,19-9-2064,11 0-2193,20-4 258,10-2-129,6-1 129,4 6-129,-3-2 0,-3 6 0,-13 7 0,-9 6-129,-14 5-129,-13-4-1677,-10 8-2322,-6 0-387,-12 0-387,-7 3 0</inkml:trace>
  <inkml:trace contextRef="#ctx0" brushRef="#br0" timeOffset="51343.936">11748 15502 2193,'0'-27'3870,"-4"10"387,4 17 0,-6-12-1032,6 12-903,0 0-1161,-1 8-516,1 6-387,3 6-258,6 8 0,-3-1-129,1 7 129,2 6 0,-4-3 258,0 7 0,-5-10 129,1 4 0,-3-17 258,2 1 129,-8-11-258,8-11 0,0 0 0,-4-16-258,4-9 0,5-6-258,3 1 129,-2-1-258,0 3 129,0 2 0,1 9 0,-2 2 0,-5 15 0,8-12 0,3 10-129,5-1 0,8-1-129,3-1-129,10 5-387,-5-16-2064,5 11-1935,3-2-387,-5 1 129,-7 1-645</inkml:trace>
  <inkml:trace contextRef="#ctx0" brushRef="#br0" timeOffset="51807.963">12166 15620 9030,'5'12'4773,"6"-4"-387,-11-8-258,16 0-4386,0-10-129,9 2 258,3-5 0,7 0-129,4-6 258,-2 1-129,5 1 258,-8-5-129,-2 6 129,-8-1 0,-6 3 0,-12 0 0,-6 14 129,-14-14 0,-7 7-129,-11 5 129,0 2-129,-3 0 0,-3 2 0,-4 11-129,6 2 0,0 7 129,4 6-129,2 6 0,3 0 0,4 7 129,7 3 0,5-5 129,7-1-129,4 2 0,10-6-129,11-4-387,3-21-1548,13 4-2580,9-11-258,0-7-258,6-7-387</inkml:trace>
  <inkml:trace contextRef="#ctx0" brushRef="#br0" timeOffset="52407.997">12492 15733 774,'16'8'2709,"-4"-1"774,-12-7-2064,0 0 387,20 8 0,-20-8 129,15 0-129,-8-5 258,16 5-258,-5-18-516,21 8-516,-2-13-387,7-2-258,7-6-129,-3-2-129,-2 1 129,-5 1 129,-10 2 0,-10 4 129,-11 6 0,-10 5 0,-10 4-129,-9 8 258,-5 2-258,-2 4-129,-3 13 0,-3 6-129,0 4 129,2 3-129,0 4 258,2-1-258,0 6 387,3-1-258,0-5 258,6-2 0,4 1-258,6-6 129,5-1-258,4-3 0,10-2-516,2-20-2064,15 5-2064,9-5-258,6-13-387,4-5 129</inkml:trace>
  <inkml:trace contextRef="#ctx0" brushRef="#br0" timeOffset="52800.019">13262 15513 8514,'-14'-8'4773,"-4"11"-258,-10 2-129,-3 4-4128,-4 3-258,-2-1 258,3 3-129,1-2 129,5 4 0,6-8-129,9 2 129,13-10-129,-7 22 0,13-12-258,9 2 129,7 2-129,3 2 0,1 3 0,-1 0 0,-1 9 0,-6-3 0,-4 4 129,-6 5 129,-7-4 0,-1 4 129,-9-5 129,-2 4 258,-7-14-258,2 1 129,-9-8-387,5-7-258,-1-5-258,-5-8-1032,5 1-3354,-3-5-387,2 0-258,-3-2-387</inkml:trace>
  <inkml:trace contextRef="#ctx0" brushRef="#br0" timeOffset="53568.063">13783 15582 3999,'25'5'3612,"9"-5"-1419,-22-13-774,2 5-3999,-2-6 645,9 10 1032,-10-6 903,-11 10 516,0 0 1161,-4-10 1161,-7 12 516,-17-2-129,4 15-903,-15-9-1161,7 14-645,-8-3 129,6 6-387,-3 3 0,6 6-129,0 3 129,9 2-129,1 3 0,9 2 129,3 0-129,9-1 258,2-5-258,15 1 129,7-11 0,10-2-129,8-8-129,3-3 0,7-9 0,0-3-387,1-1 129,-8-2-129,-5-1-258,-13-7-516,2 6-3225,-18 1-645,-11 3-129,0 0-387</inkml:trace>
  <inkml:trace contextRef="#ctx0" brushRef="#br0" timeOffset="54180.098">13551 15751 3999,'-15'13'4515,"15"-13"-129,0 0-258,-13 9-3483,13-9-129,6 3 258,13 5-129,-4-8 129,14 0 0,0-4 129,12 4-387,0-7-258,9 4-129,1 1-258,-4-1-516,6 3-2193,-9 5-2064,-11-2-258,-8-3-129</inkml:trace>
  <inkml:trace contextRef="#ctx0" brushRef="#br0" timeOffset="54693.128">14601 15276 6063,'-13'61'4773,"4"-21"-129,8 2-1548,1 20-2580,-1-1 258,1 12-258,0-2 0,0 4 0,-3-9 0,1-5-387,-1-4-516,-3-23-903,6-5-3354,-2-10-258,2-19-387,-1-10-129</inkml:trace>
  <inkml:trace contextRef="#ctx0" brushRef="#br0" timeOffset="55168.155">14398 15274 4386,'9'-12'4644,"-3"0"-387,18 5-258,5-3-3741,6-4-387,4-1 258,9-1 0,2 3 0,-1 0 129,4 1 129,-7 3 0,0 3-129,-8 1 0,-2 5 0,-10 4-129,-2 7 0,-9 2 0,2 9 0,-9 2-129,-4 5 258,-4 1 0,0 6 129,-15-8 129,0 6 258,-12-9-258,0 4 258,-12-15-129,0 2 129,-11-10-387,2 0 0,1-4-258,5-2-258,5 0-258,1-5-258,19 8-1935,-2-3-2580,19 0 0,0 0-774,0 0 645</inkml:trace>
  <inkml:trace contextRef="#ctx0" brushRef="#br0" timeOffset="55692.185">14818 15605 5289,'2'-18'4902,"9"17"-387,-11 1-387,26-4-3999,-7 2-1419,13 10 387,-3 3-129,8 10 129,-1-4 516,2 4 387,-1 4 258,-7-1 516,-1 9 258,-12-9-129,1 10 129,-16-5-258,1 10-129,-13-8-129,-3 4-129,-11-9-129,-1 2 0,-7-11 0,0-4-129,3-5 129,1-7-258,7-1 0,0-8-258,10-2 0,3-11-516,10 9-903,3-17-1677,9 1-1419,6-1-387,4-4 129</inkml:trace>
  <inkml:trace contextRef="#ctx0" brushRef="#br0" timeOffset="56024.204">15186 15658 129,'64'-47'3354,"-37"29"-1032,5 7-516,0 9-258,-9 2-258,4 13 129,-13 3-129,6 15-258,-13 0 0,5 10-258,-11 3-129,6-2-258,-7-2-129,2-2 129,-2-10 0,3-2 129,-3-14 0,0-12 129,0 0-129,8-26-129,-2-11-129,5-2-258,-3-4 129,2-1 0,-2 0 0,0 8-129,-3 12 0,0 9 129,-5 15-129,5-12 0,-5 12 0,12 0-387,9 7-1161,-3-2-3096,9-5-258,9 0-129,2 0 130</inkml:trace>
  <inkml:trace contextRef="#ctx0" brushRef="#br0" timeOffset="56660.24">16034 15579 9417,'-11'3'4644,"-11"-3"129,1 0-645,-7-3-4515,3 3 0,-2 0 129,-1 5-129,-1 2 129,0 2 387,7 0-258,1 7 258,4 1-258,6 3 129,3 4-129,5 7 0,3 3 129,5 5-129,4 2 129,1 2 0,3-6 0,-4-6 129,-1 3 129,-4-15 129,-1 3 0,-3-22 0,0 0-129,-13 0-129,5-8 0,1-8-129,3-9 0,4 1-129,0-7 0,10 3 129,6 1-129,10 5 0,8-3 0,9 0 129,6 5 0,10-1-129,4-1 129,3-3-129,3 3 387,-2-2-258,-5 4 258,-9 1-129,-7 9 258,-14-5 0,-9 9 129,-23 6-129,0 0-129,-7-6 0,-14 7-129,-10 4 129,-1 0-129,-5 4-129,-2 4 0,-1 3 258,8 4 0,0 1-129,8 3 129,1-2 0,11 7 0,6 3-129,7-1 0,15-2-129,11 0-258,19 0-258,1-19-1935,18 14-2580,7-9-387,10-3-258,-1-5-387</inkml:trace>
  <inkml:trace contextRef="#ctx0" brushRef="#br0" timeOffset="57008.26">17108 15461 9417,'-25'43'5031,"18"-17"-129,1 11-387,4 4-4257,-1 13-258,1 13 129,1 1 258,1 3-258,0 1 0,0-4 129,1-8-258,4-12 0,5-14-129,-10-34-903,30 0-3612,-12-27-387,-1-23-258,-3-15-387</inkml:trace>
  <inkml:trace contextRef="#ctx0" brushRef="#br0" timeOffset="57268.275">16796 15369 10191,'-39'10'5289,"29"-6"-387,10-4-129,0 12-4386,9-7-645,11-1 258,6-1 129,11 1 129,7-4 0,16 0 129,10 0-129,13 0 0,9-4-129,3-1-129,9 5-258,-8-2-516,11 9-2193,-15 1-2064,-14 2-129,-15 0-387,-15 7-129</inkml:trace>
  <inkml:trace contextRef="#ctx0" brushRef="#br0" timeOffset="58044.32">17491 15727 2967,'17'-19'3870,"-1"19"387,-16 0-258,14 12-3612,-2 17 0,-5 9 516,5 12 129,-12-3 258,12 16 0,-12-17-387,0 11 258,-5-21-258,4-2-129,-6-18 0,1-4-516,-4-12 0,10 0-129,-18-26 0,13-6-258,4-4 129,1-10-129,1 4 0,6-6-129,8 5 129,2 2 0,6 9-258,-1 7 129,4 6 129,-3 10 0,3 4-129,1 5 258,4 4-258,0 6 129,0 5-129,0 3 0,2 3-129,-1 0 258,3-1-387,1-1 387,4-7 0,2-8 0,3 2 0,2-6-258,8-3 0,-4-9 129,3 0 0,-8-5 258,-2 0 0,-9 2 129,-13-8 258,-8 6 258,-14-8 0,-2 8 0,-16-7-129,-4 10-129,-10-3-129,-1 7-129,-7 2 0,-1 7 129,-2 2 0,1 10-129,-2 9 258,5 10 0,-2 2-129,5 9 129,1 1-129,10 7 129,6-3-258,8 3 129,9-5-129,9-6-129,25-3-387,10-15-903,22 3-3612,10-8-258,10-7-516,5-8-258</inkml:trace>
  <inkml:trace contextRef="#ctx0" brushRef="#br0" timeOffset="59396.397">18453 15966 7998,'17'17'4515,"8"-13"-129,-10 1-1677,3-5-2709,8 0 0,2-4-129,4-3 129,2 0 0,2-9-129,-4 3 129,0-6 0,-3-2 129,-4 1 0,-4 2 0,-5 1 0,-10-5 0,-2 6 0,-4-1 0,-9 4-129,-5 4 0,-3 5 129,-6-4-129,2 1 129,-3 4 0,-1 3 0,0 0 0,1 0 0,0 0 129,3 0-129,2 0 129,0 5 0,3 0-129,2 3 129,1-2-129,13-6 129,-19 20-129,11-9 129,0 4 0,1-3 129,2-1-129,2 7 387,-2-4-387,5 1 0,-1-2 0,1 1 0,0-14-129,0 19 0,0-19-129,0 0 129,0 0 0,3 14-129,-3-14 129,0 0-129,0 15 129,0-15-129,-2 10 0,2-10 0,-1 19 0,1-19 0,0 15 129,0-15 0,0 15-129,0-15 129,4 16-129,-4-16 129,7 17-129,-7-17 129,17 21-129,-2-10 0,5 1 0,5-1 0,6-1-129,3 0 129,6-2-129,2-4 129,5-4-129,-3 0 0,8 0-258,-7-9-258,9 6-2709,-12-8-1677,-4-1-258,-9-3-516</inkml:trace>
  <inkml:trace contextRef="#ctx0" brushRef="#br0" timeOffset="61211.501">19433 15712 4386,'15'4'4773,"-15"-4"-129,0 0-516,0-7-2967,0 7-774,-8-4 129,8 4 129,-23-5 129,10 5 258,-10 0-258,2 4-129,-8-1-129,0 6 129,-3 2-387,-1 2 0,1 5-258,2-3 129,5 2-258,1 1 129,8 0-129,2-3 0,8 6-129,6 0 129,1-1-387,10 0 258,8 7 0,2-4 0,7 4 0,0 2 0,7-2-129,-4-1 129,1 1 129,-4-5-129,-5-5 258,-1 2 129,-8-7 0,-1 3 258,-13-15 258,5 15 0,-5-15 129,-18 18-129,-5-12 129,-2 8-129,-8 0 0,-3 1-387,-6-4 0,-3 6-258,-4 5-387,-5-16-2838,3 13-1935,-4-9-645,1-9 0,0-1-387</inkml:trace>
  <inkml:trace contextRef="#ctx0" brushRef="#br0" timeOffset="63796.649">15025 15956 3354,'0'0'4257,"-15"-2"-516,15 2-258,0 0-3612,0 0-774,0 0-516,0 0 129,0 0 387,-13-7 645,13 7 516,-21-1 258,10 1 0,-3 0 129,2 0 516,-1 0-129,13 0 0,-23-1-258,23 1-129,-17-8-258,17 8 0,-11-17-258,11 17 0,-8-21-258,4 5 0,4 0 0,0 0 0,0-2 0,0 5 0,6-5 129,1 6 0,3-8 258,7 8-129,0-1 129,8 1-129,4-1 0,4 2-129,1 2 0,-1 3 0,-1-1 0,-4 6 0,-4 1 129,-7 0 0,-2 0 0,-15 0 0,13 8 258,-13-8-258,5 10 129,-5-10-129,0 0 0,6 18-129,-6-18 0,0 0 129,0 0 0,9 11 258,-9-11 0,0 0 0,0 0 129,0 0 0,0 0 129,0 0-129,0 0-258,0 0 0,0 0-258,0 0 129,0 0-129,0 0 0,0 0 0,0 0 129,0 0-129,0 0 0,0 0-129,0 0 0,3 16 0,0-2 129,-1 0-129,3 4 129,1 5-129,-2 2 129,0 1 0,0 3 129,-2 2-258,0-3 129,0 1 129,0-3-129,-1 0 0,2-3 0,1-1-129,-1-3 129,0-6-129,-3-13 129,5 18-258,-5-18-129,5 12-516,-5-12-2322,0 0-1548,0 0-516,0 0-258</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1.374"/>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112 21 92 0,'-4'0'35'0,"4"-15"-18"0,4 8-20 0,-4 7 6 0,0 0-1 16,0 0 14-1,-4 0 7-15,0 7 2 16,0 1 2-16,0-1-9 15,-1 1 0-15,1-1-11 16,4-3-4-16,0 3 0 0,0-3-2 16,0-1-1-16,0 5 3 15,-4-1 0-15,0 1 3 16,0-1 1-16,0 0-1 16,0 1 1-16,-1 3 2 15,-3 0 2-15,4 4-5 16,-4 0-4-16,3 7-1 15,1 0-1-15,0 4 0 16,0 7 0-16,0 11 0 0,0 8 0 16,4-4 0-16,0 12 2 15,4-1-3-15,0 0-2 16,-4 4 2-16,0-8 2 16,0 4 0-16,-4 8-1 15,0 3-4-15,-1 0 0 16,1 4 0-16,4-3 2 15,-4-1 1-15,0 4 1 16,4-4 0-16,0 12 0 16,4 3-3-16,0-4 2 15,5 0 1-15,-1 1 0 16,0 3 0-16,1-4 0 0,-1 0-3 16,0 8 2-16,1-7 1 15,-1-1 2-15,0-3-1 16,0-8-1-16,1-4-2 15,-5 5 1-15,0-1 1 16,0 8 2-16,-4 7-3 16,0 3 0-16,0-3 3 15,0 0 3-15,0 4 2 16,0 7 1-16,0 4-4 16,4-7-1-16,1-1-1 15,-5-7-2-15,0-3 1 16,0-5 1-16,0 1 1 15,0 0 1-15,0-1 0 16,-5-3 2-16,1 0 1 0,0-4 1 16,0-3-2-16,-4 0-1 15,-1 3 1-15,1 0 1 16,0 8-1-16,4 3 1 16,-1-3-4-16,1 3 0 15,4 0-1-15,0-7-2 16,0 0 3-16,4-7 0 15,1-1 1-15,-5-6 0 16,4-9 0-16,-4-2 0 16,0-5 2-16,0-7 1 15,0-4-3-15,0-3-1 16,0-4 1-16,0 0 0 16,0-1-2-16,0-2 1 0,0 2-2 15,0 1 2-15,-4-7-2 16,-1 7 2-16,1-8-2 15,0 1-1-15,0-4 1 16,4-1 1-16,0 1-1 16,0 0-1-16,0-4-2 15,0 0 1-15,0 0 1 16,0 0 2-16,0-3-1 16,0-1-1-16,0-7-4 15,-4-4-2-15,0-7-24 16,4-7-10-16,0-8-28 15,4-11-10-15,0-7-18 16</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3.13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36 0 76 0,'-4'3'30'0,"4"1"-16"0,-4 0-10 0,4-4 12 16,0 11-5-1,0 0-3-15,0-4-2 16,-4-3 7-16,-1 3 3 0,1-3 1 15,0 0 2-15,4-1-4 16,-4 1-1-16,4-4-11 16,0 11-1-16,0-3 0 15,0-1 1-15,0 4 1 16,0 0 2-16,0 4-1 16,0 0 0-16,0 3-1 15,0 4 2-15,-4 1-1 16,4 6 2-16,-4 1-2 15,4 3 0-15,0 12-1 16,0 6 0-16,0 5 0 16,0 10 0-16,0 1-2 15,4-1 1-15,0 12-4 16,0-4 0-16,0 11 1 0,0-4 2 16,1 5-3-16,-5-5 0 15,4-3 1-15,0 7 2 16,0 7 1-16,0 4 1 15,0 4 0-15,5 0 0 16,-1-4-2-16,0 4-2 16,5 7 1-16,-1 0-1 15,-3-3 2-15,-1 0 1 16,0-1-1-16,1 1-2 16,-1 10 5-16,-4-3 1 15,0 0 2-15,0-7 0 16,1-1-2-16,-1-7 1 0,0 12-4 15,0-1 0-15,0-7-3 16,0 0-3-16,-4-1 2 16,0-2 2-16,0 10 2 15,0 11 1-15,0-3 0 16,4-8 2-16,5-3-3 16,-1-5-2-16,0 9 0 15,1-8 1-15,-1-12-3 16,0-3 0-16,-3-7 1 15,-5-8 0-15,0-3-3 16,-5-4 2-16,1-4 1 16,-4 0 2-16,0 0-1 15,-1 0 2-15,1 1 0 16,0-5 1-16,-1-7-2 0,1-4-2 16,0 1 1-16,4-8 1 15,-1-4-3-15,1-3 0 16,0-1 1-16,0-3 0 15,0 0-3-15,0-4 2 16,4-3 5-16,0 3 2 16,0-7-5-16,0 3 0 15,0 1-1-15,4 3 2 16,0 0-3-16,0 8 0 16,0 3-1-16,0 4 0 15,1 0 4-15,-5-4 1 16,0-11-8-16,4-3-2 15,-4-23-49-15,0-18-20 0,0-15-30 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5.02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0-2 112 0,'0'0'44'0,"4"0"-24"0,-4 0-15 0,0 0 13 16,0 0-8-16,0 0-3 15,0 0 0-15,0 0 2 16,0 0-4-16,0 0 1 0,0 0 4 15,0 0-4-15,4 4-1 16,-4-4 2-16,0 11 5 16,0 4-3-16,0 0 1 15,0 3-2-15,0-3-2 16,0 0 1-16,0 3-4 16,0 4-2-16,-4 1 0 15,4 2-1-15,0 5-3 16,0 3 2-16,0 4 3 15,0 11 1-15,4 8-1 16,0 7-2-16,5 3 1 16,-5 1-1-16,0-1 0 15,0 5 0-15,0-1-3 16,1 8 2-16,-1 3 1 16,0 4 0-16,0 0-5 15,4-4 1-15,1 5 2 16,-1 2 3-16,0 5 0 0,1 3-1 15,7 4 1-15,-3-4 1 16,-5-4-3-16,5 1-2 16,-5 10 4-16,0-3 1 15,0 0 0-15,1-4 1 16,-1 8-4-16,-4-12 0 16,0 12 10-16,1-1 3 15,-1 1-3-15,0-4-1 16,0-8 0-16,-4 4 0 15,0 4-2-15,0 0-1 16,0-4 1-16,0-3 1 16,-4-1-1-16,0-7-1 0,0 0 3 15,-1 4 3-15,1 3-6 16,0-3-1-16,4 0-2 16,0-4-2-16,0-11-2 15,4 4 1-15,-4-5 1 16,0 5 0-16,0-4 2 15,4 0 1-15,-4-7-1 16,0-5 1-16,0 5 0 16,0-8 1-16,-4-3 0 15,0-5 0-15,0 1-2 16,0 0-2-16,4 3 3 16,-4 1 0-16,4 3-1 15,0 4-2-15,0-4 1 16,0-3-1-16,0-5 0 0,0 1 0 15,0-4 2-15,-5-11 1 16,5-3 1-16,-4-9 0 16,0-2-5-16,0-9 1 15,0 5-5-15,4-8-1 16,4 0 3 0,-4 8-1-16,4 3 2 15,0-4-3-15,-4 4 1 16,4 4-5-16,1 4 1 15,-1-1 4-15,-4-3 2 16,0-3-14-16,-4-9-6 16,-1-17-93-16</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62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1 196 0,'0'-3'74'0,"0"3"-40"0,-4 0-27 16,4 0 20-16,0 0-10 15,0 0 1-15,0 0-7 16,0 0 1-16,0 0-7 16,0 0 4-16,0 0 1 0,0 0-1 0,0 0 0 15,0 0-5-15,0 0-1 16,0 0-3-16,8 3-3 16,-4 1-5-16,5 0 0 15,-1-4-18-15,0 0-8 16,5-4-37-1,-1 0-55-15,1 1 30 16</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7.86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0-2 132 0,'0'7'49'0,"5"-7"-26"0,-1 0-18 16,-4 0 13-16,0 0-4 15,4 0 2-15,0 0 0 16,-4 0-1-16,0 0-7 16,0 0 1-16,0 0 2 0,0 0-11 15,0 0-2-15,0 0-19 16,8 0-7-16,1-3-51 15</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04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68 0,'0'4'27'0,"0"-1"-14"0,4-3-18 0,-4 0 4 15,0 0-27-15,0 0-11 16</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2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0 168 0,'13'3'66'0,"-5"1"-36"0,0-4-15 16,-8 0 20-16</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18.32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8 0 354 0,'9'0'23'0,"-5"3"-14"16,-4 1-7-16,-4 0-46 0,-5 3-18 16,1-3-33-1</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5.637"/>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9 0 104 0,'-5'0'41'0,"1"3"-22"0,4-3-14 0,0 0 13 15</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5.33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21-6 132 0,'0'-7'52'0,"0"7"-28"0,0 0-19 15,0 0 11-15,0 0 2 16,0 0 1-16,0 0-8 16,0 0-4-16,0 0-4 15,0 0 4-15,0 0 3 0,0 0 1 16,0 7 3-16,0 1-1 16,0-1 2-16,0 0-6 15,0 4-1-15,0 1 0 16,0 2 2-16,0 1-3 15,0 4 1-15,0-1-5 0,0 1 0 16,0 3-1-16,0-4 1 16,-5 4 0-16,1 12 1 15,0-5 0-15,0-3 2 16,4 0-1-16,0 0 2 16,-4-4-4-16,4-3 0 15,0-1-1-15,0 1 1 16,0-5-4-16,0 1 0 15,0-4 1-15,0 0 2 16,0 0-3-16,0-3-2 16,4-4-1-16,-4-1 0 15,0 5-2-15,0-8 1 16,0 0-13-16,4 3-5 0,4 5-10 16,1-8-3-16,-1 3-62 15</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8:55:01.331"/>
    </inkml:context>
    <inkml:brush xml:id="br0">
      <inkml:brushProperty name="width" value="0.05292" units="cm"/>
      <inkml:brushProperty name="height" value="0.05292" units="cm"/>
      <inkml:brushProperty name="color" value="#00B0F0"/>
    </inkml:brush>
  </inkml:definitions>
  <inkml:trace contextRef="#ctx0" brushRef="#br0">20031 16038 3354,'0'0'3999,"0"0"-258,0 0-1935,0 0-1548,0 0 0,0 0 258,0 0-129,0 0 129,0 0 129,0 0 0,0 0 0,0 0-258,4-6 0,-4 6-129,0 0 0,0-15-129,0 15 129,-5-17-258,5 5-258,-2-2 129,2 1 129,0-4-258,7 2 0,1-3-129,3 8 0,-3-8-129,5 10 129,-13 8 129,20-13 0,-20 13 0,17 0 0,-17 0 258,14 19-129,-8-1 258,-2 3-129,-2 0 258,-2 0 129,0 7 0,-9-6-129,-1 7 387,-6-5-258,1 1 129,-5-6-258,4 1 0,-1-4-258,4-1 258,0-7-129,13-8-129,-18 11 0,18-11-129,-10 0-516,0-12-387,7-3-2193,3-1-1032,-7-13-387,7-1 1</inkml:trace>
  <inkml:trace contextRef="#ctx0" brushRef="#br0" timeOffset="393.022">20399 15545 2580,'14'60'3741,"0"-21"-129,-13-14-129,7 21-3612,-4 2-258,1 11-258,-3 6 774,-2 7 0,0 3 387,-12 2-129,3 7 387,-8-13 258,7 4-387,-6-14 387,6-5-774,-3-16 0,6-3-129,1-11-129,1-14-516,5-12-903,0 0-1935,-9-12-1161,9-7 0</inkml:trace>
  <inkml:trace contextRef="#ctx0" brushRef="#br0" timeOffset="653.037">20283 16161 1548,'-3'-38'3096,"3"25"-1290,0 13-258,0-15-645,0 15 0,0 0 0,15 0 129,-15 0 129,15 4 129,-15-4-129,22 7-258,-11-7 0,11 5-258,-5-4 0,8 3-258,-3-4-129,5 6 0,1-2-129,0-4-258,3 5-1032,-7-5-2451,0 0-774,5 0-645,-10-4 387</inkml:trace>
  <inkml:trace contextRef="#ctx0" brushRef="#br0" timeOffset="1352.077">21574 15354 6063,'0'0'4644,"0"0"-645,-4 11-1032,-9-7-2838,-3 3-129,-1 3-258,-8 4 258,-3 3 0,-4 3 0,-4 6 0,-3 3 0,-1 1 129,3 3-129,-3-1 129,6 1 0,3-3-129,7-1 0,6-4 129,5-2-129,10 2-129,4-2 129,14 4-258,6-5 0,10 7 0,3-2 0,6 4 0,-3 0 129,4 1-258,-6-1 129,-3-4 258,-6 2-129,-9-4 258,-1-2 129,-10-5 258,1 0 0,-7-18 0,-1 21 258,-12-15-129,-2 3-129,-8-6 0,1 2 0,-9-5-387,1 0 129,-2-3-258,2-3-129,3-1-129,1-3 0,6 5-258,6-8 0,14 13 0,-20-16-258,20 16-645,-6-16-2451,6 1-645,6 4-258</inkml:trace>
  <inkml:trace contextRef="#ctx0" brushRef="#br0" timeOffset="1620.092">21748 15945 5160,'17'18'4257,"5"-18"-774,-20-14-1161,13 9-5418,-1-9-387,6 4 0,-3-7 516,6 7 775</inkml:trace>
  <inkml:trace contextRef="#ctx0" brushRef="#br0" timeOffset="1953.111">21930 15850 1,'16'-31'1934,"-6"17"1,-10-1-645,0 0-645,-10 3-774,0-3-645,-7 7 0,-3 4 129,-6 3 516,-2 1 645,-2 6 0,-4 6 645,2 5 258,-2 3 516,6 2-387,-1-1-258,6 8-258,3-3-387,7 6-129,4-6-129,7 6 0,2-8-258,6 5 258,5-7-129,9 0-129,1-6 129,4 0 0,1-7 129,4 1-258,-1-9 129,1 1 0,-2-2-129,0-2-129,-1-3 0,-1-5-387,0 7-258,-7-8-258,8 11-1161,-9-6-1806,-3-5-516,6 7 0</inkml:trace>
  <inkml:trace contextRef="#ctx0" brushRef="#br0" timeOffset="2601.148">22123 15717 3870,'11'12'4128,"-11"-12"0,0 0-258,3 17-3354,-3-17-903,0 29 258,0-6 258,-1 0 258,1 9 387,-2-5-129,2 11 258,-2-12-258,2 10 129,-3-14-258,3 1-258,0-4 0,0-2-258,0-17 0,8 14 0,-8-14-129,17 0 129,-4-5-129,2-14 0,5-5 129,2-8-129,3-6 129,2-2 0,3-7 0,1 1-129,2 5 129,-5 3 0,-1 8 0,-2 7-129,-6 9 0,-2 5 0,-2 9 129,-3 4 0,-4 11 0,0 6 129,-2 5 0,1 3 0,-3 2 129,2 3 0,-5 2 0,2 2 0,-3-11 0,1 6 0,-1-6-258,0-2-129,2-6-258,-2-4-129,2 1-387,-2-16-387,0 0-1935,11 1-1548,-9-11-258,6-9 129</inkml:trace>
  <inkml:trace contextRef="#ctx0" brushRef="#br0" timeOffset="2917.166">22836 15286 7224,'4'77'4773,"-1"-42"-129,5 11-645,1 2-3870,-2 8-129,2 4 0,-4 3 258,0 10-129,-5-11 0,0 7 0,0-11 0,-5-5 0,1-7-258,-6-12-774,10-10-3225,0-14-645,0-10-129,3-17-258</inkml:trace>
  <inkml:trace contextRef="#ctx0" brushRef="#br0" timeOffset="3186.182">22864 15588 4128,'0'53'4386,"6"-28"-129,-6-25-258,6 20-3354,8-11-387,0-4 0,8-1 258,-2-4-258,7-1 129,2-7-258,8 1 0,1-3-129,-1-5-516,9 6-3096,-2 2-903,-7-3-387,2 6 129</inkml:trace>
  <inkml:trace contextRef="#ctx0" brushRef="#br0" timeOffset="3781.216">23221 15947 3354,'50'-6'3612,"-29"-7"-258,15 11-258,-1-12-3483,0 6-516,-5-11 516,3 8 0,-5-4 516,-7 3 645,2 5 129,-12-9 129,5 12 0,-13-10-258,-3 14-129,0-16-258,0 16-129,-21-13-129,1 9 0,-3 1-129,-6 3 0,-1 0 0,-2 6 258,-3 2-129,3 6 129,0 3 0,3 4 129,0-2-129,9 11 129,-3-4-258,6 10 387,1-5-258,7 7 129,-1-8-129,5 9 0,4-4 0,1-3 129,4-2-129,8-1 0,3-7-258,5-4 129,5-7-129,5-10-129,6-5-387,-2-14-645,11 3-774,-10-17-1677,1 0-1161,3 1-516,-8-3 387</inkml:trace>
  <inkml:trace contextRef="#ctx0" brushRef="#br0" timeOffset="4297.245">23650 15862 5160,'18'3'4644,"-18"-3"-903,15 2 129,-15-2-3999,10 14-258,-8 6 129,-1 1 258,-1 11 387,0-5 129,-1 14 516,-7-12-129,7 12 0,-3-17-129,4 5-258,0-13-258,11-9-645,12-7-258,-1-16-129,18-5 0,-1-15 258,10 2 258,0-15 129,3-1 258,-1 4 258,-8-1 387,1 17 129,-17 2-387,1 10-129,-8 6-258,-6 12-129,-4 13-258,-9 9 0,3 7 0,-4 5 0,0-1 129,-4 6 129,2-3-129,-2-1 129,-1-4 0,1-6-387,4 1-2709,1-4-1419,-1-12 129,0-10-645</inkml:trace>
  <inkml:trace contextRef="#ctx0" brushRef="#br0" timeOffset="5144.294">24532 15823 5805,'-6'16'5031,"-5"-5"-387,-1-5-387,-2-6-2967,5 11-903,-8 1-129,3 4 0,-3 0 0,1 10-129,0-1 0,4 3 129,-2-3-129,3 4 0,2 0-129,3 2 129,-1 3-129,6-4 0,1-1 129,0 2 129,8-4-258,5 1 129,8-8 0,5-2 0,4-7 129,6-4-129,6-7-129,5-5-129,2-9 0,4-6 0,-1-4 0,-7-5-129,3-3 0,-9 2 0,-4-2 129,-8 5 0,-7 1 0,-9 1 129,-5 1 0,-6 5-129,-6 4 0,-8 2 129,-6 9 0,-5 2-129,-4 2 258,-3 6-258,-1 5 129,1 5 129,0 2-129,1 2 129,2 1 129,7 5 0,3 6 0,10 2 129,5 9-129,6 7 129,16-1 0,11 5-645,12 5-129,0-10-2838,14-3-1548,7-4-387,-1-16-516</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6.53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0 134 140 0,'4'-4'55'0,"1"0"-30"0,-5-3-27 0,4 3 9 15,0-3-5-15,0-1 1 16,4 1 2-16,1-4 4 16,-1 0-4-16,9 0 4 0,-5 0 3 0,1-1-2 15,-1 5 2-15,1 0-5 16,-1-1 1-16,5 5-5 15,-1-1 0-15,5 0 3 16,-4 0 1-16,-1 4-3 16,1 0-3-16,0 4 4 15,-5 4 4-15,1-1-3 16,-5 4-1-16,-4 4 0 16,0 0 1-16,-4 3-3 15,-4 4 0-15,-4 0-3 16,0 1-1-16,-5-1 1 15,-4 4 0-15,1 3 0 16,-1 5 0-16,0-5 0 16,1 1 2-16,-1-4 1 0,1 0 3 15,3-4-1-15,1 0 0 16,-1-4-6-16,1 5-1 16,3-9 1-16,5-3 2 15,0 4 0-15,4-4-1 16,0 0 3-16,4 1 2 15,4-1 0-15,1-4 2 16,-1 0-2-16,0-3 2 16,5 0-2-16,-1 0 2 15,5-4-4-15,4 0 0 16,0 0 1-16,-1 0 0 0,1 0-5 16,0 0 1-16,0-4 0 15,-5 4 2-15,1-4-3 16,-4 4 0-16,-1-4-1 15,1 4-2-15,-5 0-13 16,0 0-4-16,-4 0-27 16,5 0-11-16,-5-7-38 15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7.765"/>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 69 124 0,'-4'4'46'0,"8"-4"-24"0,-4 0-24 0,0 0 9 16,4-4-5-16,0 0-2 16,0-3 5-16,5-1 1 15,-1 1 9-15,4 0 4 0,1-1 0 16,-1 1-2-16,5 3-9 15,-5 0-1-15,5 1 0 0,0-1-1 16,-1 0-1-16,1 1-6 16,0 3 1-16,3 0 2 15,-3 0 1-15,0 3 3 16,-5 1 3-16,1 3-4 16,-5 1-1-16,0-1 0 15,1 1 2-15,-5 3-3 16,0 0-2-16,0 0 0 15,-4 0-1-15,0 0 0 16,-4 4 2-16,0 0-1 16,0-4 2-16,-5 4 2 15,1-1 2-15,0 1 1 16,-1-4 0-16,1 0-7 0,0 0 0 16,-5-7 1-16,5 3 1 15,4 1-4-15,0-1-1 16,-1 1-2-16,5-8 3 15,5 3 0-15,3 1 3 16,4 3-3-16,1-3 0 16,-1 0-4-16,1 3 1 15,-1 1 2-15,-3-1 3 16,-1 0 0-16,0 5-1 16,-4-1 1-16,1 3-1 15,-1 1-3-15,0 0 2 0,-4 0 1 16,0 0 0-16,-4 3 2 15,-5 1 1 1,1-5 3-16,-4-3 3 16,3 1 2-16,-3-1-1 15,-1 0 1-15,1-4-6 16,-1 1-1-16,1-5-2 16,-1 1-2-16,1 0-4 15,0-4 0-15,3 0-7 16,1 0-1-16,0 0-6 15,3 0-4-15,5-4-21 16,5 0-10-16,3-3-36 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6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74 6 156 0,'0'-4'57'0,"4"4"-30"0,0-4-36 15,-4 4 7-15,4 0-12 16,0 0-2-16,1 0 7 0,-1 0 2 16,0 0 16-16,-4 0 8 15,0 0 3-15,0 0 3 16,0 0-4-16,0 0-2 15,0 0-9-15,0 0-3 0,0 0 1 16,0 0-1-16,0 0 0 16,0 0-1-16,0 0 2 15,0 8-1-15,0-1 2 16,0 1-2-16,-4-1 0 16,0 4-3-16,-1 0 1 15,1 0-2-15,0 4 2 16,0 4 0-16,0 3 1 15,0 0 0-15,-5 4 2 0,-3 0-1 16,4-4 0-16,-1 4-1 16,5 3 0-16,0 5 2 15,0-9 1-15,0-2-3 16,-1-1-1-16,1 0-1 16,0-3-2-16,0-1 3 15,4-3 2-15,4-4 0 16,4 0 0-16,5-4-3 15,4-3 1-15,12-4-2 16,-4 0-1-16,0 0 1 16,4-4-1-16,0 1 0 15,0-1 2-15,0 0-3 16,-4 4 0-16,0-3 5 0,-4-1 2 16,0 4-5-16,-1 0 0 15,1 0-1-15,-4 0 2 16,-5 0-10-16,-3 0-2 15,-9 0-6-15,4 0-1 16,-4 0-12-16,0 0-7 16,0 0-42-1,-4-4-42-15,-5 1 39 16</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48.98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 0 168 0,'-5'0'66'0,"5"3"-36"0,0-6-40 15,0 3 9-15,0 0-2 16,0 0 3-16,0 0 12 15,5 11 7-15,-1 0-10 16,-4-4 9-16,4 8 2 0,-4 3-2 16,4 1 0-16,0-1-10 15,0 5-5-15,0 3-2 16,1-1-1-16,-1 1 0 0,0 0 0 16,0 0-3-1,4 0 0-15,1-4-40 0,-5 0-17 16</inkml:trace>
</inkml:ink>
</file>

<file path=ppt/ink/ink74.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4:05.066"/>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0 0 0</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38.073"/>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311-7 116 0,'-5'0'44'0,"1"4"-24"0,0-1-19 15,4 1 11-15,0-4-8 16,0 0-2-16,0 4-4 16,0-4 1-16,0 4 1 15,0-1 0-15,0 1 0 16,0 0 2-16,0-1 3 16,0 5 4-16,0-1-2 15,-4 1 1-15,0-1-3 0,0 4 0 16,-5 0-3-1,1 4 1-15,0 0 0 0,-1 3 1 0,1 1 0 16,0-1 4-16,-1 4 5 16,1 1-3-16,4-5 0 15,0 1-4-15,0-1 1 16,4 1-2-16,0-1 0 16,0 1-1-16,0 3 0 15,0-4 2-15,0 1 1 16,-5 7-1-16,1-4 1 15,0 0-2-15,0 4 2 16,0-4-4-16,-5 4-2 16,5 0-3-16,0 0 1 0,0 0 1 15,0 3 0-15,4 4 2 16,0 1 1-16,4 3-4 16,4 0-1-16,1 0-2 15,-1-4 3-15,0-3 2 16,5-1 2-16,-5 4-4 15,0-3 1-15,1 0 0 16,-5-5 2-16,0 12-1 16,-4-7 2-16,0 0 4 15,0-1 4-15,-4 1-6 16,0-4-1-16,0 0 2 16,-1-1 1-16,5 1-3 15,0 0-3-15,0 0 0 16,0 4-1-16,0-1-3 0,0 5 2 15,0-5 1-15,5 1 2 16,-1-1-1-16,-4 5-1 16,0-1 1-16,0 0-1 15,0 0-3-15,0 4 2 16,-4-3-4-16,-1-1-1 16,1 4 7-16,0-4 6 15,0 4-10-15,4 8-2 16,0 3 6-16,-4 0 6 15,4 0-3-15,0 0-2 16,0 0-1-16,0 0-1 0,0 0 0 16,0 0 2-16,0 0-1 15,0-7-1-15,0-4-2 16,0 0 1-16,4 0 1 16,0 0 2-16,0 4-3 15,-4-1 0-15,0 5-1 16,0-5 0-16,-4 19 0 15,-4-3 0-15,-1-4 2 16,1-1 0-16,-4 1 0 16,-1 4 2-16,5-8 3 15,-1 0 2-15,5 0-3 16,0 0-1-16,4 0-3 16,0-7-1-16,0-4-1 15,0-4 0-15,0 0 2 16,-8-3 0-16,0 14 2 15,-1 1-1-15,-3-8 2 16,-1 3 0-16,1 5 1 16,-1-5-2-16,5-3 1 15,0 0-2-15,-1 0-1 16,5 0 1-16,0 0 1 16,0 0-3-16,4-3 0 15,0-1 3-15,0-4 1 16,0 8-1-16,-4-3 1 15,4-5-2-15,0-7 2 16,0 1-2-16,0-5 2 16,0 4-2-16,-4-3-1 15,4-4-2-15,-5 3 1 0,1 4 1 16,4-7 0-16,-4-4 0 16,0 15 0-16,4 0 0 15,0-4 2-15,-4 0-1 16,4 1 2-16,-4-5-4 15,4 0-2-15,0 1 2 16,0-1 2-16,4-3 0 16,-4 0 2-16,4-4-4 15,-4-3-2-15,0-1-1 16,0-7 3-16,4 7 0 16,-4-7 3-16,0 0-1 15,0 0-1-15,4 8-2 16,0-1 1-16,1-3-1 15,-1 11-2-15,0-4-2 0,-4 0 1 16,4 0 1-16,-4-4 2 16,0 1-4-16,0-8 2 15,0 0-9-15,4-8-4 16,4-14-22-16,1-15-10 16,7-22-47-1</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40.190"/>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132 1 88 0,'-8'0'35'0,"4"-4"-18"0,0 8-18 15,4-4 7-15,0 0-2 16,-4 0 0-16,-1 0 6 16,1 4 4-16,0-1 4 15,0 1 3-15,0 0-5 16,4 0 1-16,0-1-8 16,0-3-1-1,0 8-2-15,0-1-1 0,0 4-3 16,0 0 1-16,0 4 0 15,0 0 1-15,-4 3 0 16,-1 4 0-16,1 1 2 16,0 3 1-16,0 7-3 15,0 8-1-15,0 3 1 0,0 0 0 16,-1 1-2-16,5 3 1 16,0-4-2-16,0 0-1 15,0 1 1-15,0-4-1 16,0 7-3-16,5-4 2 15,-5 0 1-15,0 4 2 16,0 8 1-16,0 3 1 16,0-3 0-16,4-1 0 15,0-3 0-15,0 7 2 16,-4-4-3-16,0 1-2 0,0 3 0 16,0-3-1-1,0 6 0-15,-4 5 2 0,4 0 1 16,-4 3 1-16,0-4 2 15,-1-3 3-15,1-4 0 16,0 1 0-16,0-1-5 16,0-7-1-16,4-1 1 15,0 1 0-15,0 0-2 16,0-4-2-16,0-4 3 16,0 1 0-16,-4 3-1 15,4-8-2-15,-5 1 1 16,5 0-1-16,-4-1 0 15,0 5 0-15,0 3 2 16,0-7 1-16,0 3 1 16,-1 0 0-16,1 1-2 0,4-1 1 15,0-3-2-15,0-4-1 16,0-4 1-16,4 0-1 16,1 1 0-16,-1-5 0 15,0 1 0-15,0-4 0 16,0-4 0-16,0 4 2 15,-4-4-1-15,5 0 2 16,-5 0-2-16,0-3 2 16,0 7-4-1,0-8 2-15,0 1 2 16,0-5-1-16,4 1-2 16,0 0 1-16,-4-4-4 15,4 0 2-15,-4-3 1 16,4-1 0-16,-4 0 0 15,0 1 0-15,0-4-3 16,0 7 2-16,0-11-6 16,0 0-3-16,0 0-14 15,9 0-7-15,-1-4-11 16,0-3-1-16,0-1-50 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41.346"/>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341 1 148 0,'-13'8'55'0,"9"-1"-30"0,-4 0-18 0,4 1 15 16,-1-1-2-16,-3 4 3 15,0 0-4-15,-1 1-2 16,-3-1-9-16,-1 0-1 0,1 3 3 16,-1 1-2-16,5 0 1 15,0 0-5-15,0 0-3 0,-1 3 0 16,5 1 1-16,0-1-3 15,0 4-2-15,4 1 2 16,0 6 2-16,0 1 0 16,0-4 2-16,-4 3 0 15,-1 4 1-15,1 4 0 16,0 8 0-16,0 7 0 16,0-1 2-16,0 1-3 15,-1 4 0-15,1-1 1 16,0-3 0-16,0 0 0 15,0-1 0-15,0 9 2 16,-1-1 3-16,1 4-2 16,0 3 1-16,0 1-1 15,0-4 1-15,0-4-2 16,0-7 1-16,4-4-4 16,-5 0 0-16,1-4-1 0,0 0 1 15,4-7-2-15,-8 0 2 16,4 0-4-16,-1 0 0 15,-3 4 1-15,0 0 0 16,4-1 2-16,-5 1 3 16,5-4-4-16,0 0-1 15,0-4 0-15,0 1 2 16,-1-9-3-16,1 1 0 16,0 0 1-16,0 0 2 15,0-4-3-15,0 1 0 16,4-1-1-16,-4 0 0 15,4-7 0-15,0 11 0 0,0-8 0 16,0-3 0-16,0 3-3 16,4-3 1-16,0 0-7 15,0 0-1-15,0-4-4 16,4 0-1-16,1-4-8 16,-1-3-4-16,5-4-17 15,-1-4-9-15,5-10-36 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4:42.351"/>
    </inkml:context>
    <inkml:brush xml:id="br0">
      <inkml:brushProperty name="width" value="0.93333" units="cm"/>
      <inkml:brushProperty name="height" value="0.93333" units="cm"/>
      <inkml:brushProperty name="color" value="#808080"/>
      <inkml:brushProperty name="fitToCurve" value="1"/>
    </inkml:brush>
  </inkml:definitions>
  <inkml:trace contextRef="#ctx0" brushRef="#br0">148-3 220 0,'-12'22'82'0,"7"-18"-44"0,1 4-42 16,4-8 15-16,-4 11-6 15,0 0 0-15,0 0 1 16,0 0-3-16,-1 0 5 0,1 0 2 15,0 0-3-15,0 8-2 16,0-5 4-16,0 1 2 16,-1 4-6-16,1 3-3 15,4 4-4-15,0 0 1 16,0 3 3-16,-4 8 1 16,0 4-1-16,0 3 1 15,0-3 0-15,0 0 1 16,-1 7-2-16,1-4 1 15,0-3-2-15,0-1 2 0,0-3-4 16,0 8 0-16,-1-4 1 16,1-1 2-16,0 1 3 15,0 3 2-15,4 4-1 16,0 4 1-16,0-4-2 16,4-7 0-16,0 0-3 15,0-1 1-15,1-3-2 16,-5-4-1-16,0 1 1 15,0-5-1-15,-5-3 2 16,1 0 3-16,0 7 0 16,0-3 0-16,0-8-3 15,0 8 1-15,-1-4-2 16,5-4-1-16,0-4 1 16,0-3-1-16,0-7-3 15,0 6 2-15,0-10 1 0,0 7 0 16,0-4 0-16,0 1 0 15,0-1 0-15,0-7 0 16,0 8 0-16,0-1 0 16,0 0-3-16,0 5 2 15,0-1-4-15,0 0 1 16,0 0-3-16,0 0 0 16,0-4-7-16,0 4-4 15,0-11-19-15,0-11-6 16,0-11-71-1</inkml:trace>
</inkml:ink>
</file>

<file path=ppt/ink/ink79.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5:09.881"/>
    </inkml:context>
    <inkml:brush xml:id="br0">
      <inkml:brushProperty name="width" value="0.26667" units="cm"/>
      <inkml:brushProperty name="height" value="0.26667" units="cm"/>
      <inkml:brushProperty name="color" value="#FFFF00"/>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1T05:25:56.91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50"/>
    </inkml:brush>
  </inkml:definitions>
  <inkml:trace contextRef="#ctx0" brushRef="#br0">15065 3530 645,'-11'0'1806,"11"0"-129,0 0-129,0 0-258,0 0-129,0 0-258,-11 4-129,11-4-258,0 0 0,0 0-129,0 0 129,-12 8-129,12-8-129,0 0 258,0 0-258,0 0 129,-5 11-129,5-11 0,-2 10-129,2 2 129,0-12 0,-2 26 129,-1-11-129,3 6 129,-2-1-129,2 5 258,-2 1-258,2 4 0,-2 2 0,2 5-129,0-1 129,0 1-129,0-5 0,0 3 0,0-5 0,0 2 129,0-11-129,0-1 129,0-5-258,0-3 129,0-12 0,0 15 0,0-15 0,0 0 129,0 0-258,0 0 129,0 0 0,0-13-129,-4 2 0,4-4-129,-1-3 0,-4-7-129,4 3 0,-6-4-258,4 5 0,-5-7 129,5 4-129,-4-2 258,2 6-129,-1-1 129,3 4 129,2-3 0,-1 3 129,2 2 0,0 1 0,4 2 0,-4 12 0,12-18 0,-12 18 0,9-13 0,-9 13 0,0 0 0,13-9 0,-13 9 129,0 0-129,12 0 129,-12 0-129,9 9 258,-9-9-129,13 23 0,-4-8 0,2 4 0,3 3 0,0 3 0,4 0 129,2 8-129,1-4 129,3 2 0,-1 1 129,0 0-258,0-2 129,1-1 0,-5-6-129,-1-3 0,-1-4 129,-4-3-129,1-4 0,-14-9 129,18 5-129,-18-5 129,13-14-129,-10-1 0,-2-9 129,0-5-129,-1-9 0,0-2-129,0-6 129,-2 0-129,-1 1 0,1-2 129,-1 5-258,3 4 129,0 6 0,0 4-129,0 9 129,0 4-258,0 15 129,5-17-129,-5 17 0,0 0-258,11 10-516,-11-10-1806,3 16-1032,0-3-258,-2-2-129</inkml:trace>
  <inkml:trace contextRef="#ctx0" brushRef="#br0" timeOffset="876.05">15690 3655 1548,'0'0'1806,"0"0"-258,0 0 258,0 0-129,7 11-129,-7-11-258,4 27-129,-4-8-258,6 6 0,-5 3-387,5 7 258,-3-5-258,3 7 0,-2-5-129,3 0-129,-2-4 0,1 0-129,-1-11 0,0-1-129,1-4 0,-6-12-129,8 18-258,-8-18-1161,0 0-2193,0 0 0,0-14-387,0 14 258</inkml:trace>
  <inkml:trace contextRef="#ctx0" brushRef="#br0" timeOffset="1440.081">15685 3629 129,'20'-16'2064,"-7"10"-129,0-4-129,0 2 0,2 3-129,-3-2-129,2 7-129,-3-2-258,4 2 0,-4 0-387,3 10 0,-2-6-129,1 9-129,-2-3-129,3 3 0,-4-4-129,3 6 0,-13-15 0,17 21 0,-17-21 0,11 22-129,-11-22 129,5 24-129,-5-15 129,0 4 0,-1-1-129,-8 1 0,9-13 129,-16 19-129,2-12 0,2 0-129,-3-1 129,0-3 0,-3-1 0,6 0-129,-4-2 0,2 0-129,3 0 0,0-3 0,11 3-129,-16-6-258,16 6-645,0 0-1548,-11-6-1548,11 6 0,0 0-387</inkml:trace>
  <inkml:trace contextRef="#ctx0" brushRef="#br0" timeOffset="2456.14">16168 3947 774,'0'0'1677,"0"0"-129,-5-12-258,5 12 258,0 0-129,0 0-129,5-5 129,-5 5-129,11-2-129,-11 2-129,20-2 0,-9-1-258,8 3 129,-2 0-258,10 1 129,0-1-258,8 1-129,-2-1 0,6 3-129,-3-3-129,4 1 129,-3 0-129,0 4-129,-3-5 129,-1 3-129,-5 0 0,-4-2 0,-5 2 0,-1-2 0,-6-1 0,-12 0-129,14 4 129,-14-4-129,0 0-387,0 0-903,0 0-2580,0 0-129,0 10-387,0-10 258</inkml:trace>
  <inkml:trace contextRef="#ctx0" brushRef="#br0" timeOffset="3100.177">16658 3824 129,'0'0'2580,"11"3"-1032,-11-3-258,0 0 387,15 0-258,-15 0 0,16 0 0,-3 4-129,-13-4-258,23 15-258,-11-9 0,6 6-258,-4-3 129,4 3-129,-2-5-129,5 5 0,-2-4-129,-1 1 258,0-4-258,0 4 0,-1-3-129,0 3 0,-4-4 0,-2 3-129,0-1 129,-11-7-129,18 11 129,-18-11-129,12 11 129,-12-11 0,0 0 129,5 13-129,-5-13 0,0 0 0,-7 16 0,7-16-129,-19 16 129,9-8-129,-3 1 0,-1 1 0,-3-3 0,2 5 129,-3-3-129,2-1 0,-3 2 129,4-2-129,-3-2 0,3 2 129,2-2-129,1-1 0,12-5 0,-19 10-129,19-10 129,-11 7-129,11-7 0,0 0-129,0 0-387,0 0-1419,0 0-1806,0 0-387,0 0-516,11-9 387</inkml:trace>
  <inkml:trace contextRef="#ctx0" brushRef="#br0" timeOffset="3824.218">17574 3572 129,'0'13'3096,"4"-1"129,-4 0-1290,0-12-258,7 24 0,-3-12-387,6 10-129,-4-5-129,5 11-387,-2-4 129,1 6-387,1 2 0,-2 5-129,1-4 0,-1 1 0,-2-3 129,1-2-258,-3-4 0,1-3-129,1-6 0,-4-4 0,2 0-645,-5-12-903,0 0-2193,0 0-129,0 0-387,0 0 129</inkml:trace>
  <inkml:trace contextRef="#ctx0" brushRef="#br0" timeOffset="4392.251">17521 3575 1935,'5'-17'3096,"10"-6"-516,-5 9-774,3 2-129,-3-1-387,4 6-258,-3-1-258,4 8-258,-3-1 0,2 1-129,0 3-129,1 3 129,0 5 0,1 1-129,-1-3 0,0 4 129,2-1-129,-1 2 0,-2-1 129,-1 1-129,-13-14 0,19 22 0,-19-22 0,3 24 0,-3-24-129,-6 22 129,-5-10-129,-1 3-129,-3-2 129,-2 0-129,1-2 0,-2 1 0,1-2 0,-1-2 0,-1-2 0,4-1 0,0-1-129,1-3 129,14-1-129,-18 0-258,18 0-258,0 0-1161,0 0-2064,0 0-258,0 0-129,0 0-129</inkml:trace>
  <inkml:trace contextRef="#ctx0" brushRef="#br0" timeOffset="5204.297">17883 3859 258,'0'11'1677,"0"-11"387,1 15-258,5-1 129,1-1-258,2 3-129,-1-2-387,5 7 0,-4-5-258,5 5-258,-6-4 0,2 3-129,-1-5 0,0 1-129,-4-1-129,1-2 0,-6-13-129,10 18 0,-10-18 0,4 11 129,-4-11-129,0 0 129,0 0 0,0 0-129,0-7 0,0 7 0,-11-24 0,6 8-129,-3-3 0,-1 2 0,1-2 0,2 1 0,1 2 0,1 3 0,3 3 0,1-3 0,0 13 0,6-18 0,-6 18 0,19-18 0,-7 10 129,4-1-129,-2-2 0,3 5 0,0-2 129,1 4-129,-3 1 0,0 3 129,-2 0-129,-1 0 0,-12 0 0,18 5-129,-18-5-387,11 11-1032,-11-11-2322,10 13 129,-10-13-774,7 15 387</inkml:trace>
  <inkml:trace contextRef="#ctx0" brushRef="#br0" timeOffset="5844.334">18320 3967 774,'17'0'2451,"-2"-7"-1032,0 2-129,-2 3 129,1-3-387,0-1 129,0 2 0,-14 4-129,22-12-387,-22 12 258,15-14-258,-15 14-129,7-15-258,-7 15 258,0-13-258,0 13 0,-4-14 0,4 14-129,-12-17 0,12 17-129,-17-14 0,17 14 0,-21-8 0,9 8 0,1 0 0,-2 3-129,13-3 129,-24 17 0,14-5 0,-1-2 0,0 2 129,3 0-129,-3 3 258,6-2-129,-2 4 0,3-2 129,-1 3-129,3-1 129,1 1 0,1-3-129,1 2 258,1-4-129,6 3 0,-4-4 0,9 3-129,-1-3 0,2 1 0,2-2-129,1-2 129,4 1-258,1-7-129,4 4-645,0-7-2580,4-3-387,1-5-516,-2-5 258</inkml:trace>
  <inkml:trace contextRef="#ctx0" brushRef="#br0" timeOffset="7608.435">18616 3605 1032,'7'13'1935,"-7"-13"-258,10 20 0,-10-20 0,15 24-387,-10-14-129,5 9-129,-4-4-129,6 7 0,-5-2 0,6 8 0,-8 1-129,7 5-129,-5-2 0,4 6-387,-5-9 258,3 3-258,-4-6 0,2-2-129,-4-7 0,1-4-129,-1 0 0,-3-13-129,5 16-516,-5-16-258,0 0-1290,7 14-1548,-7-14-129,0 0-258</inkml:trace>
  <inkml:trace contextRef="#ctx0" brushRef="#br0" timeOffset="8276.473">18593 3563 258,'0'0'2709,"0"0"-1032,0 0-258,0 0 516,13 0-387,-13 0 0,20 3-129,-9-2 0,10 10-258,-1-6-516,6 8 129,-2-4-258,6 6-129,-5-5 0,5 8-129,-4-5 129,-1 5-129,-3-4 0,-1 6-129,-4-3 0,-3 3 129,-4 1 0,0 1-129,-6 2 129,1 1-258,-1 0 258,-1 0-258,-2-3 129,1-1 0,0-1-129,-2 1 0,0-5 0,0 0 129,-4-3-129,0 1 0,-4-3 0,-1 2 0,-3-1 0,1 0 0,-2-1 0,-1 0 0,-1-3-129,0 0 129,3-4-129,-1 0 129,2-1-129,0-3 0,11 0-129,-17-7-258,17 7-774,-9-13-1032,9 13-1548,0-20-129,0 9-516</inkml:trace>
  <inkml:trace contextRef="#ctx0" brushRef="#br0" timeOffset="8984.513">19179 3875 129,'17'3'2967,"-17"-3"-1290,14-3 387,-14 3-258,19-12-129,-9 2-258,3 3-387,0-8-387,2 4 0,-3-3-387,1 1-129,-2 2 0,-1 0-129,-10 11 0,13-17 129,-13 17 0,0-12 129,0 12-258,-14-1 129,1 1-129,-3 0 129,-5 6-129,2 2 129,-2 2 0,1 2-129,1-1 258,1 3-129,3 1 0,1-1 0,2 3 258,3-2-258,-2-1 0,5-2 0,0 3 0,3-1 0,3-14-129,-1 24 258,1-24-129,0 22 0,0-22 0,8 23 0,-8-23 0,15 18 129,-15-18-129,21 15 0,-8-10 0,1 2 0,3-3-129,-1-1 0,5 0-129,-2-3-258,8 3-1935,-3-3-1419,-4-3-258,3-2-258,-7-7 130</inkml:trace>
  <inkml:trace contextRef="#ctx0" brushRef="#br0" timeOffset="9728.556">19516 3485 774,'0'0'3096,"0"0"387,0 0-1548,5 17-258,-5-17-129,0 16 0,0-16-258,1 21-516,-1-9-129,1 7-129,-1-2-258,2 8 0,-2 1 0,0 6-129,-1 1 258,-4 6-258,-3 2 0,1 5 0,-2-4 129,0 1-129,3-4 0,2-4 129,1-5-129,3 0 0,0-10 0,6-1 0,3-6 0,6-1-129,3-4 129,3-3-129,4-3 0,4-2 0,1 0-129,1-4 0,5 2-516,-9-10-1032,0 6-2193,-2-1-258,-10-1-258,-4 1-129</inkml:trace>
  <inkml:trace contextRef="#ctx0" brushRef="#br0" timeOffset="10057.575">19409 3696 2322,'37'-12'2967,"-13"12"129,-1 0-2064,-5 3 0,9 6 0,-3-4-258,6 4-129,1-1-1677,6 1-1806,-5-9-258,9 1-387</inkml:trace>
  <inkml:trace contextRef="#ctx0" brushRef="#br0" timeOffset="11048.631">20450 3606 1548,'-10'-5'2064,"10"5"-129,0 0-258,0 0-516,0 0-129,0 0-129,0 0-129,0 0-129,0 0-129,0 0 129,0 0-129,-2 11 0,2-11-129,-1 18 129,-2-3 0,3 10-129,-5 1 0,4 10 258,-3 2-129,2 10-129,-3-3 129,3 6 0,-3-6-258,3 1 0,-3-6-129,1-4 0,0-10-129,-1-8 0,4 3-645,1-21-1677,0 0-1419,-10-3-387,6-15-129,2-2 129</inkml:trace>
  <inkml:trace contextRef="#ctx0" brushRef="#br0" timeOffset="11500.657">20366 3695 1161,'20'1'3483,"1"20"-387,-8-4-516,2-2-516,3 12-258,-3-3-387,5 10-258,-5-8-516,5 6-129,-3-8 129,3 1-387,-2-4 0,1-3 0,-4-7 0,3-3-129,-4-4 129,-1-3-129,-13-1 129,17-4 0,-17 4-129,7-24 129,-4 5-129,-2-4 0,-1-6-129,0-1 129,0-4-129,-1-2 0,-2 2 0,1 1-129,2 4-129,-1-2 0,1 8-645,0-11-1548,0 10-1419,3 2-387,2 1 0,0 1-129</inkml:trace>
  <inkml:trace contextRef="#ctx0" brushRef="#br0" timeOffset="12587.719">20951 3667 1677,'0'0'1935,"0"0"-258,0 0 258,0 0-645,0 0 129,0 0-258,0 0-129,0 0-129,0 0-129,0 0-258,0 0 0,0 0 0,0 0-129,0 0-258,0 0 0,-12 0 0,12 0 258,0 0-387,0 0 129,-1 7 0,1-7 0,0 0 0,-1 16 0,1-16 0,-1 11 0,1-11 0,-1 19-129,0-8 129,1 5 0,0 2 0,0 5 0,0 3 0,4 6 129,-1 4 0,0 3-129,2 0 0,-2 4 0,1-5 0,-1 0 129,0-6-129,0-2 0,0-5-129,0-4 129,0-4-129,-1-3 0,0-2 0,-2-12 0,1 17-129,-1-17-129,3 17-774,-3-17-2838,0 0 0,-11 3-516,1-8 0</inkml:trace>
  <inkml:trace contextRef="#ctx0" brushRef="#br0" timeOffset="13535.774">20865 3597 2967,'0'0'3096,"0"0"258,-11 7-1677,11-7-258,0 0-387,0 0-129,0-7-258,0 7-129,8-14-129,-8 14-129,20-16 258,-7 8-129,2 2 0,1-4 0,7 5 129,-4-2-129,5 3 0,2-2 0,3 6-129,0-3 0,3 3 0,-1 3-129,1 6 0,-4 3 129,0 2-129,-2 3-129,-3 2 129,-2 1 0,-2 2 0,-2-1-129,-1 2 129,-4-6 0,-4 1 129,0-3-129,-4 3 0,-4-4 0,0 1 129,-9-5-129,-1 5 129,-8 2-129,1 0 0,-9-1 0,-2 4 0,-5-3 0,-4 0-129,-3-3 129,-5 2-129,0-8 129,1 0-129,0-3 0,1-5 0,6 3 0,3-3-387,11 2-1032,1-2-2709,3 2-258,1-1-258,3 0-645</inkml:trace>
  <inkml:trace contextRef="#ctx0" brushRef="#br0" timeOffset="15240.871">15024 4703 1419,'0'0'1548,"0"0"-258,0 0 258,0 0-129,0 0-387,0 0 0,0 0-258,0 0 0,-11 6-387,9 10 129,0 0-387,0 9 258,-2 4 129,0 8-129,-1 5 0,0 9 129,-1 7-129,2 3-129,-4-1 129,5 4-129,-4-3-129,3-2-129,0-9 258,0-5-387,3-9 129,-1-10-129,1-5 0,1-21-1032,0 0-903,0 0-1677,4-23-258,6-7 387</inkml:trace>
  <inkml:trace contextRef="#ctx0" brushRef="#br0" timeOffset="15719.899">15017 4920 1032,'7'41'1548,"2"-17"129,5 8 0,2 0 129,2-1-258,8 4-129,-2-7-645,7 1 0,-3-10-258,6 3 0,-2-8 0,-1-1-258,-1-8 0,-5 2 129,-1-7 0,-4 0 0,-5-7-129,0-8 129,-5-9 0,-1-7-129,-7-8 0,1-6 0,-3-7 0,0 1-258,-6-4 129,0 3-129,-3 3 0,0 7 0,2 8-129,0 3-129,4 13-129,-3 2-645,6 16-903,0 0-1806,0 0-387,1 9 387</inkml:trace>
  <inkml:trace contextRef="#ctx0" brushRef="#br0" timeOffset="16195.926">15761 4954 258,'0'0'2967,"0"0"-903,11 9 258,-11 3-516,7 9 0,-6 0-258,6 11-387,-6-3-387,5 7 0,-5-7-258,3 3 0,-3-6-258,1 1-129,-2-7-129,3 0 0,-2-2-129,-1-2-516,1 6-129,-2-4-258,0 6-129,-8-8-516,5 4-774,0-5-1677,4-15 645</inkml:trace>
  <inkml:trace contextRef="#ctx0" brushRef="#br0" timeOffset="16763.958">15701 4921 258,'7'-44'1161,"1"29"-258,0-1 129,2 4 0,1 2 129,-1 5 129,2-2 0,0 6-129,0-1 0,-1 2-129,4 1 0,2 5-129,-2-2 0,4 4-129,-1-3-129,2 6-129,-3-3 129,3 4-258,-5-2 0,3 5-129,-6-3 0,1 1 129,-5 0-129,0 0-129,-4-1 129,-2 3 0,-2-15-129,0 24 129,-5-12-129,-2 2 0,-6-2 0,3 3 0,-5-1 0,-1-2 0,-1 0-129,-2-3 129,-1-2-129,1-1 129,-1-3-129,0-1 0,4-2 0,-1 0-129,7 0-258,-2-2-258,12 2-645,-12 0-2709,12 0-129,0 0-516,7-5 0</inkml:trace>
  <inkml:trace contextRef="#ctx0" brushRef="#br0" timeOffset="17351.992">16353 5353 1419,'-11'-14'3612,"11"14"0,0 0-1290,0 0-774,0 0-258,0 0-387,0 0-129,6-10-129,7 10 0,0 0-258,4 0 129,1 0-258,5 0 0,0 0 0,4 0 0,0 0-129,2 0 0,3 0 0,3 0-129,1-3 129,1-1-129,-1-1 129,2 2-129,-1-1 0,-3 1 0,-3 0 129,-4 1-129,-4 0 0,-4 2-129,-4 0 0,-15 0-387,21 4-1290,-21-4-2193,0 0 0,0 11-645,-6-11 388</inkml:trace>
  <inkml:trace contextRef="#ctx0" brushRef="#br0" timeOffset="18628.065">16860 5143 2322,'0'0'2322,"-9"-11"-516,9 11-129,0 0-258,-2-11-129,2 11-387,0 0-258,0 0 0,0 0-129,7 0 129,-7 0-258,0 0 258,13 3-258,-13-3 129,15 12 0,-15-12-258,20 17 129,-7-7-129,0-1 0,3 3-129,0 0 0,1-1 0,2 0 129,0 1-258,1 0 0,1 0 0,0-2 0,-1 0 0,-2 2 0,1-1 0,-2-1 0,-3-2 0,-4 2 129,-10-10-129,18 17 0,-18-17 0,10 16 129,-10-16-129,4 17 129,-4-17-129,0 20 0,0-20 0,0 22 129,0-8-129,0 0 0,-3 2 0,-3-2 0,-1 3 129,-3-3-129,-2 4 129,-4-4-129,-4 1 129,-1-2 0,-1 2 0,-4-2 0,1 3-129,-2-6 129,5 2 0,2-6-129,3 2 0,5-4 0,0-1 0,12-3 0,0 0-129,0 0 0,0 0-129,0 0-387,0 0-2322,13 0-1161,-2 0-258,-11 0-387</inkml:trace>
  <inkml:trace contextRef="#ctx0" brushRef="#br0" timeOffset="20228.157">17778 4971 645,'0'-14'2322,"0"14"-387,5-12-129,-5 12-387,0 0-258,0 0-258,0 0 0,0 0-129,0 0-258,12 5 129,-10 7-129,4 9 258,-4 4-258,3 9 129,0 2-258,2 10 258,-6-2-258,5 7 0,-6-2-129,4 3 0,-1-9 0,0 3-129,0-9 258,-1-4-387,0-6 129,3-5-129,-4-7 258,-1-2-258,0-13 0,0 13 0,0-13-129,0 0-516,0 0-1032,0 0-2451,-14-17 0,11 2-516</inkml:trace>
  <inkml:trace contextRef="#ctx0" brushRef="#br0" timeOffset="20800.189">17765 5046 1935,'20'11'2064,"-3"-2"0,3 3-129,3 2-645,-1-2-129,7 5-129,-7-2-129,7 5 0,-8-3-129,8 6-258,-8-5 129,2 6-258,-4-3 0,2 1 129,-3-1-258,-2 2 0,-2 1-129,-2-2 0,-2-1 129,1 6-258,-5-5 129,0 2 0,-3-3 0,-2 2 0,-1-5 0,0 0 129,-4 1-129,-6-2 0,-4 0-129,-2-1 129,-3-1-129,-2 0 0,-5 0 0,-2-4 0,1-3 0,-2-3 0,2 0-129,0-5 129,7 0-258,0-1-516,20 1-1161,-12-8-2064,10-3-258,2 11-129</inkml:trace>
  <inkml:trace contextRef="#ctx0" brushRef="#br0" timeOffset="21812.247">18277 5413 1,'0'0'2579,"0"0"-1031,0 0-387,0 0 0,5 0 0,5 0-129,-10 0-129,24-6-129,-11-2-129,5 1-387,-1-6 0,0 1 129,3-2-258,-4-1-129,4-2 129,-6 1 0,0 2-129,-5 1 0,-1 1 129,-3 0 0,-5 1 129,0 11 0,-5-13-129,5 13 129,-21-7 129,8 6-258,-2 1 0,0 0 129,-2 5-258,1 1 0,1 4 0,1 3 129,0-1-129,-1 3 0,4-1 0,-2 4 129,2 4 0,4 0 0,-1-1 387,2 6-387,3-3 387,3 2-258,0-4 258,3 5-258,5-8 0,3 1 0,-2-1-129,4-4 0,1-1 0,1-2-129,0 0 129,0-5-129,0-2 0,1-2 0,2-3-129,0-3-129,4-4-645,-6-8-1548,6-1-1548,1-1-258,-3-4 0</inkml:trace>
  <inkml:trace contextRef="#ctx0" brushRef="#br0" timeOffset="22296.275">18713 4954 2193,'0'0'3096,"0"0"-258,-7 9-1161,5 6-258,-4-2-387,5 10 0,-5-3-129,5 13 129,-6-1-258,7 10 0,-7-5-129,5 8-129,-5-4 129,3 5-258,-1-7 129,4 3-258,-1-9 129,2-3-258,0-5 129,6-1-129,2-8 0,6-3-129,6-5 129,0-3-258,8-5 129,1 0 0,1-8-258,-1-4 0,2 1-129,-7-7-387,2 9-903,-13-8-1290,1 5-1290,-6 2-258,-8 10 0</inkml:trace>
  <inkml:trace contextRef="#ctx0" brushRef="#br0" timeOffset="22812.304">18435 5177 3483,'19'0'3999,"-7"0"-258,1-5-2193,13 5 0,-1-6-258,11 6-258,-2-8-258,9 6-129,-5-5-129,3 3-129,-1 0-129,-5-1-129,-8 1 0,-1 1 0,-8 0 129,-2 1-129,-16 2 129,16 0 0,-16 0 0,0 0 0,0 0 0,0 0 0,0 0 129,0 0-258,0 0-129,0 0-129,0 0-387,0 0-645,0 0-2967,0 0-129,0 0-387,0 0-387</inkml:trace>
  <inkml:trace contextRef="#ctx0" brushRef="#br0" timeOffset="24624.408">19612 4942 1806,'1'5'2064,"-1"-5"-258,4 16 0,-4-4-258,4 6-258,-3 3-129,3 10 129,-1-5-645,4 12 258,-4-3-387,7 7 258,-6-3-387,3 7-129,-1-4 258,1 1-387,-3-3 0,1-3-129,-4-7 129,0-4-258,-1-7 258,0-4-258,0-15 0,0 0-129,0 0-516,-15-12-903,12-9-1677,1-2-516,-5-8-129</inkml:trace>
  <inkml:trace contextRef="#ctx0" brushRef="#br0" timeOffset="25112.436">19597 5079 129,'0'-13'2451,"0"13"-645,0 0-129,7-15 0,-7 15-129,0 0-129,17 10-258,-14 2-516,8 7 258,-3 4-129,5 6-258,0 0 129,4 8-258,1-4-258,1 3 129,4-3 129,3-2-258,-2-3 258,2-3-258,0-4 129,0-4-129,-3-5 129,2 2-129,-10-8 129,1-2 129,-6-4-258,-10 0 129,15 0-129,-15 0 129,5-20-129,-5 3 0,0-5 0,0-5 0,-4-7 0,-1-6 0,-2-6 0,1-2-129,0-1 129,0 2-129,4 2 0,-2 4 0,4 7-129,0 7-258,4 11-258,-2 1-516,11 13-1419,-13 2-1548,20-2 0,-9 2-387</inkml:trace>
  <inkml:trace contextRef="#ctx0" brushRef="#br0" timeOffset="25804.475">20377 5520 258,'-20'-7'3225,"5"-5"-903,15 12-129,-17-19-645,9 7-258,5 0-258,-1-5-387,4 1 129,0-2-516,4 3 258,2-5-387,6 4 258,-1-1-129,5 3 129,-2 3-258,1 1 0,0 4-129,-1 3 129,-2 3 0,-1 0-129,-11 0 129,18 9 0,-18-9 129,14 21 0,-9-10 0,0 2 0,-3 1 0,1 2 0,-3 0 129,0-2-258,0-2 387,-4 5-258,-3-5 129,0 4-258,-5-7 129,2 5 0,-6-4-258,1 0 129,-4-5-129,-2 1 0,-1-2 0,-2-1 0,2-3 0,0 0-129,2-6-129,0-6-387,20 12-1677,-9-17-1935,9 2 129,2-2-516</inkml:trace>
  <inkml:trace contextRef="#ctx0" brushRef="#br0" timeOffset="26792.532">20640 5284 258,'-4'-13'2193,"4"13"-258,0 0-258,8-7 0,-8 7-129,0 0-129,0 0-258,16 5-129,-16-5-129,11 19-258,-7-7 129,2 5-129,-2 0 0,2 5-129,0 0 0,-2 2-258,1-5 129,0 3 0,-2-5-129,-1-3-258,-2-14 258,5 12-129,-5-12-129,15-7 129,-5-7-129,2-5 129,2-2-129,3-1 129,2-3-129,-1 3 129,-2 3-129,2 2 129,-6 4-129,4 2 0,-6 3 0,2 1 0,0 4 0,-12 3 0,16-4 0,-16 4 0,19 0 129,-19 0-129,14 5 0,-14-5 129,13 18-129,-5-7 129,-2 3 0,1 2-129,0 0 129,0 3 0,-2 0 129,2 3-258,-2-2 129,0-1 0,-1-2 0,1-2 0,-4-4 0,2 1-258,-3-12 258,3 12-129,-3-12 0,0 0 0,0 0 0,0 0 0,0 0 0,0 0 0,0 0 0,10 7 0,-10-7 0,0 0 0,0 0 0,0 0-129,0 0-258,0 0-903,0 0-2967,4-8-129,-4 8-387,-1-11 0</inkml:trace>
  <inkml:trace contextRef="#ctx0" brushRef="#br0" timeOffset="27756.587">20956 5491 774,'0'0'1935,"6"-9"129,-6 9 0,10-15-258,-3 2-258,5 3 129,-1-10-516,9 7 129,-3-7-516,8 4-129,-3-3-258,7 5 129,-4 1-258,1 5-258,-6 1 129,0 2 129,-5 3-129,-3 2 129,-12 0 0,21 0 258,-21 0-129,15 3 0,-15-3-129,13 12 129,-13-12-129,11 20 0,-7-7 0,2 3 0,-1 3 0,1 0-129,-3 3 129,2 0-258,-3-2 387,2 2-258,-2-3 129,1 2-129,-3-4-129,2 0 129,-1-1 0,0-1 0,0-3-129,1 0 0,-2-12 0,3 18 129,-3-18-129,0 0 129,0 11-129,0-11 0,0 0-516,0 0-1161,0 0-2451,0 0-516,-5-7-516,5 7 0</inkml:trace>
  <inkml:trace contextRef="#ctx0" brushRef="#br0" timeOffset="30623.751">15102 6425 1,'0'0'1676,"0"0"-386,0 0-258,-12 0-129,12 0-258,-6 20-129,3-4 129,0 4 0,-1 3-258,2 5 258,1 4 0,1 4-129,0 0 129,0 7-129,0-4-129,0 4 0,-2-5 129,1 0-258,-4-4 0,0-2 0,-2-8-129,3-3 0,-1-4-129,0-4-129,5-13-258,-6 11-129,6-11-645,0-15-774,3-6-1806,6 1 129</inkml:trace>
  <inkml:trace contextRef="#ctx0" brushRef="#br0" timeOffset="31143.781">15109 6510 1677,'8'29'1548,"5"-10"0,-2 3 0,6 4-129,-3 1-129,7 3 0,-1-2-258,3 3-129,-1-6-129,0 5 0,2-8-387,-1-1 0,2-7 129,1 1-129,-3-6-129,3-1 0,-3-4-129,2-1 258,-4-3-258,-2 0 0,-3-7 129,-2-1-129,-3-6 0,-3-6 0,-4-8 0,-1-6 0,-3-8 0,0-6-129,0-5 129,0-2-129,0-1 0,-1 5 0,1 0 129,0 5-129,5 10 0,0 4-129,5 9-129,-1 1-129,5 10-387,-6-3-903,8 10-1677,-2 5-774,-14 0-258</inkml:trace>
  <inkml:trace contextRef="#ctx0" brushRef="#br0" timeOffset="31855.822">15894 6820 1032,'-19'0'1935,"19"0"-258,-10-9-258,5-2 0,5-6-258,0-5 0,5-2-129,2-5-387,10 0 0,-4-1 0,8 3-387,-2 2 129,1 6-258,-3 5 129,1 7-129,0 3 0,-1 4 0,-3 6 0,2 3 129,-3 3 0,0 5 258,-3 0-258,-1 5 129,-5-1 129,-2 3-258,-2-1 0,-2 5 129,-10-6-129,1 4 0,-5-6-129,0 2 258,-4-4-258,0-4 0,-2-3 0,-1-3 0,-1-6-129,-1 1 0,3-3-129,3-5 0,4-3-387,1-7-129,14 15-1032,-3-23-2322,6 1-387,10 3-129</inkml:trace>
  <inkml:trace contextRef="#ctx0" brushRef="#br0" timeOffset="32751.873">16334 6542 1806,'0'0'1677,"0"0"-129,0 0-129,0 0-129,0 0-129,4 12-516,1-1 0,-1 1 0,3 4-129,-2 2 0,3 7 0,-4-1 0,3 5-129,-4-3 129,3 4-129,-4-5 0,3-2-129,-4-3 129,1-4-258,-2-16 129,4 16-129,-4-16 129,13-6-129,-5-12 0,7-4 129,0-6 0,5-5-258,1-2 129,0-3-129,0 6 0,-2 3 0,-3 6 0,-2 7 0,-4 4 0,-10 12 0,16-7 0,-16 7 0,8 11 0,-6 1 129,1 6 0,-1 2-129,-2 4 129,0 2 0,0 1 0,0 0 129,-1-1-129,0-1 0,-3-8 0,4-1 129,0-16-129,0 0 0,8 0-129,7-12 0,4-14 0,5-4 0,4-5 0,2-2 0,2 0 0,-1 4 0,-6 6 129,-2 8-129,-6 9 129,-2 10-129,-5 0 0,-2 13 0,-2 8 0,-4 4 0,-1 6 0,1 0 0,-2 1-129,0 2 129,0-3 0,0 0-129,1-2-387,-1-11-903,3 1-2580,6-2-516,-9-17-129</inkml:trace>
  <inkml:trace contextRef="#ctx0" brushRef="#br0" timeOffset="33615.922">17296 6670 2580,'-11'0'2322,"11"0"-258,0 0-387,0 0-258,0 0 0,15 4-129,-15-4-129,25 3-258,-8-3-129,9 4-129,0-3 0,9 4-258,0-5 0,5 2-129,0-2 0,4 0 129,-1-2-129,2-3-129,-6 0 0,-3 2 129,-2-3-258,-5 3 129,-8 1 0,-3 1 0,-7 1 129,-11 0-129,0 0 0,0 0 0,0 0-129,0 0 129,-8 8-258,8-8 0,-17 11-516,6-11-1032,11 0-2451,-19 13-387,8-11-129,0 1 1</inkml:trace>
  <inkml:trace contextRef="#ctx0" brushRef="#br0" timeOffset="34183.955">17765 6523 1419,'0'0'2193,"20"6"0,-6 2 0,3 4-387,-1-5-387,7 5-129,-6-3-387,9 2-129,-5 0-258,5 1 129,-6-1-258,6 3-129,-6-1-129,-2 0 258,0 0-258,0 1 0,-7-4 0,0 2 129,-11-12 0,13 16 0,-13-16-129,0 15 129,0-15-129,-6 12 258,6-12-387,-20 20 129,6-8-129,-1 1 0,-4 0 0,0 2 129,-3-1-129,-3 2 0,1-2 0,1 0 129,0-2-129,3-2 0,1-1 129,3-1-129,3-1 0,13-7 0,-18 8-129,18-8 0,0 0-129,0 0-516,-4 14-1419,4-14-2064,0 0 129,10 10-645</inkml:trace>
  <inkml:trace contextRef="#ctx0" brushRef="#br0" timeOffset="41668.383">18452 6449 645,'6'-15'1935,"4"-1"-258,-10 16-258,12-17-258,-12 17-387,13-15 0,-13 15-258,12-10-258,-12 10 0,0 0-129,0 0 258,10-6 0,-10 6 0,0 0 0,0 0 0,0 12 0,-3-1-129,3 4 0,-3 2 129,2 7-129,-4 5 0,4 6 258,-2 4-258,0 6 129,-1 1 0,-1 5 0,-1-3-129,3 2 0,-3-3-129,2-6 129,-1-6-129,2-6-129,1-6 258,-1-5-258,3-6 0,0-12-258,0 0-129,0 0-903,-3-10-2451,3-2-387,0-13-129</inkml:trace>
  <inkml:trace contextRef="#ctx0" brushRef="#br0" timeOffset="42223.415">18460 6476 1161,'13'-17'2838,"-13"17"-1806,11-7 258,-11 7-129,16-3-129,-16 3-129,20 3-129,-7 4 129,-1 5-258,5 5 0,-3 2 129,6 8-129,-1 2-129,2 7 0,-1 1-129,2 8 0,-3-3-129,5 2 0,-6-6 129,1 1-258,-1-10 129,-1-4-129,-6-7 129,3-3-129,-14-15 258,19 13-129,-19-13 129,12 0 0,-8-11-129,1-3 0,-2-7 0,0-8-129,-1-8 129,-1-7-258,2-5 129,-1-5-129,0-3 129,1 2-129,0-1 129,2 6-129,1 4 0,-3 4-129,5 9-129,-4 1-258,5 16-1032,-5 3-2322,1 1-645,-5 12-129,10-9 0</inkml:trace>
  <inkml:trace contextRef="#ctx0" brushRef="#br0" timeOffset="42992.459">19103 6834 2967,'-18'-9'3096,"18"-1"-1677,-2-2-516,1-3 0,1 1-129,0-6-129,3 4-129,0-2 129,6 0-129,-3-2 129,5 2-258,-3-3 129,5 2-258,-1-1 129,2 6-129,-2-2 258,0 7-387,2 2 129,-2 6 0,-12 1 0,20 7 129,-13 7-258,-1 6 129,0 3 0,-2 3 129,-2 1-258,-2 3 258,0-2 0,0 3-129,-5-6 129,-1 4 0,-4-5-129,1 0 129,-4-6 0,4 2-129,-4-8 0,1 0 0,-2-6-129,3-3 0,-1-3 129,0 0-516,12 0 129,-20-24-516,20 24-1032,-7-26-2709,6 5-258,1 0-387,0-3 129</inkml:trace>
  <inkml:trace contextRef="#ctx0" brushRef="#br0" timeOffset="44359.537">19446 6622 258,'-9'-13'3225,"9"13"-903,0 0-387,0 0-387,-3-11-129,3 11-258,0 0-258,0 0-258,0 0 129,0 0-258,0 0 258,0 0-258,6 14 129,-6-14-129,8 26-129,-4-9 0,4 9 129,-4-2-258,5 9 0,-6-4 0,5 4 0,-1-4 0,-1-1 0,-1-5-129,1-4 129,-4-6-129,-2-13 0,11 12 0,-11-12 0,13-8-129,-5-5 129,5-8 0,-1-4 0,4-5-129,0-2 0,2 0 129,-2 2-129,1 3 0,-3 3 0,0 7 0,-5 2 0,-9 15 0,17-14 0,-17 14 0,0 0 0,13 5-129,-13-5 258,6 24-258,-3-4 129,0 3 0,1 3 129,-2 2-129,1 3 0,-3 0 0,2 1 129,-1-3-129,1-3 129,-2-4-129,0-3 0,0-6 258,0-13-258,0 0 129,0 0-129,13 0 0,-4-17 0,3-3 129,3-4-129,1-5 0,4 3 0,-3-1 0,1 5 0,-3 0 0,-1 5 0,-5 3 0,-9 14 0,12-15 0,-12 15 0,0 0 0,9-11 0,-9 11 0,0 0 0,0 0 0,6 6 0,-6-6 0,7 15 0,-7-15 0,7 20 0,-1-8 0,-3 2 0,1 1 0,1-1 129,-2 3-129,1 2 0,-1 1 0,0-1 129,-2-1-129,2-1 0,-3-1 129,0-3-129,0-2 129,0-11-129,0 14 0,0-14 0,0 0-129,0 0-387,11 13-1935,-11-13-1935,0 0-387,12-8-516,-12 8 387</inkml:trace>
  <inkml:trace contextRef="#ctx0" brushRef="#br0" timeOffset="46403.654">20861 6353 1032,'0'0'3225,"-8"-3"-645,8 3-774,-12-3-258,12 3-516,-12-2-129,12 2-258,-12-3-258,12 3 0,0 0-129,-13-1 0,13 1-129,-13 0 0,13 0-129,-12 5 0,12-5 0,-20 13 0,9-5 129,-1 4-129,-3-2 0,3 1 129,-3 5-129,0-2 129,0 5 0,-1 1 258,1 1-258,1 4 129,-2 2 0,3 5 0,-2 1-129,6 1 258,-1 4-258,3 0 129,1-1-129,3 2 0,3-4 0,3-2-129,4 1 129,2-2 0,4-3 0,5-3 0,-2-5 0,5 0 0,0-5 258,5-3-387,-2-7 258,6 1-129,0-7-129,-1-5 129,5-2-258,1-5 129,0-2-129,-1-3 129,0 0-129,-1-3 129,-5 2-129,-3 2 129,-6-2 0,-2 6 0,-8 0 129,-9 12 0,6-18 0,-6 18 0,-5-12 0,-6 7 0,-4-2 0,-3 1 0,-4 2-129,-1 0 129,-3-1 0,-1 2 0,-3 1-129,3-1 129,-1 3 0,5-1 0,-2-2 0,6 3-129,1 0 129,5 0-129,1 0 0,12 0-129,-13 0 0,13 0-129,0 0-387,0 0-1161,0 0-2451,14 3-129,-14-3-387</inkml:trace>
  <inkml:trace contextRef="#ctx0" brushRef="#br0" timeOffset="47091.692">21321 6716 2451,'10'0'3612,"1"-11"-1290,-11 11-516,14-6 0,-2 3-387,-3-8-258,6 5-129,-3-8-129,5 4-387,-3-5-129,1 3-129,-5-1-129,3 2 129,-7-1-129,-6 12 129,4-17 0,-4 17-129,0 0 0,-12-12 129,0 10-129,-3 2-129,0 0 129,-3 2-129,-1 3 129,1 5-129,-2-1 0,3 3 0,1 4 0,1 0-129,2 3 129,2 3 0,1 1 129,1 3-129,2-1 0,4 3 129,-1-2-129,4 1 258,0-5-129,7 3 0,0-6 0,3-1 129,4-2 0,-1-7-129,3-2 129,3-2-129,2-5 0,2-2-129,2-6 0,0-3-258,6 1-774,-7-3-2580,4-1-903,-1 4-258,-5-5-258</inkml:trace>
  <inkml:trace contextRef="#ctx0" brushRef="#br0" timeOffset="48623.78">21661 6595 1806,'0'0'2193,"0"0"-516,0 0-129,0 0-645,0 0-387,0 0 0,0 0-258,0 0-129,0 0 129,0 11 0,0-11 0,6 18 129,-1-6-129,3 1 0,0 5 258,-1-3-258,6 6 129,-4-3 129,1 6-129,-2-5 129,1 5-258,-3-5 129,-1 3-129,0-5 129,-2 3-129,-1-4 0,3-1-129,-4-5 129,-1-10-129,4 17 0,-4-17 129,0 0-129,0 0 129,0 0-129,0 0 0,0 0 0,1-8 129,-1-4-129,-2-4 0,-2-3 0,-1-4-129,2-2 0,3 2 0,0-4 129,1 1-258,10 1 129,2-1-129,5 2 129,5 3 0,1 1-129,5 2 129,0 2-129,0 1 0,1 3 0,-4 1 0,0 6-387,-5-2-774,-1 3-2580,-1 5-129,-19-1-387</inkml:trace>
  <inkml:trace contextRef="#ctx0" brushRef="#br0" timeOffset="49503.831">22061 6702 645,'0'0'1290,"0"0"129,0 0-129,0 0-258,0 0 258,0 0-258,-6 14-129,5-2 0,1 10 0,-1-2-129,1 6 258,-2-2-258,2 2 258,-4-3-258,4 3-129,0-7 129,2 0-258,2-8-129,-4-11 0,23 13-129,-7-12-129,2-2 258,6-6-258,-2-5 0,3-2-129,0-3 129,-4 0-129,-4-2 0,1 1 129,-9 1 0,-3 1-129,0-1 129,-6 2-129,0 1 129,-2-1-129,-4 2 129,0 1-129,0 1 0,6 11 0,-9-13-129,9 13-129,0 0-258,-11-11-258,11 11-645,0 6-2838,0-6 0,0 0-387</inkml:trace>
  <inkml:trace contextRef="#ctx0" brushRef="#br0" timeOffset="50127.867">22414 6713 1,'0'0'3224,"9"-5"-1289,-9 5 129,0 0-387,0 0-129,0 0 0,8 14-258,-8-14 0,6 23-258,-6-9-387,6 10 258,-5-4-387,2 5-129,-2-4 258,4 3-258,-5-7-129,4 3 129,-4-8-129,1-1 0,-1-11 0,0 0 0,16-1-129,-3-14 0,5-4-129,1-4 129,4-6-129,3 0 0,2 0 0,-3 3 0,-2 4 0,-5 4 0,-3 4 0,-3 2 0,-12 12 0,14-8 0,-14 8-129,0 0 129,8 9 0,-6 5 0,-1 3 0,2 4 0,-1 4 0,2 1 129,-3 2-258,5-3 0,2 5-516,-7-10-2064,6-3-1548,5-3-387,-12-14-129</inkml:trace>
  <inkml:trace contextRef="#ctx0" brushRef="#br0" timeOffset="50579.892">22989 6897 1935,'21'1'2451,"-4"-1"-1806,2 0-129,-2-1 0,3-6 129,-3-2 129,-1-2 129,-2 0 129,-4-3 258,-3 3 0,-7-6 0,1 7 0,-4-6-129,3 16-258,-17-23-129,9 12-258,-7 0-258,3 5 0,-4 4-129,2 2-129,0 1-129,-2 9-129,2 4 0,-5 4 0,6 6-129,-5-1-129,7 2-258,-5-5 0,11 2-258,-6-8-1032,11-14-1806,-2 20-258,2-20 258</inkml:trace>
  <inkml:trace contextRef="#ctx0" brushRef="#br0" timeOffset="51203.928">23237 6348 3096,'0'-12'2967,"0"12"-387,0 0-387,0 0-258,-1-14-516,1 14-258,0 0-258,0 0-129,0 0-129,-1 11-129,1-11 0,-5 20-129,0-7 0,1 10 0,-3 4 0,3 6 0,-5 6-129,3 9 0,-2 2 0,2 5 0,-1 0 0,3-1 0,-1-4-129,5-6 129,0-10-258,1-8 129,8-10 0,5-9-129,8-7 129,5-3-129,5-11 0,3-4-129,3-5 258,-1-1-258,-2 0 129,-4 3 0,-5 4 0,-8 2-129,-4 4 129,-14 11 0,13-3-129,-13 3 129,5 12 0,-5 3 0,4 4-129,-1 2 129,3 4 0,0 0 0,2-1 0,3-3-129,3 2-258,-4-12-774,14 2-2193,-7-9-1161,-3-6-258,3-10-387</inkml:trace>
  <inkml:trace contextRef="#ctx0" brushRef="#br0" timeOffset="51396.939">23661 6404 5934,'-6'-15'4773,"4"0"-774,2 15-129,4-12-3999,8 12-1677,1 0-2322,-3 0-258,6 8-258</inkml:trace>
  <inkml:trace contextRef="#ctx0" brushRef="#br0" timeOffset="51855.966">23874 6676 1935,'22'40'3225,"-18"-14"-258,5 0-1806,2 9 258,-1-6-387,2 4 129,-4-8-129,5 2 258,-6-8-516,6 2 258,-13-21-258,14 20 129,-14-20-387,13 4 129,-13-4-129,12-14-129,-10-7 0,8 2-129,1-10 0,3-3 0,5-5-258,1 1-258,4 2 258,-3-4-258,5 8 0,-8-1-645,9 12-516,-11 2-2580,-2 0-645,0 9-258,-7-3 129</inkml:trace>
  <inkml:trace contextRef="#ctx0" brushRef="#br0" timeOffset="52636.01">24367 6813 774,'3'-13'3225,"-3"13"-1677,0 0 129,0 0 0,12-4-129,-12 4 0,0 0-387,0 0 0,0 0-258,0 0-129,0 0-129,0 0-258,0 0-129,0 0 0,0 0-129,0 0 0,0 0 0,0 0 0,14 8 0,-14-8 129,20 3 0,-4-3 0,3 0 0,0-4 0,4-1 0,-1-7-129,1 1 129,-6-5-129,3 2 129,-9-3-129,0-1 0,-5 2 0,-4-1-129,-2 3 129,-1 1 0,-6 2-129,-5 5 129,-1 0-129,-4 3-129,1 3 129,-4 0-129,2 9 129,-3 1-129,-1 2 129,2 3 0,1 3 0,0 4 129,-1-2-129,2 7 258,0-4-129,3 5 129,-1-4 129,5 2-129,2-4 0,5 2 0,3-4 0,4 1-129,7-1 0,9-1-129,5-1 129,2-9-774,15 11-2322,-3-11-1419,-2-3-387,1-5-645,-5-2 258</inkml:trace>
  <inkml:trace contextRef="#ctx0" brushRef="#br0" timeOffset="53732.073">24504 6454 1548,'-1'-14'3225,"1"2"-516,0 12-387,7-12-387,-7 12-387,5-13-258,-5 13-129,6-11-129,-6 11-387,0 0 0,0 0-129,0 0-129,0 0-129,15 0 129,-15 0-129,8 21 0,-2-1 0,7 8 0,-3 5 0,7 7-129,-2 3 129,6 4-129,-1 1 0,5 2 0,-1-5 129,2 0-129,-1-8 0,-4-4 0,1-6-129,-3-7 129,-5-5 129,0-3-129,-14-12 129,14 7 0,-14-7 0,7-7 0,-7-5-129,2-5 0,-2-8 0,0-6-129,0-6 129,0-7-258,-4-4 258,1-6-129,-2-1 0,2-1-129,-1-1 258,0 3-258,2 5 129,1 6 0,1 5-129,0 8 129,0 6-129,0 6 0,2 7-258,-2 11-387,0 0-1290,0 0-2451,0 0-258,0 8-516,0-8 258</inkml:trace>
  <inkml:trace contextRef="#ctx0" brushRef="#br0" timeOffset="54408.111">25037 6552 2193,'19'86'3483,"-17"-39"-516,3 2-774,3 3-516,-7-11-258,6 2-516,-7-13 129,5-1-129,-4-9-258,4-4-258,-3-4-129,-2-12-129,0 0-258,12 5 129,-12-5-258,7-12 0,-5-5 0,-2-5 0,0-5 0,-4 1 129,-2-6 0,-4-2-258,0-3 387,-5-1-129,4-2 129,-4 0-129,1 3 129,3 0-129,-1 5 129,4 3 0,4 2 0,3 3 0,1 3 0,5 3 0,6-1 129,6 2-129,1 0 129,4 3-129,0 2 129,4 2 0,-5 3-129,3 4 258,-3 3-129,-2 0 0,-5 8 0,-4 4 0,-3 7 129,-2 5 129,-5 2 0,0 6 387,-10-2-258,2 6 0,-6-4 0,2 3 129,-6-6-258,0 2 129,-3-8-258,0 1-258,-1-1-774,-10-8-2967,5-5-645,1-3-516,0-7-258</inkml:trace>
  <inkml:trace contextRef="#ctx0" brushRef="#br0" timeOffset="56237.216">16498 7479 774,'0'0'3612,"0"0"258,0 0-1806,-6-14-645,6 14-129,0 0-129,8-1-129,-8 1-258,0 0 129,0 0-387,14 4-129,-14-4-129,8 16-129,-6-5-258,-2-11-516,8 26-2451,-3-7-1161,-5-3-258,1 6-129</inkml:trace>
  <inkml:trace contextRef="#ctx0" brushRef="#br0" timeOffset="56484.23">16500 7945 1677,'0'0'3612,"5"15"258,-5-15-903,0 0-2838,0 0-129,0 0-129,0 0-258,6 12-2064,-6-12-1290,0 0 0</inkml:trace>
  <inkml:trace contextRef="#ctx0" brushRef="#br0" timeOffset="56756.246">16557 8511 2580,'14'7'3354,"-14"-7"-1290,12-3-774,-12 3-387,0 0-774,11-14-1548,-11 14-2193,0 0 258</inkml:trace>
  <inkml:trace contextRef="#ctx0" brushRef="#br0" timeOffset="57048.262">16508 9119 516,'0'19'3741,"1"-5"258,-1-14-129,0 0-2967,0 0-645,13-2 0,-13 2 0,15-6-516,-15 6 0,16-4-903,-16 4-2451,14-9-258,-1 6 0</inkml:trace>
  <inkml:trace contextRef="#ctx0" brushRef="#br1" timeOffset="74263.246">19937 8595 645,'0'0'1161,"0"0"258,0 0-258,0 0 129,0 0-129,0 0 0,0 0-258,-1 11 0,1-11 0,-2 12-258,2-12 0,-3 12 129,3-1-387,0-11 258,0 20-387,0-8 0,0 1 0,0 3-129,0 2 258,0 3-258,2 2 129,-2 0-129,0 4 129,0-1 0,0 2 129,0-3-129,0 6 0,-2-6 0,2 4 129,-3-3-258,3-3 129,0-4 129,0 0-129,0-6-129,5-1 129,-5-12-129,18 9-129,-3-9 129,4 0 0,4-2-129,0-5 129,8-1 0,0-5-129,5 1 129,0-1-129,0 0 0,-2 1 129,-4 0-129,-2 4 129,-6 1-129,-4 1 129,-4 2-129,-14 4 0,13-1-129,-13 1-258,0 0-645,0 0-2064,0 0-1290,-6 0-387,-8 0 129</inkml:trace>
  <inkml:trace contextRef="#ctx0" brushRef="#br1" timeOffset="74691.272">19934 8833 2967,'0'0'3741,"0"0"-1806,0 0-258,0 0 0,0 0-258,0 0-129,0-15-129,0 15 0,9-11-387,4 9 0,-2-6-258,5 4-129,-1-4-129,5 3-129,3 0 0,-1 0-129,5 0 0,1 1 0,3 2-387,-3-6-258,6 8-1677,-4 0-1935,-7-8-387,-2 4 129</inkml:trace>
  <inkml:trace contextRef="#ctx0" brushRef="#br1" timeOffset="75013.29">19892 8558 2451,'21'-3'3870,"-21"3"129,15-17-2322,0 13-516,0-6 0,8 3-129,-2-3-645,5 5 0,4-2-387,0 2-129,7 4-645,-2-2-2322,3-3-774,5 6-516,-9-7 517</inkml:trace>
  <inkml:trace contextRef="#ctx0" brushRef="#br1" timeOffset="75944.343">20571 8744 1677,'0'0'1806,"0"0"0,0-13 129,0 13-516,0-11 129,0 11-387,6-13 0,-6 13-258,0 0 0,20-10-129,-20 10-258,15-4-129,-15 4 129,21 0-258,-21 0-129,24 2 0,-14 5 0,4 1 0,-2 4-129,0 0 129,-2 2-258,0 3 258,0 3-258,-2-1 129,-2-1 0,-1 3 0,-1-4 0,-2 3 0,-2-1 0,0-3 0,0-2-129,-5-1 258,-1 1-258,6-14 258,-13 19-258,13-19 129,-18 12 0,7-7 129,-2-5-129,0 0 0,0 0 0,-1-5 0,4 0 0,-4-3 0,14 8-129,-20-16 129,20 16-129,-11-12 129,11 12-129,-2-16 129,2 16-129,2-15 129,4 3 0,5 1-129,-1 0 129,3 1 0,1 1 0,1-2-387,5 6-258,-3-3-645,4-1-2709,1 9 0,-3-3-387</inkml:trace>
  <inkml:trace contextRef="#ctx0" brushRef="#br1" timeOffset="77011.404">21108 8720 774,'0'0'2193,"0"0"-516,0 0-258,0-10 129,0 10-516,0 0-258,0 0-129,-11-3 0,11 3-129,-14 0 0,14 0 0,-16 0 129,16 0-129,-18 8 0,6-4-129,1 1-129,-2 2 0,13-7 0,-21 17-129,12-6 0,-3-2 0,3 3 0,-1-2 0,3 2 0,-1 0 0,1 0 0,-1 4 258,3-1-129,-3 2 0,6-2 0,-3 0 0,5 2 129,-1-3-258,1 0 258,3-2-129,-3-12-129,20 14 0,-6-11 0,7-3 0,2 0-129,4-4 0,0-6-258,7 3-774,-5-3-2580,-2-4-645,7 9-516,-12-8 258</inkml:trace>
  <inkml:trace contextRef="#ctx0" brushRef="#br1" timeOffset="78415.485">21213 8418 1161,'0'-12'1419,"0"1"0,0 11-387,2-13 0,-2 13 129,6-12-387,-6 12-129,4-12 129,-4 12-129,4-11 0,-4 11-387,0 0 129,4-15 0,-4 15-258,0 0 0,0 0 0,7-10-129,-7 10 129,0 0-129,0 0 129,0 0 0,0 0 129,1 10-129,-1-10 129,1 17 0,2-5 258,-2 3-258,2 4 129,-1-1 129,4 8 0,-3 0 0,4 9 0,-4-1 0,6 6-258,-2 1 258,2 2-387,-2-1 387,3-1-387,1-4-129,-1-1 129,1-5-129,-1-2 129,0-4-129,-2-6 0,-1-5 0,-2-2 0,-5-12 129,0 0-129,12 8 0,-12-8 129,8-12-129,-2-1 0,1-6 0,2-1 0,1-4 0,-2 3 0,4-1 0,-1 2 0,0 4 0,-3 3-129,-8 13 129,17-12 0,-17 12-129,0 0 129,14 12-129,-11 1 129,2 2 0,0 6 0,-1 2-129,0-2 258,-1 4-258,0-3 258,-1 1-129,-1-2 0,-1-1 0,0-6-645,4 1-2064,-2-1-1548,-2-14-258,0 0-258</inkml:trace>
  <inkml:trace contextRef="#ctx0" brushRef="#br1" timeOffset="79715.559">22087 8674 1677,'0'0'1548,"6"-10"0,-6 10-258,0 0 129,12-10-516,-12 10-129,0 0-387,0 0 129,0 0-129,0 0 0,0 0 0,0 0 129,0 0-129,-4 10-129,4-10 129,0 17 0,0-8-129,2 3 129,4 1-129,0 1 0,2 4 0,3 0-129,-2-1 258,2 0-258,2-1 0,-5 0 0,3 0 0,-4-1 0,1-2 0,-3 0 0,-1-2 0,-4-11 0,3 19 258,-3-19-129,0 0 0,0 0 0,-11 4 0,11-4-129,-15-11 129,9-2-129,-1-2 129,2-4-258,2 1 129,1-2-129,2 1-129,0-3 129,9 2 0,1 2 0,4-1 0,2 2-258,2 1 258,1 2 0,3-1 0,1 5 0,-3 1 0,1 3 0,-1 1-129,-2 4 129,-2 1-129,0 0-516,-16 0-1161,19 7-2451,-6 3 0,-13-10-258</inkml:trace>
  <inkml:trace contextRef="#ctx0" brushRef="#br1" timeOffset="80743.618">22622 8695 774,'0'0'1677,"0"0"-129,0-14-516,0 14 258,0 0-129,0 0-258,0 0 0,0 0-129,0 0-129,0 0-129,0 0 0,0 0 0,0 0 129,0 0-129,1 12 129,-1-12-129,4 18 129,-4-5 0,2 3 0,-2 0-129,5 4 0,-4-2-129,4 3 129,-3-5-258,5 3 0,0-5-129,4 1 0,0-5 0,3 0 0,4-6-129,0-1 0,2-3 129,1 0-129,-4 0 129,2-8-129,-5-2 129,-1-3-129,-5-2 129,-2 1-129,-3-1 129,-3 0-129,0-1 0,0 1 0,-3 0 0,-3 4-129,0-1 129,-2 1-129,8 11 0,-14-20-129,14 20-516,-12-16-387,12 16-1677,0 0-1419,0 0-387,0 0 0</inkml:trace>
  <inkml:trace contextRef="#ctx0" brushRef="#br1" timeOffset="81255.647">22998 8376 645,'0'0'2838,"0"0"-1548,0 0-258,0 10 0,0-10-129,0 17 258,0-5-516,0 6 258,0 3 0,0 6-258,0 0 258,1 10-387,0-3 258,5 7-258,-3-3 258,5 2-516,-3-6 0,3-1 0,-3-5-258,0-7-387,3-1-1032,-3-3-2322,-5-17-516,0 0 129</inkml:trace>
  <inkml:trace contextRef="#ctx0" brushRef="#br1" timeOffset="81847.681">23270 8734 903,'41'-6'1806,"-15"0"129,1-4-258,0 3 129,-6-5-387,2 1 0,-6 0-387,0 4-516,-7-5 129,-10 12-258,11-16-129,-11 16 0,2-12-129,-2 12 0,0 0 0,-12-12 0,12 12 0,-20-2-129,20 2 0,-21 0-129,7 1 129,-2 3-129,2 1 129,0 2 0,-2 1 129,2 2-129,-4-3 516,4 5-258,-2-1 258,6 4-129,-5-3 258,7 5 0,-4-5-129,5 6 129,-1-3-258,5 3 0,-1-3 0,4 5 0,0-2-129,4-1 0,5-1-129,7 2 0,5-3 0,6-1 0,6-5 0,5-1-258,5-3-516,-3-3-2580,3-2-1161,2 0-387,-9-9-387</inkml:trace>
  <inkml:trace contextRef="#ctx0" brushRef="#br1" timeOffset="83195.758">20061 9682 1806,'0'-14'2064,"0"14"-258,0-15 0,0 15-258,0-14-387,0 14-258,0 0-129,0 0-129,0-13-129,0 13-129,0 0 0,0 0-258,0 0 0,3 10 0,-3-10 0,7 21 0,-2-4 129,1 3 129,-3 2-129,4 5-129,-3-2 129,2 1 0,-4-2-129,1 2 0,-3-6-129,2 0 258,-2-4-645,0-6-129,0 4-1548,3-2-1935,-3-12 0,0 0-129</inkml:trace>
  <inkml:trace contextRef="#ctx0" brushRef="#br1" timeOffset="83795.792">20285 9706 2322,'0'0'1548,"7"8"-129,-7-8 516,1 14-258,4-2-129,-4 3-129,6 4-387,-6 0 0,8 6-129,-5-8-129,4 8-258,-3-9 0,2 3 0,-7-19-258,16 13 129,-16-13-129,24-7-129,-9-8 129,5-7-129,1 0-129,1-5 0,4 1 0,-2 5 0,-2 5 0,-3 4 0,-2 8 129,-4 4 0,-13 0 0,19 21 0,-16-6 129,2 4-129,-4 3 129,4 0-129,-5-2 0,5 3 129,-4-4-258,1 2 129,1-3 0,-1-3-129,-1-1-129,-1-14-645,8 18-2709,-8-18-903,0 0-387,0 0-258</inkml:trace>
  <inkml:trace contextRef="#ctx0" brushRef="#br1" timeOffset="84839.852">21133 9464 1,'0'0'2966,"0"0"-1031,14-12-387,-14 12 0,0 0-516,13-5-129,-13 5-387,0 0 129,15 10 0,-12 2-258,4 10 258,-5 1 0,6 10 129,-5 8-258,1 5 258,-3 2-258,4 5 129,-5-6-258,1 3 129,-1-8-387,0-6 129,0-9-258,0-8-129,0-3-516,0-16-903,0 0-2322,0 0-516,-11-14 0</inkml:trace>
  <inkml:trace contextRef="#ctx0" brushRef="#br1" timeOffset="85175.871">21094 9694 645,'0'0'2064,"0"0"0,17-3 0,-3 1 129,-1-7-129,6 8-387,-3-8-387,9 7-516,-7-1 0,8 3-258,-1 0 0,1 0-387,-1 5 0,1-1 0,0 2-129,0-4 0,-1 5-258,-4-7-387,2 3-1161,-2 1-2322,-9-6-258,2-2 129</inkml:trace>
  <inkml:trace contextRef="#ctx0" brushRef="#br1" timeOffset="85719.902">21443 9433 2193,'0'0'2967,"0"0"-1419,0 0-258,0 0-387,7 7 0,-7 5-258,0-1 258,1 8 129,-1 3 129,1 9 0,-1 3-129,5 10-129,-4-1-129,5 7 0,-4-4-258,4 1-129,-1-6-258,2-2 0,-2-11 0,1-5-129,2-10 0,-8-13 0,19 6 0,-7-12-129,4-8 129,-1-5-129,5-2 0,-3-2 129,2 1-129,-5 4 0,1 7 129,-15 11 0,18 0 0,-18 0 0,8 17 0,-5 5 0,-3 2 0,1-1-258,4 5-1161,-3-6-2709,-1-11-258,6-1-258</inkml:trace>
  <inkml:trace contextRef="#ctx0" brushRef="#br1" timeOffset="86303.935">22018 9719 1,'0'-11'1547,"0"11"-515,-14-7-129,14 7-129,-18-2 0,18 2 0,-20-5 129,20 5 0,-16 0-129,16 0 0,-17 0-129,17 0 0,-12 3 0,12-3 0,-12 17 0,12-17 129,-14 26 129,3-11 129,8 7-129,-8-5 0,7 8 0,-2-5-129,6 7-129,0-5-258,3 2 129,4-5-258,6 0 0,0-6-129,8-1 129,-2-7-129,5-3 0,0-2-129,0-5 0,3-4-129,-2-3-258,8 6-1419,-5-5-2838,-3-2-129,-4 4-129</inkml:trace>
  <inkml:trace contextRef="#ctx0" brushRef="#br1" timeOffset="87572.008">21902 9818 1,'0'0'1547,"0"0"1,0 0-387,0 0 129,0 0-387,0 0 129,0 0 0,0 0 258,0 0-258,0 0-129,8 2-258,-8-2 0,14-1-258,-14 1 129,16-6-387,-4 0 0,-12 6 0,20-8 0,-20 8 0,21-13-129,-21 13 258,20-14 0,-20 14-129,13-20 0,-7 8 0,-6 12 0,8-22 0,-8 22 0,2-17 0,-2 17-129,0-12 0,0 12 129,0 0-129,0 0 0,-9-12 0,9 12 129,-13 0-129,13 0 0,-17 0 258,6 0-258,-3 0 129,0 2 0,0 4 0,0-2-129,1 1 0,-1 2-129,5 3-516,-1-6-903,10-4-2580,-6 21 0,6-21-387</inkml:trace>
  <inkml:trace contextRef="#ctx0" brushRef="#br1" timeOffset="89675.129">22661 9610 1032,'0'0'2451,"0"0"-258,0 0-387,0 0-387,0 0-387,0 0-129,0 0-258,0 0-129,0 0-258,-12-5 0,12 5 0,0 0-129,0 0 0,-12 5-129,12-5 129,0 0 0,0 0-129,-11 11 129,11-11-129,0 0 129,0 0 129,0 0-258,-12 11 0,12-11 0,0 0 0,0 0 129,0 0-129,0 0 0,0 0 129,0 0 0,-11 7 0,11-7 0,0 0 0,0 0 0,-14 6 258,14-6-258,0 0-129,-11 5 129,11-5 0,0 0-129,-6 11-129,6-11 129,-5 12 0,3 0 0,2-12 0,-6 21 129,1-9-129,2 2 0,0 2 258,0 0-258,1 1 129,1-1 0,1 2 0,0-3 0,5 2 129,1-4-129,3-1 0,-1-1-129,4-1 129,-12-10-129,21 10 0,-21-10 129,18 4 0,-18-4-129,13 0 129,-13 0 0,10-4 0,-10 4-129,0 0 129,12-8-129,-12 8 0,0 0 0,0 0 0,0 0 0,11-10 129,-11 10-129,0 0 0,0 0 129,0 0-129,0 0 129,0 0-129,0 0 0,0 0 0,0 0 129,0 0-129,0 0 0,0 0-129,0 0 129,0 0 0,0 0 0,0 0-129,0 0 0,-8-1-258,8 1-516,0 0-2064,0 0-1161,-8 9-258,8-9 0</inkml:trace>
  <inkml:trace contextRef="#ctx0" brushRef="#br1" timeOffset="91043.207">22603 9469 129,'0'0'2064,"0"0"-387,0 0 0,0 0-387,0 0 129,0 0-387,0 0 129,0 0-258,0 0-129,0 0-387,0 0 129,0 0-387,0 0 0,0 0 0,0 0 258,0 10-129,0-10 0,0 14 129,0-14 129,-1 17-258,0-6 129,1 3-129,0 1 129,0 4-258,0 4 0,4-2 0,-1 10 0,3 2 0,-1 1-129,3 2 258,-4-2-129,5 3 0,-2-5 129,0 2-129,-3-8 0,2 1 258,-3-6-258,-1-1 0,-2-4-129,0-2 129,0-2-129,-2 0 0,2-12 0,-6 20 0,6-20 0,-7 13 0,7-13 0,0 0 0,-5 13 0,5-13 0,0 0 0,0 0 0,0 0-129,0 0 129,0 0-129,0 0-516,7-1-258,-7 1-2451,0-17-903,0 17-387,-1-25 258</inkml:trace>
  <inkml:trace contextRef="#ctx0" brushRef="#br1" timeOffset="92763.305">22536 9480 1161,'0'0'2838,"2"-11"-129,-2 11-774,10-13-129,-10 13-129,18-16-645,-6 11 0,-12 5-516,24-12 129,-13 5-258,5 6 0,-1 0-258,3 1-129,-2 0 258,2 2-258,0 2 129,-1 0-129,0 0 129,0 1 0,-3 1 129,4 0-129,-3 0 129,3 0 0,-2 2 0,2 1-129,-2 2 258,2 0-258,-4-1 0,2 2 129,-4 0-129,2 0 129,-8-2-129,2 4 129,-3-2-129,0 2 0,-4-1 0,1 1 0,-2-1 0,0 1 0,-4 1-129,-4-1 0,-1-2 129,0 3-129,-5-2 0,-4 0 129,3-1-129,-5 1 0,0-2 129,0-1 0,-5-2-129,5-4 129,-2 0 0,0 2 0,-1-6 0,5 0-129,-2 0 258,2-5-129,3 0-129,1 0 0,1-2 0,1 1 0,12 6 0,-19-11 0,19 11 0,-14-7-387,14 7 0,0 0-387,0 0-1032,0 0-2709,0 0-129,0 0-516</inkml:trace>
  <inkml:trace contextRef="#ctx0" brushRef="#br1" timeOffset="93995.376">23337 9461 2193,'0'0'2838,"0"0"-387,0 0-645,0 0-258,-4-10-129,4 10-387,0 0 0,0 0-129,-11-6-129,11 6 0,0 0-258,-13 0 129,2 0-129,11 0-129,-20 12 0,20-12-258,-22 17 129,7-6-258,3 2 129,-3 0-129,2 3 0,-1 1 129,-2 1-129,5 1 0,-1 2 129,1-2-129,2 4 0,1-2 129,1 5-129,1 1 129,-1-1-129,6 4 129,-3-3-129,4 4 129,0-2 0,0 3 0,5-6-129,5 3 258,1-7-129,5 0 0,1-3 0,5-2 0,1-5 0,2-3 129,2-3-129,1-1 0,0-5-129,-1 0 129,-2-3-129,-2-2 129,-4-2-129,-1 2 0,-8 0 0,-10 5 129,17-9-258,-17 9 0,0 0-516,0 0-516,0 0-2451,0 0-1161,0 0 0,0 9-645</inkml:trace>
  <inkml:trace contextRef="#ctx0" brushRef="#br1" timeOffset="94476.403">23625 9496 2580,'0'15'2064,"1"-3"-258,-1 4 258,4 6-387,-4 2 0,2 10-258,-2 3-258,3 6-129,-3-2-387,3 5 129,-2-4-387,2 2-129,2-6-129,1-4 0,2-10 0,-1 0-129,2-8 0,-3-5-387,7-2-645,-13-9-3225,12 0 258,-1-5-645</inkml:trace>
  <inkml:trace contextRef="#ctx0" brushRef="#br1" timeOffset="94844.424">23622 9485 2580,'17'-16'4257,"-1"8"129,-2 3-2193,-1-8-129,9 8-645,-4-5-516,7 10 129,-5-5-516,6 5-129,-4 1-129,2 3-129,-5 3-129,-3-2 0,-1 3 0,-15-8-387,23 12-387,-23-12-1419,0 0-2193,0 0 129,0 0-645</inkml:trace>
  <inkml:trace contextRef="#ctx0" brushRef="#br1" timeOffset="95185.443">23647 9682 1806,'-5'17'3741,"5"-17"-1032,0 12-258,0-12-387,11 0-387,-2-8-129,7 8-258,-2-13-387,7 8-129,-4-6-258,4 5-258,-1-1-129,0 2-129,0 5-516,-5-3-774,5 3-2709,-3 4-516,-6-4-129,4 5 0</inkml:trace>
  <inkml:trace contextRef="#ctx0" brushRef="#br1" timeOffset="96263.505">24305 9378 2451,'-7'-3'3870,"7"3"-1290,0 0-516,0 0-774,-15 6-258,15-6-387,-12 10-258,12-10-129,-19 19 0,10-9 0,-3 1-129,-1 1 129,-1 2-129,0 1 258,-1 2-129,2 0 129,-2 0-129,3 4 129,-2-1 0,5 2 0,-4-1 0,8 1 0,-4 2-129,5 1 0,-5 0-129,8 3 129,-1-2-129,2 3 129,0-1 0,0-2 0,3-2 0,4-2 0,0-1-129,3-3 129,-1-2-129,4-1 129,-1-3-129,3 3-129,-1-4 129,5-2 0,-3-1-129,4-5 0,0 2 129,3-3-129,-3-2 0,2 0 0,-1 0 0,-1 0 0,0-5 0,-1 0 0,-4-2 0,0 0 129,-2-1-129,-2-2 0,-11 10 129,17-21-129,-12 9 129,0 0-129,-3 0 0,-1 0 0,-1-2 129,0 3-129,0-1 0,-2 0 129,-4 1-129,-3 0 0,9 11 0,-20-20 0,20 20 0,-21-16-129,21 16 129,-21-14 0,21 14 0,-19-11 0,19 11 0,-13-6 0,13 6 0,-17-3 0,17 3 0,-16 0 129,4 0-129,0 0 0,2 5 0,-2-1 129,-1 2-129,1-1 129,1-1-129,-2 2 0,13-6 0,-19 7 129,19-7-129,-20 4-129,20-4 0,-15 3-774,15-3-2451,-1 10-1290,1-10-258,-12 0-387</inkml:trace>
  <inkml:trace contextRef="#ctx0" brushRef="#br1" timeOffset="113951.517">20644 10814 1,'0'0'1805,"0"0"-128,0 0 0,0 0-129,6-4 0,-6 4-258,0 0 129,0 0-258,0 0-129,0 0-129,0 0 129,0-14-258,0 14 129,0 0-387,0 0-129,0 0-129,-9-6 0,9 6 129,-13 0-129,13 0-129,-18 7 0,6 1 0,1-1 0,-4 3 129,15-10-129,-23 18 0,12-5-129,-1-1 129,2 0-129,10-12 0,-15 20 0,15-20 0,-13 20-129,13-20 129,-8 13-129,8-13 129,-2 12-129,2-12 129,0 0 0,0 11 0,0-11 0,0 0 0,7 11 0,-7-11 0,14 11 0,-3-6 0,3 1 0,1 0-129,3 3 129,0-1 0,1 1 0,3 1-129,-4-3 129,1 4 0,-1-3 0,-4 2 0,-4-2 0,-10-8 0,14 16 0,-14-16 0,0 15 0,0-15 129,-10 11-129,-1-3 129,-6-5-129,1 0 0,-3 0 129,-1-3-129,0 0 129,0-2-129,2 0 0,2-3-129,4 0 129,12 5-258,-20-12-258,20 12-645,0 0-1806,-5-11-1419,5 11-129,4-11 0</inkml:trace>
  <inkml:trace contextRef="#ctx0" brushRef="#br1" timeOffset="114543.551">20834 10875 1806,'0'0'3225,"0"0"-1032,0 0-774,0 0 0,0 0-516,0 0-129,0 0-258,0 0 129,0 0-129,1 7 0,3 4-258,-1 0 129,2 8-129,1 0 129,-1 6 0,1 2-129,0 9 0,1-1 129,0 5-129,0 0 0,-1 0 0,-3-3-129,-1-2 0,1-7-129,0-4 129,-2-4-129,0-9-129,-1-11-129,0 0-516,12 7-1032,-12-7-2193,3-14-387,3 2 0</inkml:trace>
  <inkml:trace contextRef="#ctx0" brushRef="#br1" timeOffset="115003.577">20834 10904 2451,'16'-29'3870,"-9"11"129,3 3-2451,6 8-129,1-6-258,2 9-258,-1-4-516,4 8 0,-2 0 129,1 9-258,-3 3 0,1 4-129,-3 1 129,2 4-129,-9-1 0,1 3 129,-4-3 129,-5 4-258,-1-3 258,-5 3-129,-6-6 0,-3 4 0,-3-3 0,-3-1-129,-5-5 0,3-2 129,-2-3-258,1-5 0,2-3 0,3 0 0,3-2-129,2-7-387,13 9-516,-9-14-2193,9 0-1290,0 14-129,9-20-258</inkml:trace>
  <inkml:trace contextRef="#ctx0" brushRef="#br1" timeOffset="115611.612">21161 11001 1,'0'0'3095,"0"0"-1805,0 0-387,0 0 258,17 10-258,-3-10-258,-1 0-258,1 0-129,4-3 129,-1-4-129,1 0 0,0-3 129,-2-2 129,2-2 0,-2-1 0,5 0 129,-10-2 129,5 3-129,-8-3-129,7 5 0,-12-3 0,-3 15-129,10-18-129,-10 18 0,-3-11-258,3 11 129,-17 0 0,7 0-129,-3 0 0,-3 4 0,0 4 258,3 3-516,-2-3 516,0 5-258,0-1 129,-1 5-258,3 0 258,-3 3-129,3 1 129,-4 0-129,4 0 258,2 0-129,-3 1 258,5-1 0,1-2-129,5 0 258,2-4-258,2 2 129,8-5-258,7-2-129,6-3-258,2-7-1032,13-2-2709,4 0-387,-4-11-387,8-1 129</inkml:trace>
  <inkml:trace contextRef="#ctx0" brushRef="#br1" timeOffset="116443.66">21788 10868 1548,'-14'-11'3225,"14"11"-1677,0 0-645,0 0-129,0 0-258,0 0 129,0 0 129,0 0 0,-12-4-129,12 4 0,-13 3-129,2 4 258,1 3-129,-3-1-129,1 6-129,-2-2 258,2 7-258,-3-2-129,3 6 258,-3-3-129,8 4 129,-2-1-258,2 1 387,1-5-387,4-2 129,2-1-129,0-3 0,0-14-129,18 10 0,-5-10 0,7-2 0,5-6-129,1-5 0,2-5 129,1 3-258,1-3 258,-2 2-258,-3-1 258,-2 0-258,-7 4 129,1 3 0,-7 0 0,-10 10 0,13-13 0,-13 13-129,0 0 0,0 0 129,0 0-129,0 0 129,0 0 0,0 0 0,1 10 0,-1 1 129,3 5 0,-1 0-129,0 2 129,3 2-129,2-1 0,4-2 0,2 3-645,-13-20-2064,24 13-1677,-3-10-258,-3-7-129</inkml:trace>
  <inkml:trace contextRef="#ctx0" brushRef="#br1" timeOffset="117707.732">22303 10539 903,'0'0'1419,"-8"0"-129,8 0 258,-18 7 0,18-7-258,-14 14-129,8-3-258,6-11 0,-14 18-129,14-18-129,-13 23 0,13-23-129,-11 27 129,5-11-258,2 5 129,-1 3-129,2 6-129,-1 8 129,4 6 129,0 5-258,5 8 0,0 4-129,4 2 0,-1 0 0,3 1 0,-3-5-129,-2-7 129,0-7 0,-3-8 0,-3-9 258,0-7-258,0-10 0,0-11 0,-11 8-129,11-8 0,-16-11-129,4-5 129,0-4-129,-1-4-258,1 0 258,-1-6-258,3 5 129,-2-4-129,8 4 129,0-1-258,4 3 129,0-1 129,7 2 0,3-2 129,4 3-258,3-1 258,5-1 129,1-3-129,4 3 0,2 0 0,1 2 258,-2 2-129,0 1 129,0 6 387,-7 1-129,1 8 258,-9 3 129,1 7-129,-14-7 0,9 30 0,-8-10 0,2 6-129,-3-2-129,2 5-129,2-3-129,1-1 0,4-4-129,-1-4-129,8-1-645,-16-16-2451,19 5-1419,-2-5 129,-8-15-516</inkml:trace>
  <inkml:trace contextRef="#ctx0" brushRef="#br1" timeOffset="117907.743">22533 10802 5031,'0'0'4515,"-12"-9"0,12 9-645,8-5-3741,4 4-258,0-4-645,8 4-2064,1 1-1419,-7 0-129,7 0-258</inkml:trace>
  <inkml:trace contextRef="#ctx0" brushRef="#br1" timeOffset="118451.775">22687 11069 774,'10'0'3999,"-4"-12"-129,13 5 0,0-4-2838,-4-7-129,7 6 0,-5-5-387,5 4-129,-3-3 129,1 1-258,-3 1 0,0 3-129,-7-1-129,2 3 258,-12 9-129,13-14 129,-13 14-129,0 0 387,-6-16-258,6 16 129,-13-11-129,13 11 0,-19-10 0,19 10-129,-22-9 0,10 6 0,2 3-129,-1 0 0,-2 7 129,3-2-129,-3 5 129,1 4-129,1 0 258,1 4-129,-2-3 129,4 6-129,-4-1 387,5 6-258,0-3 0,5 5-129,1-1 0,2-2 129,7 0-258,8-2 0,4-2-258,3-10-516,14 2-2064,1-11-1677,-2-7-387,3-5-129</inkml:trace>
  <inkml:trace contextRef="#ctx0" brushRef="#br1" timeOffset="119139.814">23301 10856 2709,'-14'0'4515,"14"0"-387,-20 1 129,4-1-3225,16 0-387,-24 7-129,12-2-129,-2 1 258,0 4-258,-2-3 129,3 2-258,-1 1 129,4 1-129,-2-2 0,4 6-129,-1-3 0,3 1 0,1-3 0,1 2 0,4-12 0,0 21 129,0-21-258,10 18 129,-10-18-129,20 18 129,-10-10-129,5 3 129,0 0-129,0 1 0,-2 0 129,0 0 0,-3 0-129,-2 3 129,-1-2 0,-2-1 0,-5 0 0,0 2 129,-6-3 0,-2 2 129,-4-2-129,-1 0 129,-3-4-129,0 3 0,-3-5-129,2 1-129,1-2 0,-2-4 0,4 3-387,-3-3-516,17 0-2451,-16 7-1419,5-7-258,-1 0-516</inkml:trace>
  <inkml:trace contextRef="#ctx0" brushRef="#br1" timeOffset="135827.768">21314 11938 903,'4'-15'1032,"-4"15"258,0 0-387,0 0 129,2-12 129,-2 12 0,0 0-258,0-13 129,0 13 0,0 0 0,0-11 0,0 11-129,0-11 0,0 11-129,0 0-258,-6-14 0,6 14 0,0 0-129,0 0-129,0 0 0,0 0 0,0 0-129,0 0 0,0 0 0,0 0 129,0 7-129,0-7 0,0 18 0,0-4 0,0 0 0,2 4 0,0-1 0,2 4 0,1-2 129,-1 3-129,2-3 0,1 1 0,-1 0 0,0-4 0,2-3-129,-8-13 129,17 16-129,-17-16 129,17 3-129,-4-5 129,-13 2-129,25-23 129,-15 7-129,1-1 0,2-2 129,-3 2-129,0-3 0,-1 5 0,-2 1 0,-1 4 0,-6 10 129,8-15-258,-8 15 129,0 0 0,0 0 0,0 0 0,0 0 0,0 0 0,13-1 0,-13 1 0,7 11 0,-3 0 129,3 5-129,1 4 0,0 1 129,-1 4-129,4-1 129,-2 0 0,1-1 0,-1-1 129,0-6-129,0-1 0,-9-15 0,18 12 0,-18-12-129,18-1 129,-9-10 0,0-2-129,-1-6 129,-1-5-129,-1-1 0,1-1 0,-3-2 129,-1-1-129,1 4 0,-3 3 0,1 3 0,-1 6 0,0 1-129,-1 12 0,0 0-516,0-14-645,0 14-2193,3 6-1290,-3-6-129,0 0-129</inkml:trace>
  <inkml:trace contextRef="#ctx0" brushRef="#br1" timeOffset="136662.816">21920 11773 903,'-5'-15'3483,"5"15"-903,0-13-387,0 13-516,0-12-387,0 12-258,0-11 0,0 11-129,0 0-387,2-12 0,-2 12 129,0 0-129,0 0-129,0 0 0,0 0 129,0 0-129,8 12-129,-8-12 0,1 11 0,-1-11 0,0 18-129,0-6 0,4 1 129,-3 5-129,2 3 0,1 4 0,0 4 0,0 0-129,3 3 129,-4 0 0,4-1 0,-4 1 0,4-2 0,-4-5-129,4-3 258,-4-5-258,2-5 129,-5-12 0,13 3-129,-4-11 0,2-8 129,0-6 0,6-4-129,-1-3 0,3-2 0,1 5 129,1 1-129,-3 7 0,-1 4 0,-4 8 0,-2 6 0,-11 0 0,16 15 0,-12 0 0,-1 4 129,-2 4-129,1 2 0,-1 2 0,1-1 0,1-2-258,-2-8-258,9 7-1548,-6-6-2322,-4-17-387,13 7-387,-13-7 129</inkml:trace>
  <inkml:trace contextRef="#ctx0" brushRef="#br1" timeOffset="137202.847">22376 12026 2451,'-6'11'4386,"6"-11"-258,0 0-774,0 0-2193,0 0-129,11 0-387,2-4-129,-1-8-129,3 4 129,-1-4-258,-1 1 0,-3 0-129,1-1 129,-5-1-129,0 2 129,-3 0 0,-3 11 0,0-19 0,0 19 0,-2-15 0,2 15 0,-11-9-129,11 9 0,-18-2 129,18 2-129,-18 0-129,18 0 0,-18 14 129,18-14-129,-19 21 0,12-6 129,1 0-129,-1 4 129,0-1 0,3 1 0,0-1 0,-1 2 0,4-4 0,1 2 0,0-1 129,3 1-129,4-3 0,6 1-129,1-7 129,6 2-129,3-2 129,0-5-129,2-1 0,-2-3-129,4 0 0,-3 0-387,0 1-774,-11-1-2838,3-3-516,-2 0-387,-14 3-387</inkml:trace>
  <inkml:trace contextRef="#ctx0" brushRef="#br1" timeOffset="137854.884">22723 11944 903,'0'0'3999,"-19"0"129,19 0-1935,0 0-258,0 0-516,0 0-258,0 0-258,0 8-258,0-8 0,6 12-129,-6-12 0,9 22-129,-4-7-129,2 9 0,0-5 0,0 8 0,-1-2-129,1 1 129,-2-2-129,2 2 129,-4-9-129,2 0 0,-1-5-129,-4-12 129,6 15-129,-6-15 0,0 0 129,7-6-129,-5-10 0,0-4 0,-1-5 258,1-3-258,-2-3 0,0-4 0,1 4 0,-1 0 0,0 5 0,1 4 0,0 4 0,0 6 0,-1 12-258,4-11 129,-4 11 0,0 0-258,15 0-387,-15 0-516,19 2-2193,-7 5-1032,-1-7-516,3 5 258</inkml:trace>
  <inkml:trace contextRef="#ctx0" brushRef="#br1" timeOffset="138410.916">23029 11997 129,'11'8'3870,"-11"-8"387,14 0-774,-4 3-1419,-10-3-387,25-3-258,-25 3-516,27-14 0,-15 2-258,5 5-258,-5-4 0,2 2-129,-14 9 129,19-17-129,-19 17 0,11-13 0,-11 13 129,0 0-258,-2-12 129,2 12 0,-15-4-129,15 4 0,-20 0-129,7 0 0,-1 5 129,0 0-129,1 5 0,0-1 0,2 3 0,0 2 0,-1 4 0,4 0 129,-1 2-129,1 2 129,0-2 0,4 4 129,-2-2 0,3-1-129,0-1 129,3-3 129,1-1-258,7-3 129,3-2-129,5-3-129,3-1 0,5-6 0,6 3-387,-2-6-1290,17-3-2838,-5-2-516,1-5-258,2-2-258</inkml:trace>
  <inkml:trace contextRef="#ctx0" brushRef="#br1" timeOffset="139274.965">23834 11503 1548,'13'-5'3612,"-13"5"-516,2-11-645,-2 11-387,0 0-387,0 0-387,0 0 0,0 0-387,0 0 129,0 0-387,6 16 0,-6-2-129,2 9 0,-2 4 129,0 9-129,0 1-129,0 11 0,-2-1-129,2 7 0,-2-3-129,2-2 0,0-3-129,0-5 0,2-7-129,0-7 129,0-6-258,-1-11-129,3 2-387,-4-12-516,0 0-774,-1-9-1677,-3-8-1161,-2-2 0,-2-8 0</inkml:trace>
  <inkml:trace contextRef="#ctx0" brushRef="#br1" timeOffset="139530.98">23753 11821 1,'-10'-9'3224,"10"9"-515,0 0-129,7-3-258,3 3-129,-10 0 0,23-1-387,-23 1-387,30-7-129,-15 0-387,9 6-258,-2-2-258,6 0 0,-1 2-258,0 0-258,1 1-387,-4 0-129,8 0-645,-15-5-903,7-2-2193,-4 5-258,-6-10-258</inkml:trace>
  <inkml:trace contextRef="#ctx0" brushRef="#br1" timeOffset="140011.008">24112 11475 2322,'0'0'2322,"-7"-11"-129,7 11-387,0 0-129,-7 10-129,7 6-258,-6-4 129,6 12-129,-7-3 0,7 13 0,-10-6-258,10 10-129,-6-6-258,6 7-129,0-6 129,0 3-387,1-5 0,7-6-258,0-5 129,2-4-129,2-5 0,1-5 129,1-6-129,0-2 0,0-7 0,3-3 0,0-1 129,-1 0-258,-1 0 129,-2 1 0,-1 4-129,0 3 129,-12 5-129,15 1 129,-15-1 0,9 24-129,-4-3 129,-1 1 0,2 2-129,-2-2 0,6-1-258,-6-6-516,8 5-1290,-1-14-2322,-11-6-258,24-6-129,-12-12 259</inkml:trace>
  <inkml:trace contextRef="#ctx0" brushRef="#br1" timeOffset="140591.041">24530 11849 2580,'19'-15'2709,"-8"7"258,-2-4-903,1 2-129,-5-4-387,-5 14-258,9-19-387,-9 19-129,3-17-129,-3 17-258,0-12 0,0 12 0,0 0-129,-17-10-129,17 10 0,-16-2-129,16 2 0,-20 3 129,20-3 0,-21 17-129,10-5 258,2 5 0,-5-2 129,7 7 0,-5-1 0,5 4 129,-2-1 0,6 3-129,-2-5 0,5-1-129,3-4 0,9 3 0,2-8 0,2-2-129,4-3 0,2-4-258,4 3-129,-1-6-903,3 0-3354,-5 0-258,-5-1-258,-4 1-258</inkml:trace>
  <inkml:trace contextRef="#ctx0" brushRef="#br1" timeOffset="142095.127">21261 12763 1,'0'0'2708,"0"0"-515,0-10-258,0 10-258,0 0-387,0 0-258,0 0-387,0 0 129,0 0-258,0 0 0,0 0 0,0 0-129,0 0 0,0 0 258,0 0-258,0 0-129,0 0 129,0 0 0,0 0 0,0 0-129,0 0 0,0 0 0,0 0-129,0 0 129,0 0 129,0 0-129,0 0-129,7 0 0,-7 0 0,0 0-129,0 0 129,2 7-129,-2-7 0,0 0 129,3 12-129,-3-12 0,0 0 0,0 0 0,0 0 129,2 11-129,-2-11 0,0 0 0,0 0 0,1 12 129,-1-12-129,0 0 0,1 16 0,-1-16 0,2 19 0,0-6 0,-2 6-129,2 3 258,-1 5-129,1 4 0,-1 3 0,1 1 129,-1 0 0,0-2-129,1-1 258,-1-6-258,-1-4 129,0 0 0,0-9 0,0-2-129,0-11 0,0 0-129,0 0-387,0 0-516,0 0-903,9-16-2322,-5 1-258,1 0-387</inkml:trace>
  <inkml:trace contextRef="#ctx0" brushRef="#br1" timeOffset="143191.19">21342 13147 1806,'0'0'3096,"6"-19"-516,-6 19-516,6-24-129,-6 24-258,8-28-258,0 15-258,-4-3-129,-4 16-258,15-26-258,-5 16 129,-3-4-387,-7 14 129,15-19-258,-15 19 129,15-13-129,-15 13 0,0 0 0,15-12-129,-15 12 129,0 0 0,16 0 0,-16 0 0,12 8 0,-12-8 0,13 23 0,-5-6 0,-4 1 0,3 4 129,-2 0-129,-1 2 129,0 1-129,-1 0 129,-2-3-129,1 1 0,-2-4 0,0-2 0,0-3 0,0-2-129,0-12 129,0 12-129,0-12 0,0 0 0,0 0 0,0 0-129,0 0 129,0 0-258,8 0-258,-7-10-645,-1 10-2322,16-17-1032,-13 1-387,1 2-258</inkml:trace>
  <inkml:trace contextRef="#ctx0" brushRef="#br1" timeOffset="143947.233">21751 13094 1161,'0'0'3999,"0"0"-774,0 0-645,0 0-516,0 0-387,0 0-387,0 0-258,8 0-387,-8 0 129,17-7-387,-4 4-129,0-4 0,2 2-129,0-3 0,1-1-129,-2 1 129,-1 0-129,-3-2 129,-10 10-129,15-22 0,-10 12 129,-5 10-129,4-19 129,-4 19-129,0-14 129,0 14-129,-13-7 0,13 7 0,-23 0 0,8 0 0,-2 4 0,-2 3 0,1 0 0,-1 2 0,2 4 0,0-3 0,1 6 0,4 0 0,3 3 129,-2 2-129,3 0 129,2 0 129,0 5-129,2-4 129,1 2 0,3-2 0,0 2 129,4-6 0,8 1-129,2-8-129,9 0 0,2-3 0,4-7 0,5-1-258,1-7 0,8 2-1161,-12-10-2451,8-6-774,-3 2-516,-5-5-129</inkml:trace>
  <inkml:trace contextRef="#ctx0" brushRef="#br1" timeOffset="144844.284">22073 12998 258,'-12'-15'2451,"12"15"0,-3-11 129,3 11-387,-3-11-258,3 11-258,0 0 0,0 0-258,0-15-516,0 15 0,0 0-258,0 0-258,6-6 0,-6 6-129,12 4 0,-12-4-129,16 19 0,-6-9 0,4 2 0,1 5-129,0-2 129,2 3-129,-1-2 129,1 3-129,-3-2 0,2 0 129,-4 1-129,0 2 0,-2 0 0,-2 1 0,-2-1 129,-1-1-129,-4 0 129,-1 1-129,0-4 129,-5-1 129,-3-1-129,-1-4-129,-4-2 0,-2-3 0,-3-1 129,-1-4-129,3 0-129,-2 0 129,4-9 0,0-1-129,5 0 129,4-2-258,4-2 258,1-1 0,3-3-129,3 1 0,6 0 129,-1 2-129,1 1-129,2-1-129,2 7-258,-1-4-516,6 6-2193,-2 3-1161,-2-2-129,4 2-129</inkml:trace>
  <inkml:trace contextRef="#ctx0" brushRef="#br1" timeOffset="145339.312">22448 13196 774,'-7'-15'3870,"7"15"0,0-22-1935,0 3 0,5 3 0,-3-7-645,8 6-129,-5-3-258,7 7-129,-6-2-258,-6 15-129,18-15-129,-18 15-129,12-2 0,-12 2 0,0 0-129,10 15 129,-5-3 129,-3 4-129,-1-1 0,2 5 129,-3 4 0,0 2-129,-4-2 0,-2 1 0,-3-1 0,1-3-129,-3-1 258,4-4-516,7-16 0,-18 10-258,18-10-387,-16-7-645,16-5-2322,-5-7-774,-3-8-258,6-2 129</inkml:trace>
  <inkml:trace contextRef="#ctx0" brushRef="#br1" timeOffset="145663.331">22559 12772 1935,'0'12'3354,"0"-12"-1419,0 20-258,0-6-387,0 2 258,3 8-129,-2-4-129,9 10 0,-9-4-129,10 11-258,-8-4 0,6 9 0,-7-8-258,5 4-129,-5-4-129,4 0-129,-2-8-129,2 1-129,-1-7-129,0-5-387,5 3-1032,-10-18-2709,11 10-516,-11-10-258,0 0 258</inkml:trace>
  <inkml:trace contextRef="#ctx0" brushRef="#br1" timeOffset="146359.371">23157 13164 774,'-6'-22'3999,"6"10"129,4-5-2064,-3-9 0,8 6-258,-4-8-387,4 7-258,-1-3-516,2 7-129,-3 1-129,0 6-258,-7 10 0,14-11 0,-14 11 0,14 6-129,-14-6 129,18 23 0,-9-8 129,1 6-129,-5-2 129,4 5 129,-9-2-129,0 1 129,-4 0-129,-5-1 129,-7-2-129,0 1-129,-3-4 0,1-3-129,-3-2 129,3-6-258,0-4 0,4-2-258,14 0-516,-19-20-774,19 1-2580,0-1-516,4-5-129,8 0 0</inkml:trace>
  <inkml:trace contextRef="#ctx0" brushRef="#br1" timeOffset="146735.392">23465 12649 1548,'12'9'3741,"-1"9"-387,-5 6-645,-3-2-129,6 14-645,-9-5-387,6 17 0,-6-6-516,2 13-258,-2-4-258,0 4-129,0-6 129,0-1-387,0-9 0,0-3-129,0-8 0,0-9-387,2-4-516,-2-15-903,0 0-2322,13-6-645,-11-9-129,3 1 0</inkml:trace>
  <inkml:trace contextRef="#ctx0" brushRef="#br1" timeOffset="146976.406">23442 13021 1806,'-11'0'4257,"11"0"516,0 0-2322,8-2-129,-8 2-387,26-3-258,-12-4-387,13 7-387,-5-3-129,6 2-387,-2 0-387,2 1-129,3 0-258,-4 0-516,7 7-1806,-4 1-1806,-5-4-258,1 6-387</inkml:trace>
  <inkml:trace contextRef="#ctx0" brushRef="#br1" timeOffset="148019.466">19316 13969 774,'9'-16'2193,"-1"1"-129,-8 15-129,9-12 0,-9 12-645,0 0 0,12-17-258,-12 17-129,12-5-129,-12 5-258,16 0 0,-16 0-129,17 1-258,-17-1 129,17 12 0,-8 2 129,-1-1 129,1 10 0,-2-3 258,6 15-387,-6 2 258,5 12-129,-5-1-129,5 8 0,-6 0-258,2 2 0,-1-5-129,-3-3 129,-2-8-258,1-6 0,0-9-258,-3-12-516,2-1-1032,-2-14-2193,0 0-258,-5-9-129,-3-13-128</inkml:trace>
  <inkml:trace contextRef="#ctx0" brushRef="#br1" timeOffset="148307.482">19238 14175 3483,'0'0'4644,"7"1"-516,-7-1-1548,27 0-258,-13-6-387,15 6-645,-3-4-387,8 2-129,-1-3-516,4 0 0,-2 2-258,-1 2 0,-2 1-387,-7-4-645,1 5-645,-8 1-2580,-6-2-258,0 0-387,-12 0 129</inkml:trace>
  <inkml:trace contextRef="#ctx0" brushRef="#br1" timeOffset="148795.51">19678 13866 2451,'0'0'2709,"1"13"-129,-1-13-258,4 24-258,-4-12-129,4 14-387,-2-6-129,6 15-258,0-3 0,4 12-516,-3-1 0,5 8-129,-3 0 0,3 0-129,-4-4-129,1-6 0,-1-9-129,1-8 0,-11-24 0,21 7 0,-7-17-129,4-13 0,-3-6 0,5-7 0,1 1 0,-1 0 0,2 6 129,-3 7-129,-2 10 0,-5 8 0,-1 5 129,-4 14-129,-3 5 129,-2 6 0,-2 5-129,0 1 0,2 1 0,4-8 0,5 1-645,-11-26-1290,20 17-2322,-3-17-387,1-6-258,0-12-387</inkml:trace>
  <inkml:trace contextRef="#ctx0" brushRef="#br1" timeOffset="149299.539">20250 14204 1,'4'22'3224,"14"-14"259,-3-8-1677,-3-2-129,9-4-129,-7-8-387,5 5-129,-7-10-258,3 9 129,-8-8-387,1 6 129,-6-1-129,-2 13 0,0-18-129,0 18 0,-2-12 0,2 12-129,-13-5 0,13 5 0,-20 0-129,20 0 129,-22 5-129,11 4 129,-1 1-129,2 4 129,1 2 0,0 2 0,0-3 258,3 6-258,-1-4 0,5 3 0,-2-3-129,4 0 129,0-5-129,3 2 129,5 0-129,6-2-129,1-3 129,6 0-129,4 0 0,2-7-387,6 6-774,-4-8-3225,7-2-258,1-5-387,-3-8-387</inkml:trace>
  <inkml:trace contextRef="#ctx0" brushRef="#br1" timeOffset="150979.635">21123 14154 645,'0'0'903,"0"0"0,0 0-129,0 0 0,-12-3-129,12 3-129,0 0 129,0 0 387,0 0-129,0 0 258,0 0 129,0 0 0,0 0 129,0 0-129,0 0-129,-14 3 0,14-3-387,0 0-129,0 0 129,0 0-258,0 12-129,0-12-129,0 0 0,9 8 0,-9-8-129,13 5 129,-1-4-258,-12-1 129,21 0-129,-8-1 129,-2-6-129,1-2 0,1 0 0,-3-2 0,0-1 0,-4 1 129,-1-1-129,-5 12 0,1-19 0,-1 19 0,-3-18 129,3 18-129,-17-10 0,6 5 0,-1 3 0,0-2 0,-3 4 0,3 0 0,-1 0 0,0 4-129,1 1 129,12-5 0,-19 20 0,11-9-129,0 4 258,2 2-129,-2 2 0,2 3 0,0-1 129,1 4 0,4 4 129,0-1 0,1 1 0,2-4 0,8 0 0,0-5 0,8 0 0,-1-8-129,4-5 0,1-4-129,2-3 0,2-3-129,0-10-258,7 6-1290,-10-10-2064,8-2-903,-1 1-258,-5-5-387</inkml:trace>
  <inkml:trace contextRef="#ctx0" brushRef="#br1" timeOffset="151415.66">21510 14083 3225,'-1'10'4515,"1"-10"-258,-15 0-1935,15 0-516,0 0-258,0 0-258,0 0-516,-2 16-129,2-16-129,11 18-258,0-6 0,8 7 0,1 1 0,7 2-129,4 0-129,2 1 0,3-1 0,-3-2-129,2 2-387,-8-10-387,3 11-645,-14-10-2838,-3-8-258,-13-5-258,0 0 129</inkml:trace>
  <inkml:trace contextRef="#ctx0" brushRef="#br1" timeOffset="151688.676">21509 14371 1935,'-8'11'3999,"8"-11"-774,0 0-516,0 0-387,-7-9-516,7 9-129,6-28-387,7 10-516,-1-10 0,6 2-387,1-3-129,4-1-516,4 8-645,-6-2-2322,1 5-1290,3 7-129,-6-3-387</inkml:trace>
  <inkml:trace contextRef="#ctx0" brushRef="#br1" timeOffset="152281.71">22041 14117 1,'-5'-12'2450,"5"12"-257,0 0-129,0 0-258,0 0 0,0 15-129,-1-1-258,1 8-129,0 2 0,7 15-129,-7-3-387,7 11 129,-4-4-258,3 5-129,-4-4-129,3-1-129,-4-9-129,4-5 0,-4-7-258,0-8 0,1-3-387,-2-11-516,0 0-2451,8-8-903,-8-9-129,4-2-387</inkml:trace>
  <inkml:trace contextRef="#ctx0" brushRef="#br1" timeOffset="152706.734">22011 14064 645,'0'-13'3741,"0"13"516,0 0-1548,8-18-645,3 17-129,-11 1-516,19-5-516,-19 5 0,25 0-516,-12 3 0,5 7-258,-1 0 0,3 4 0,0 1 129,1-1-129,-1-2 0,2 5 129,-5-2 0,3 2 129,-8-3-129,2 5 258,-7-3-258,-3 5 129,-4-2 0,0 0-129,-4-2 0,-5 0-129,-5-2 129,-1-3-129,-5-5-129,-1 0 129,0-6-129,-1-1-129,1 0-129,-2-9-516,23 9-1290,-22-10-2322,16-1-387,4-5-258,1-1-516</inkml:trace>
  <inkml:trace contextRef="#ctx0" brushRef="#br1" timeOffset="153603.785">22447 14011 2967,'0'0'2580,"0"0"-387,0 0 0,11 0-258,-11 0-258,0 0-516,14 8 0,-4 3-387,-10-11-129,23 22-387,-11-10 0,4 4 0,-2 0-129,4 1 129,-3 1-258,2 0 0,-1 1 129,0-2-129,-4 1 129,1-1-129,-6 1 129,-1-1 0,-4-2 129,-2 2-129,0-3 0,-5-1 0,-3-1 0,-4-3 0,1-2 0,-5-4 0,0-3-129,-2 0 0,2-5 0,-3-2 0,4-5 0,0 0-129,3 3 129,5-4 0,7 13-129,-12-20 129,12 20 0,0-14 0,0 14 0,5-14 0,-5 14 0,13-14 0,-13 14 0,19-16 0,-5 10 0,2-2 0,4 3-387,1-5-387,6 9-1032,-2-2-2322,-4-7-387,5 10-129</inkml:trace>
  <inkml:trace contextRef="#ctx0" brushRef="#br1" timeOffset="154067.812">22826 14066 1,'0'0'3611,"0"0"-257,0 0-774,0 10-129,0 7-516,-1-5-387,1 9-258,-3-3-258,3 6-129,-3-7-258,3 2-129,0-19-129,9 15-129,-9-15 0,23-12-129,-6-5 0,5-3 0,-2-4 0,4 3-129,-2-1 129,0 8 0,-5 4 0,-2 10 258,-15 0-258,18 5 129,-13 7-129,0 4 0,0 1 0,-1 1-129,2 3 0,-2-4-129,6 5-387,-10-22-1161,21 19-2709,-9-8-258,-12-11-387,22 4 129</inkml:trace>
  <inkml:trace contextRef="#ctx0" brushRef="#br1" timeOffset="154546.839">23249 14175 1548,'11'-21'3612,"-11"21"-516,10-20-516,-10 20-516,8-9-387,-8 9-258,0 0-129,13 0-387,-13 0 0,0 0-129,10 2-258,0 10 0,-10-12-258,20 27 129,-10-10 0,3 3-129,-4 3 0,-1-1-129,-6 0 0,-2 2 0,-2-2 0,-4 2 0,-5-5-129,0-2 0,-4-2 0,0-3 0,2-6-129,-1-6-129,14 0-516,-25-20-645,22 4-2322,-5-10-1032,-2-8-258,7-2 0</inkml:trace>
  <inkml:trace contextRef="#ctx0" brushRef="#br1" timeOffset="154842.855">23379 13801 2967,'0'0'3870,"8"17"-258,-7-6-1806,9 9 0,-8-3-258,10 14-258,-12-4-129,12 11-258,-11-1 0,7 9-387,-7 2 129,6 2-387,-6 0-129,4-2 129,0-3-258,-1-8-258,7 1-516,-6-20-1419,2-6-2322,6-5-258,-13-7-258</inkml:trace>
  <inkml:trace contextRef="#ctx0" brushRef="#br1" timeOffset="155366.885">23653 14151 1548,'25'5'3483,"-25"-5"-903,26-2-645,-7-5-516,-2-3-516,3-2-387,-2-4 0,1 4-129,-5-2 258,1 5 0,-7-3 129,-8 12 0,11-16 0,-11 16-129,0 0 0,-6-8 0,-6 3-258,2 5-258,-5-1 0,-2 1-129,1 0 0,0 0-129,0 3 129,1 5 0,-1-1 129,5 5 129,-2 0-129,5 7 387,-4 0-129,6 8 258,-5-3 129,8 5-129,-3-4-129,6 3 0,-1-3-129,3-1 0,6-5-129,9-5-129,4-8 0,7 1 0,4-5-258,3-2-129,10 0-903,-5-7-2709,9-4-903,-1 1-387,-7-8-516</inkml:trace>
  <inkml:trace contextRef="#ctx0" brushRef="#br1" timeOffset="156147.93">24033 14266 2709,'-22'7'4515,"22"-7"-387,-20 4-1548,3-11-645,17 7-387,-15-24-258,13 12-258,-5-13-258,10 9-258,0-7 0,8 4 0,-4 1-129,7 3-258,-4 2 0,2 5 0,-12 8-129,21-7 0,-8 7 0,-3 1 0,5 6 0,1 3 0,1 2 0,3 5 0,-2 0 129,-3 4 0,-5 1-129,-2 3 258,-8 1-258,-1-1 129,-12 1 0,-2-5 0,-5 1-387,1-12-258,4 3-1032,-8-13-2838,5-4-387,3-12-129,-1-13-516</inkml:trace>
  <inkml:trace contextRef="#ctx0" brushRef="#br1" timeOffset="156446.948">24131 13813 2451,'12'0'4257,"-12"0"-129,0 0-387,0 0-2709,0 0 0,8 12-129,-1 2 0,-7-3-129,9 10-129,-7 0 129,6 11-387,-7-1 129,6 6 0,-2 1 0,4 7-258,-4 2 0,1 2 0,-1-1-258,1-2-129,5 5-774,-10-10-2967,6-3-774,0-2-516,-4-10 0</inkml:trace>
  <inkml:trace contextRef="#ctx0" brushRef="#br1" timeOffset="157839.027">19326 15082 2322,'0'0'2580,"0"0"-129,0 0-387,0 0-387,0 0-387,0 0-258,0 0 0,0 0-258,0 0-129,0 0 0,-2 7-258,2 6 0,2-2 0,6 9 0,-1-2 129,3 10-129,-2-2 0,2 6-129,-1 0 129,-1-2-129,-1-2-129,0-4 129,-2-5-129,0-6 0,-5-13 0,12 0 0,-2-10 0,3-12-129,3-9 129,3-2-129,2-6 129,2 0-129,-1 6 129,2 5-129,-4 6 0,-2 12 258,-4 5-129,-3 5 0,-2 10 0,-2 6 0,-4 5 0,1 2 0,-4 3 0,1 1 129,-1 2-129,2-1 0,-2-2 0,0-1 0,0-5-129,1-3 129,2-3-129,-3-14 0,7 11-258,-7-11-645,16-4-2451,-16 4-1290,14-22 0,-7 6-516</inkml:trace>
  <inkml:trace contextRef="#ctx0" brushRef="#br1" timeOffset="158336.056">19870 15357 2580,'0'0'3354,"-19"5"-774,19-5-645,-7-8-258,1-6-387,6 1 0,0-9-129,3 5-129,-2-8-129,10 7-129,-6-3 0,5 9-129,-3-1-129,5 7-129,-12 6 0,15 1-129,-15-1 129,15 25-129,-9-10-129,1 5 129,-2 0-129,0 1 129,-3-1-129,-1 2 0,-1-2 0,0-1 0,-7-1 0,-1 0-129,-3-1 129,0-2-129,-2-6 0,-4-3 0,6-3-129,-6-3 0,17 0-387,-20-21-774,20 9-1935,0-9-1290,5-4-258,4-1-387</inkml:trace>
  <inkml:trace contextRef="#ctx0" brushRef="#br1" timeOffset="159003.094">20079 15188 1,'4'-13'3353,"-4"13"-257,3-17-129,-3 17-516,0 0-387,0 0-516,0 0-258,0 0-258,0 0 0,0 0-387,0 0-129,-1 7 0,1-7-129,0 27 0,1-8-129,6 3 258,-1 3-258,2 5 129,-2-5-129,3-1 129,-2-3-258,0-2 129,-7-19-129,15 10 0,-3-11 0,3-16 0,5-7-129,1-5 129,2-4-129,3 0 0,0-1 0,-1 8 0,-4 2 0,-5 10 0,-4 6 258,-12 8-258,15 0 0,-15 0 129,5 20-129,-5-5 129,0 3 0,1 3-129,0-1 129,2 4-129,0-2 0,2 2 129,-1 1-129,1-1 0,0-3 0,-2-1 129,1-3-129,0-6-129,-1 0-129,-3-11-387,11 14-1032,-11-14-2967,0 0-129,0 0-387,13-15-387</inkml:trace>
  <inkml:trace contextRef="#ctx0" brushRef="#br1" timeOffset="159843.142">20616 15282 1935,'0'0'3870,"0"0"129,12-6-387,-1 6-2709,-11 0-129,27-5-129,-12 1-258,9 4-258,-5-1 258,0 1 0,-1-1-129,2 1 0,-5-2 0,-2 2 129,-13 0 0,18 0-129,-18 0 0,0 0 0,0 0-129,0 0 0,0 0-129,0 0-516,12-1-1032,-12 1-2451,0-10-258,0 10-258,0-26-129</inkml:trace>
  <inkml:trace contextRef="#ctx0" brushRef="#br1" timeOffset="160220.164">21071 14825 774,'8'22'3999,"-8"-10"-129,4 6-1419,5 9-258,-2-1-258,7 14-516,-6-5-387,9 11 0,-8-2-258,7 7-129,-8-7-129,2 2-129,-4-10 0,1-3 129,-5-9-387,0-5 0,-2-9-258,0-10-258,0 0-645,0-8-1806,-3-8-1548,2-2-129,-5-4-387</inkml:trace>
  <inkml:trace contextRef="#ctx0" brushRef="#br1" timeOffset="160468.178">20970 14996 645,'-11'-1'4257,"11"1"258,0 0 0,0 0-2580,0 0-129,19 0-258,-19 0-258,34-1-387,-14-9-129,13 8-258,-1-6-258,6 3-258,2 2-258,-3-4-1032,5 3-2967,0 2-516,-7-4-258,-2 4-129</inkml:trace>
  <inkml:trace contextRef="#ctx0" brushRef="#br1" timeOffset="161159.217">21491 15216 1548,'7'14'3999,"-7"-14"258,0 0-1677,0 0-774,0 0-258,9-6-258,2 2-387,-4-8-129,5 5-258,-3-6-258,3 2 0,-2-2-129,0 2-129,-1-1 129,-4 1-129,-5 11 0,5-17 0,-5 17 129,-2-13-129,2 13 0,-17-5 0,4 5 0,0 0 0,-2 5 0,-2 4 129,1 3-129,-1 0 0,2 3 0,0 2 0,2 5 0,0-5 129,4 3-129,0 1 0,4-1 129,1 3 0,4-3 0,0 2 0,2-2 0,6 0 0,2-3 0,5 0 0,0-9 0,3-1-129,1-7 0,2-4 0,5-5-258,-3-11-516,10 4 0,-7-13-387,12 11-903,-11-9-1419,7 2-1032,-4 4-129</inkml:trace>
  <inkml:trace contextRef="#ctx0" brushRef="#br1" timeOffset="161647.245">21841 15098 3225,'-12'-7'4128,"12"7"-129,-14 0-1806,14 0-516,-10-1-774,10 1 0,0 0-387,0 0-129,0 0-129,-10 8 258,10-8-258,0 19 129,0-3 0,4-2 0,3 7-129,-1-2 0,5 5 129,-2-5-129,3 4 0,-4-7-129,2 1 387,-6-5-387,1 1 129,-5-13 0,1 16 0,-1-16-129,0 0 129,-9 10-129,9-10 0,-17 0 0,17 0 0,-17-20 0,6 6-129,2-3 0,1-2 0,2-1 0,1-2 0,4 1 0,1 0 0,2 1 0,8 1 0,-1 4 0,3-1 0,2 3 0,1 3 0,3 3 0,-3 4-129,4 3 0,-2 0-516,6 7-1290,-3-1-2580,-2-1-387,1 1-258,0-3-129</inkml:trace>
  <inkml:trace contextRef="#ctx0" brushRef="#br1" timeOffset="162595.299">22190 15365 2580,'-19'12'3870,"19"-12"129,0 0-2064,-4-15-258,4 15-258,0-25-129,9 13-258,-6-8 0,7 3-258,-3-9-129,6 2-129,-5-5 0,4 4-258,-4 0 129,2 6-129,-1-2-129,-1 8-129,-8 13 129,11-16-129,-11 16 129,0 0-129,0 0 0,13 14 129,-9-1 0,1 3-129,-1 3 129,1 5 0,-1 0 0,2 1 129,-4 0-129,2-1 0,-1-7 0,1-1 129,-4-16-258,0 0 129,17 1 0,-6-9-129,1-10 258,3-2-258,-1-5 0,2 4 0,-2 4 0,-1 5 129,-2 5-129,-11 7 129,15 3-129,-15-3 129,7 21-129,-3-7 0,-4-2 129,4-1-129,-4-11 0,0 0 0,20 1 0,-9-6 0,5-4 129,1-7-129,3-2 0,-1 1 0,1 4 0,-3 2 0,-3 4 0,-1 6 0,-13 1 0,20 2 0,-20-2 0,15 21 0,-5-6 0,-1 2 0,0 3 129,2 1-129,0 0-129,1-1 129,0-2-129,-4-2-258,8 4-903,-16-20-2451,11 9-903,-11-9-645,14 0-258</inkml:trace>
  <inkml:trace contextRef="#ctx0" brushRef="#br1" timeOffset="162983.322">22990 15135 2580,'0'0'4902,"0"0"-129,0 0 0,-3 13-2838,3-13-387,0 17-387,0-17-258,0 31-387,-1-11-129,1 9-129,0-5-129,0 1 0,0-3-129,1-6-258,5 4-903,-6-20-2709,0 0-774,0 0-516,12-11-258</inkml:trace>
  <inkml:trace contextRef="#ctx0" brushRef="#br1" timeOffset="163195.333">23046 14825 3096,'1'-30'4644,"-1"30"-129,2-15-258,-2 15-2838,0 0-645,11 6-1032,-11-6-2193,0 19-1677,8-2-258,-8-17-516</inkml:trace>
  <inkml:trace contextRef="#ctx0" brushRef="#br1" timeOffset="163839.37">23251 15158 258,'5'-15'4515,"-5"15"0,0-11 0,0 11-2451,0 0-387,-5-13-258,5 19-387,0-6-387,0 20 0,0-2-258,0 9 258,0-1-387,0 8 129,0-5-258,0 3 129,0-6 0,5-4-129,-1-11-129,-4-11 129,23-1-129,-5-20 0,6-7 0,5-4 0,3-4 0,1 3-129,0 2 129,0 7 0,-6 11 0,-4 8 129,-7 6-129,-4 11 129,-3 8 0,-4 2 0,-4 6 0,1 0-129,-1-1 0,0 0 0,3-5 0,-1 2-129,1-5-129,0-9-258,9 9-1419,-13-19-2580,13 6-387,-13-6-387,14-13 0</inkml:trace>
  <inkml:trace contextRef="#ctx0" brushRef="#br1" timeOffset="164531.41">23771 15152 1806,'0'0'4644,"0"0"258,0 0-258,-11-19-2580,11 19-387,0 0-516,0 0-387,0 0-129,0 0-258,6 0-258,-6 0 129,13 13-129,-5 0-129,2 5 129,3 1-129,0 4 129,2-2-129,0 1 0,1-2 0,0 2 0,-1-3 129,-3-2-129,-2 2 0,-4-1 0,-2-1 129,-4-4-129,0 0 129,0-13-129,-22 18 129,6-12-129,1-5 0,-6-1 0,2-7 0,-1-2 0,2-2 0,3-1 0,3-1-129,3 2 129,4-2 0,5 13 0,0-21-129,0 21 129,13-15-129,-13 15 129,19-16-129,-5 10-129,-2-1 0,4 3-258,-3-5-387,11 9-645,-13-12-2322,10 0-903,2-1-129,-3-8 0</inkml:trace>
  <inkml:trace contextRef="#ctx0" brushRef="#br1" timeOffset="164883.43">24099 14848 2580,'5'-11'4257,"-5"11"-1032,0 0-774,0 0-258,0 0-129,0 0-645,0 0 0,5 17-516,-5-17-129,0 25 129,-1-10-258,1 11-129,0-1 0,3 9 0,-1 2 0,7 8-258,-2-3-129,3 2 0,2-2-129,2-1-129,3 1-516,-8-15-1677,9 3-2451,-6-5-258,-1-7-258,-3-2-387</inkml:trace>
  <inkml:trace contextRef="#ctx0" brushRef="#br1" timeOffset="166163.503">18017 15983 258,'-10'-3'3354,"10"3"258,0 0-1935,0 0-129,0 0 129,-14-2-258,14 2-129,-12 0-129,12 0-129,-16 9-258,8 4 0,-4-6-258,1 6-129,0-4-129,1 7-129,0 0 0,3 0-129,0 1 0,3-1 0,3 0 0,1-4 0,0 0 0,0-12 0,15 19-129,-4-9 258,4-5-129,0 2 0,3-1-129,1 5 258,-3 1-129,2 1 0,-2 5 0,0-1 0,-4 2 0,-1 2 0,-6 2 258,-2 0-258,-3-7 0,0 4 0,-7-8 258,-4 2-258,0-3 258,-5-2-258,1-8 0,-4 3 129,2-4 0,-2 0-129,0-4 0,5-2-129,4-4-258,-2-3 129,10 1-516,-2-11-645,8 8-2064,3-4-903,0-5-258,2 1 0</inkml:trace>
  <inkml:trace contextRef="#ctx0" brushRef="#br1" timeOffset="167474.579">18191 15781 1,'0'0'2450,"0"-16"-515,0 16 0,0 0-129,-6-12-129,6 12-387,0 0 0,0 0-129,-5-12-129,5 12 0,0 0-387,0 0 129,0 0-129,1 12-129,-1-12 0,4 20-129,-1-6 0,3 7-129,0 2 0,2 8 0,2 2-258,4 9 129,0 4-129,2 3 129,0 5-129,-2 4 0,-1-7 129,1-3-129,-7-3 258,-1-9-129,0-11 0,-3-6 0,-3-19 0,0 0 0,11-13 0,-4-10 258,2-7-258,2-4-129,2-3 129,1 0 0,0 4-129,-1 8 129,0 5-129,-4 8 0,-9 12 0,14-4 0,-14 4 129,6 16-129,-3 1 0,1 5 129,1 4 0,3 4-129,2 0 0,-1 1 0,3 1 0,0 2 0,-1-7 129,-3-5-258,3-3 129,-11-19-387,21 22-903,-21-22-2967,14-1-258,-2-19-387,-4 4-387</inkml:trace>
  <inkml:trace contextRef="#ctx0" brushRef="#br1" timeOffset="167950.606">18814 16327 258,'-14'2'2838,"14"-2"-645,-11-10 129,7-11-645,4 6-129,0-14-258,1 10 0,0-10-129,11 9 0,-7-6-129,5 11-258,-4 3 129,-6 12-387,16-5-129,-16 5 0,10 8 0,-3 6 0,-6-3-129,5 8 129,-5-1-129,2 2 258,-3 0-387,0 4 129,0-6-129,0 5 0,-10-1 0,2 1-129,-2-9 0,-2 2 129,-3-4-129,0-6 0,1 0 0,0-6-258,14 0-258,-20-19-774,20 19-2064,0-30-1290,4 6 0,3-2-516</inkml:trace>
  <inkml:trace contextRef="#ctx0" brushRef="#br1" timeOffset="168446.634">19007 16126 2451,'14'10'2580,"-6"2"645,-4-2-774,5 12-129,-9-6-129,9 14-516,-9-12-516,6 10-129,-6-13-258,5 6-387,-5-21 129,8 14-258,-8-14 0,12-13 0,-5-5-129,6-2 258,-3 1-258,6-2 0,-3 6 0,2 10 0,-1 5 129,-1 3-129,0 14 129,-1 6-129,-1 1 0,0 5 0,-2-2 0,2 1-129,-3-3 129,1-3-129,2-7 0,-11-15-129,19 19-645,-15-26-2193,-4 7-1548,20-27-516,-13 8-387,0-9 388</inkml:trace>
  <inkml:trace contextRef="#ctx0" brushRef="#br1" timeOffset="168910.661">19490 15885 3096,'0'0'4386,"0"0"0,0-16-1806,0 16-516,0 0-516,0 8-387,0-8-258,-2 11-129,2-11-258,-2 28 129,0-14-258,2 10 0,2 0-129,5 6 129,-3 3-129,7 7 0,-3 1-129,3 9 0,-1-2 0,1 0 129,0-4-129,0 0-129,1-6 129,-2-6-258,1-14 0,-1-6-387,1 0-129,-11-12-1419,13-6-2451,-8-6-645,-1-5-129,-1-4-258</inkml:trace>
  <inkml:trace contextRef="#ctx0" brushRef="#br1" timeOffset="169766.71">19920 16155 1677,'-12'42'2451,"12"-17"129,0 5-387,-2-2-258,2 7-258,0-13 0,1 11-387,0-16-129,8 2-387,-9-19-258,18 9 0,-6-16-258,1-3-129,-3-9 0,3-6 0,-5-5 0,-1 1 129,-4-3 0,-3 4 0,0-1 0,-5 4 129,-6 2-129,-1 10 0,-3 1 0,0 6-129,0 2 0,0 4 129,0 4-258,4 5 0,-1 0-258,4 6 129,1 4 0,-2-4-258,6 11-258,-4-13-516,7 9-1548,0-8-2064,0-2 258,0-12-516</inkml:trace>
  <inkml:trace contextRef="#ctx0" brushRef="#br1" timeOffset="170090.728">19916 15920 774,'8'-67'3999,"-8"40"258,0 3-1419,0 24-516,0-22-645,0 22-387,0 0-387,0 11 0,-2 6-387,2 12-129,0 2 0,0 14 0,2 3 0,4 7 0,-2 4-129,3 5 129,-4-4-129,4 3-129,-3-9 129,1-4-387,-3-10 387,2-6-516,0-7 258,-1-15-645,9 5-1032,-12-17-2838,17-6-258,-8-10-516,-1 0 258</inkml:trace>
  <inkml:trace contextRef="#ctx0" brushRef="#br1" timeOffset="171938.833">19924 16387 903,'0'0'2322,"0"0"-387,0 0 129,0 0-387,0 0-258,0 0-258,0 0-258,0 0-129,0 0 0,0 0-387,0 0 0,0 0 129,0 0-129,0 0-129,0 8 387,0-8-258,0 0 0,-1 16 0,1-16 0,-6 15 129,6-15-258,-9 15 0,9-15-129,-10 16 0,10-16 0,-11 11 0,11-11 0,0 0-129,-17 5 129,17-5-129,-13-3 129,13 3 0,-15-15-129,6-2 0,-2 5 0,2-7 0,0-5 0,-1 2 0,3-2-129,1-5 129,3 4 129,2-3-129,1 4 0,0 4 129,0 5-129,0 0 0,0 15 129,0-13-258,0 13 129,0 0 0,0 0 0,18 0-258,-18 0 0,22 4-516,-7-6-1548,1-2-1935,10-1-129,-4-11-387</inkml:trace>
  <inkml:trace contextRef="#ctx0" brushRef="#br1" timeOffset="173006.895">20655 15787 258,'-16'-7'2709,"4"2"-387,12 5 387,0 0-903,-13-12-129,13 12-129,0 0-258,0 0-129,0 0-387,0 0 0,-14 3-258,14 12 0,0-1 0,0 12 0,0 3-129,1 8 0,3 5 0,5 8-129,-4 4 0,4 7-129,-3-5 0,4 2 0,-7-5 0,1-5 0,-2-13-129,-2-4 129,0-15 0,0-16 129,0 0-129,0 0-129,8-25 0,-1-3 0,5-5 0,-1-2 129,4 2-129,0 2 0,0 5 0,-2 7 0,3 9 0,-5 7 0,1 3 0,1 9 0,-1 4 0,-2 3 0,3 6 0,0 0 0,-1 2 0,-2 1 0,-1 0-129,-6 3 129,-2 1 0,-1-4-129,-4-4 258,-7-1-129,-5-6 0,-3 2-129,-3-8 258,-2-4-516,2-3 387,-3-1 258,4 0-516,0-8 129,7 2-129,0-6 0,14 12-387,-10-23 0,10 23-645,0-31-1161,9 14-2064,2-2-129,-1-4 0</inkml:trace>
  <inkml:trace contextRef="#ctx0" brushRef="#br1" timeOffset="173846.943">20979 16113 1161,'0'0'3870,"0"0"129,3 9-2322,-3-9-129,0 0 0,0 0-516,0 0 0,0 0-129,0 14-387,0-14 0,0 0 129,0 9-258,0-9-129,0 0 0,0 17 0,0-17 0,0 0 0,-4 11-129,4-11 0,0 0-129,0 0-129,0 0 0,0 0-387,0 0 0,0 0-129,0 0-129,-10-8 129,10 8 129,0 0-129,0 0 387,-12 0 129,12 0 129,-12 8 129,12-8 129,-12 13 0,12-13 129,-10 13 0,10-13 0,-5 17 0,5-17-129,0 18 258,0-18-258,7 13-129,-7-13 129,21 7-129,-4-9 129,1-6 0,4-3-129,3 3-129,2-12 129,2 2-129,-4-1 129,-1 2-129,-5 2 129,-4 1-129,-8 2 129,-7 12 0,5-18-129,-5 18 129,-11-9-129,-3 7 129,0 0-129,-4 2 0,0 0 0,0 3 0,-1 2 0,3 6 0,-2-3 0,4 5 0,0-1 0,2 2 0,0 2 0,4 0 129,-2-3-129,6 2 129,-3 3 0,5 1 0,1 0 129,1 3-129,2 0 129,5 6-129,5-5 129,4 6-258,3-8 258,6 2-258,2-4 129,2-9-129,4 0-129,2-9 0,10 9-903,-10-15-1548,8 5-2193,2-9-129,-6 1-387</inkml:trace>
  <inkml:trace contextRef="#ctx0" brushRef="#br1" timeOffset="174658.989">21743 15946 2451,'0'0'3999,"0"0"258,0 0-2451,0 0 0,0 0-645,0 0-129,0 0-387,0 0 0,0 0 0,0 0-129,0 15 0,0-15-129,0 18 0,0-18-129,7 24 129,-3-8-129,5 6 0,0 5 0,6 5 0,-1 8 0,2 9-129,2 2 0,-1 4 0,0 1-129,-3 2 0,-2-5 129,-4-1-129,-3-10 0,-3-5-129,-2-6 129,0-14-129,0-7-129,0-10-387,0 0-129,-17-8-387,17 8-387,-21-43-516,14 23-645,-16-15-774,3 8 0,-8-14 258,3 8 387</inkml:trace>
  <inkml:trace contextRef="#ctx0" brushRef="#br1" timeOffset="174859.001">21676 16337 1419,'-28'-27'2709,"28"27"387,-13-10-258,13 10-129,0 0-387,3 5-516,-3-5-258,24 0-387,-4-1-387,12 1 129,-2-11-258,9 1-129,1-3-387,3 2-129,1-1 0,-2 0-258,4 10-645,-11-11-774,8 11-2709,-5-2-516,-5 1-258,-1 0 129</inkml:trace>
  <inkml:trace contextRef="#ctx0" brushRef="#br1" timeOffset="175356.029">22159 16391 2967,'-16'4'2838,"12"-17"-258,-1-6-516,5 2-129,0-7-258,3 5-258,-3-12 0,12 11-387,-7-7-129,10 13-129,-8-8-258,6 14-129,-5-4-129,5 12 0,-13 0-129,17 8 0,-8 9 129,-1 3-129,-1 3 129,1 6-129,-4-4 0,0 6 129,-4-2-129,0 5-129,-3-11 129,-4 0-129,-5-5 129,-3-5-129,-4-1 129,1-7-387,-2-5 258,0-2-129,3-7-387,-3-11-645,17 5-2322,-3-4-1419,4-13 0,2-4-129</inkml:trace>
  <inkml:trace contextRef="#ctx0" brushRef="#br1" timeOffset="175959.064">22445 16162 1032,'-12'7'3999,"12"6"129,0-1-1806,0-12-387,0 32-258,-5-14-645,5 13 129,-1-8-258,2 11 0,-1-8-258,10 6-258,-7-10 0,10-1-129,-13-21 0,24 10 0,-9-12-129,5-12 0,-4-11-129,3-4 387,2-7-258,-5-1-129,-2 3 258,-1 5-258,-6-2 258,-3 7-258,-4 7 258,-1 4-258,1 13 129,-15-13-129,15 13 0,-18-8 0,18 8-258,-13 0 0,13 0-516,0 0-645,0 0-2967,0 0-387,0 0-387,9-2 0</inkml:trace>
  <inkml:trace contextRef="#ctx0" brushRef="#br1" timeOffset="176575.099">22769 16211 645,'0'-5'4257,"0"5"258,0 0-1548,0 0-645,0 0-258,-3 21-774,0-8-258,3 9-258,0-8-129,7 8-129,-7-7-129,6 4 129,-6-19-129,9 13-129,-9-13 0,12-4-129,-2-15 129,2-3-129,3-2 129,2-1-258,2-1 258,1-1-129,-3 6 0,2 4 129,-6 10 0,0 7 0,-3 0-129,-10 0 129,16 16-258,-11 5 129,1 0-129,1 5 129,-1-2-129,0 5 0,1-3 0,-2 3 0,2-1 129,-2-5-258,-1-3 0,0-5-387,5-1-129,-9-14-1419,13-2-2580,-13 2-516,19-19-258,-10 1 0</inkml:trace>
  <inkml:trace contextRef="#ctx0" brushRef="#br1" timeOffset="176963.121">23217 16261 258,'4'8'4386,"-4"15"0,-4-10 0,4-13-2322,-2 31-516,-2-21-129,7 14-516,-3-24-129,13 22-129,-13-22-258,19 15 0,-4-13 0,4-2-129,0-5-258,2-7 129,-2-1-129,2-4 0,-1-1 258,-3-6-258,-7-3 129,-2 2 0,-7 0 129,-1 4-129,-4-2 0,-9 5 0,-5 0 129,-2 6-258,-3 2 0,-4 7 0,5 3-129,-4 1-258,4 17-387,-2-8-774,16 20-1419,-6-4-1677,3 2-258,5-5-387</inkml:trace>
  <inkml:trace contextRef="#ctx0" brushRef="#br1" timeOffset="177423.148">23371 15845 3870,'0'0'4257,"0"0"-1290,0 0-645,0 0-258,0 0-387,0 0-258,0 6-387,0-6 0,0 16-258,0-16 129,-6 27-387,-1-13 0,6 8-129,-4 0 0,4 5-129,-2 3 258,3 6-258,2 5-129,5 6 129,-1 0-129,2 6 129,2-3-129,1 1-258,1-3 258,0-4-387,1-8 129,-1-9-516,6 9-1161,-9-21-2838,3-3-645,-12-12 129,0 0-774</inkml:trace>
  <inkml:trace contextRef="#ctx0" brushRef="#br1" timeOffset="186515.668">20713 2648 1677,'0'0'1806,"-12"-12"387,12 12-387,0 0-258,-3-10-258,3 10-258,0 0-129,0 0 129,-5-14-129,5 14 129,0 0-258,0 0 129,-5-16-258,5 16 0,0 0 0,0 0-129,0 0-129,0 0 0,-7-11-129,7 11-129,0 0 0,0 0 0,0 0 0,0 0 0,0 6 0,0-6-129,-1 14 129,1-14 129,-1 19-129,1-6 258,0 3-258,0 5 129,0 3 0,0 9-129,0 0 129,1 8 0,0-2-129,5 5 516,-2-5-387,3 2 387,1-6-387,-1-5 387,0-7-516,0-2 387,-1-5-258,1-3-258,-7-13 0,8 16 0,-8-16 129,0 0 0,0 0-129,0 0 129,0 0 0,0 0 0,0 0-129,0-9 129,0-4 0,-2-2-516,-3-1 258,0-6-387,0-4 387,0-4-258,0-3 258,0-1-387,1-2 387,0-2 129,1 1 0,-1 1 0,2 4 129,1 3-129,0 5 0,1 1 0,0 3 0,-2 7 0,2 13 0,-2-19 0,2 19 0,0 0 0,-2-10-129,2 10 129,0 0 0,0 0 0,0 0 0,0 0-129,0 0 129,0 0 0,0 0 0,-5 7 0,5-7 0,-1 16 0,1-1 0,-1 3-129,-2 8 129,3 3 0,-1 8 0,0 2-129,1 4-129,-1-5-258,1 8-1419,0-13-2451,0-4-129,0-8-516,0-6-258</inkml:trace>
  <inkml:trace contextRef="#ctx0" brushRef="#br1" timeOffset="189054.813">20626 3107 3096,'-6'-11'4257,"6"11"-516,0 0-258,-14-12-2064,14 12 258,0 0-516,0 0-645,-6-13 0,6 13 0,0 0 0,0 0-129,-6-12 258,6 12-645,0 0 387,0 0 516,-11-10-645,11 10-387,0 0 258,0 0-387,0 0 387,0 0 0,0 0 0,0 0-129,-10-11 0,10 11 129,0 0-129,0 0 0,0 0 129,0 0-129,0 0 0,0 0 129,0 0 0,2 7 516,-2-7-516,15 15 516,-15-15-516,19 27 387,-7-9-258,3 2-516,-1-1 387,1 3-258,0 0 129,0 0-258,2-1 258,-3-3-258,2-1 258,0-3 129,-2-2-129,0 0 0,-1-3 0,-13-9 129,17 13-129,-17-13 129,0 0 0,14 7 0,-14-7 0,0 0 0,0 0 0,0 0 0,0 0-129,0-12 129,0 12-129,-2-15 0,0 4 0,2 11 0,-7-20 0,7 20 0,-5-19 0,5 19 0,-4-14 0,4 14 0,-1-12 0,1 12 0,0-17 0,0 4 0,0-2 0,3-2 258,1 0-258,1-2 258,5 0-258,-1 2 387,0-1-387,2 4-129,-2 2 0,-9 12-258,15-17 129,-15 17-129,0 0 258,12-11-387,-12 11 387,0 0 129,0 0 0,0 0-129,0 0 129,0 0 0,0 0 0,0 0 0,0 0 129,0 0-129,0 0 0,0 0 0,0 0 0,0 0 0,0 0-129,0 0 129,0 0 0,0 0 0,0 0 0,0 0 0,0 0 0,0 0 0,0 0-129,0 0 129,0 0-129,0 0 129,0 0 0,0 0 0,0 0-129,0 0 129,0 0 0,0 0 0,1-10-129,-1 10 129,0 0 0,1-13-129,-1 13 129,4-13 0,-4 13 0,9-14-129,-9 14 0,8-16 129,-8 16 0,6-13-129,-6 13 129,0 0 0,0 0-258,0 0 258,0 0 0,0 0-129,0 0 129,0 0-129,0 0 129,0 0-129,0 0 129,0 0-129,0 0 129,0 0-129,0 0 129,0 0 0,0 0 0,0 9 0,0-9 0,-10 16 0,10-16 129,-13 21-129,7-7 129,-2 2 258,-3 3 0,2 5 0,-2 3-258,1 0 0,-2 2-129,3 2 129,-3-1-129,2-1-129,2-3 129,1-2-258,3-2 258,0-5 0,3-1 0,1-3 0,0-13 0,0 16 0,0-16 0,0 0 129,0 0-129,0 0 0,8 0 0,-8 0 129,8-8-129,-8 8 0,6-14 0,-6 14 0,8-11 0,-8 11 0,0 0 0,0 0 0,5-13 0,-5 13 0,0 0 0,0 0 0,0 0 0,0-11 0,0 11 0,0 0 0,-14-10 0,14 10 0,-16-10 129,16 10-129,-20-14 0,6 4 0,-1-1 0,0-5 0,-1 2 129,-1-6-129,0 0 0,0 2 258,0 2-258,1-1 387,2 2-387,4 2 258,2 1-258,8 12 258,-16-19-387,16 19 129,-7-13 0,7 13-387,0 0 387,-6-11-387,6 11 387,0 0-129,0 0 129,0 0 0,0 0 0,0 0 387,0 0-516,0 0 516,0 0-387,0 0-129,0 0 129,0 8 0,0-8-129,7 21 129,3-4 0,3 2-258,0 3 258,4 3-258,1-1 129,4-1-129,-1 1 258,-1 1-258,3-8 258,-5-1 0,-1 0 0,-1-5 0,-4-1 0,0-2 0,-12-8 0,13 12 0,-13-12 0,0 0 0,0 0 0,9 9 0,-9-9 0,0 0 0,0 0 129,0 0-129,5-7 129,-5 7-129,4-17 129,1 4-129,0-3 0,1-1 0,2-3 0,2-4 0,0-2 0,0 4 258,1-3-258,-4 4 258,-1 1-258,1 4 258,-3 1-258,-4 15 387,5-18-387,-5 18 0,4-14 0,-4 14-516,4-12 516,-4 12-387,4-11 258,-4 11-387,0 0 258,0 0-1032,9 7-1806,-9-7-1032,-4 16-645,-7-2 516,-7 2-1161</inkml:trace>
  <inkml:trace contextRef="#ctx0" brushRef="#br1" timeOffset="193391.061">20454 4640 1935,'0'-15'2838,"0"15"-645,0-14 129,0 14-516,2-12 0,-2 12-516,0-12 0,0 12-258,0 0-129,0-15-258,0 15 129,0 0-258,0 0 0,0-15-129,0 15 0,0 0 0,0 0 129,0 0-129,0 0-129,0 0 129,0 0-258,0 0 129,0 0-258,0 0 129,0 0-129,0 0 129,0 0-129,0 0 129,0 15 0,0-3 0,0 7 129,0 3 0,1 5-129,2 0 258,1 3-387,0 0 258,0-1-129,1-2 0,1-6-129,-1-1 129,0-3-129,-1-3 0,-2 0 129,1-3-129,-3-1 129,0-10-129,0 18 0,0-18 0,0 14 0,0-14 0,0 0 0,0 12 0,0-12 0,0 0-129,0 0 129,0 0 0,0 0-129,0 0-258,0 0-903,0 0-2580,3-11-645,-3 11-387,0-12-387</inkml:trace>
  <inkml:trace contextRef="#ctx0" brushRef="#br1" timeOffset="194955.15">20298 4916 2709,'0'0'3999,"0"0"-258,6-11-1806,-6 11-129,0 0-387,0-18-258,0 18-387,0 0-129,0 0 129,0 0-258,0 0 0,2-10-129,-2 10 0,0 0 0,0 0-129,0 0 0,0 8 129,0-8-258,0 0 0,0 16 0,0-16 129,4 17-129,0-5 0,-1 0 0,5 2 0,-4 1 129,5 5-129,-1-1 0,2 3 129,0-1-258,1 0 258,1 0-258,2 0 129,-2-1-129,1-2 0,1-4 0,-1 0 258,0-4-258,-3 1 0,-10-11 0,18 11 0,-18-11 0,12 6 129,-12-6-129,0 0 129,0 0 0,0 0-129,8-9 129,-8 9-129,2-19 0,0 5 0,3-2 129,0-3-129,1-3 0,2 0 0,2-2 0,2 0 0,1 0 0,2 0 0,1 1 129,-1 2-129,-2 2 0,0 0 0,-3 3 0,-4 3 0,-6 13 0,11-18 0,-11 18 0,0 0 0,3-10 0,-3 10 0,0 0 0,0 0-129,0 0 129,0 0 0,0 0 0,0 0 0,0 0 0,0 0 129,0 0-129,0 0 0,0 0 0,0 0 0,0 0 0,0 0 0,0 0 0,0 0 0,0 0 0,0 0 0,-7 0-129,7 0 129,0 0 0,0 0 0,-13 8 0,13-8-129,-10 17 129,-1-4 0,1 3 0,-3 1 0,-1 2-129,0 3 129,-3 2 0,2 0 0,-2 1 0,5 0 0,-2-4 0,3-1 0,-2-1 0,6-4 0,1-4 0,6-11-129,-7 12 129,7-12 0,0 0 0,0 0 0,2-6 0,-2 6 0,7-11 0,-7 11 0,10-14 0,-10 14 0,8-10 0,-8 10 0,5-11 0,-5 11 0,0 0 0,2-16 0,-2 16 129,0 0-129,0-12 0,0 12 0,0 0 0,0 0 0,-15-13 0,15 13-129,-14-5 129,14 5 0,-20-15 0,8 7 0,0-2 0,-2 1 0,0-6 0,0 2 0,0-3 0,-1 3 0,5 2 129,0-2-129,-1 1 0,11 12 0,-13-19 0,13 19 0,-10-17 0,10 17 0,-5-12 0,5 12 0,0 0 0,-3-14 0,3 14 0,0 0 0,0 0 0,0 0-129,0 0-129,0 0-258,0 8-387,0-8-1290,0 13-2064,0-2-516,0 0-258,0-11 0</inkml:trace>
  <inkml:trace contextRef="#ctx0" brushRef="#br1" timeOffset="195615.188">20483 5032 1935,'-7'14'3612,"7"-14"-129,-11 0-1677,11 0-387,0 0-258,-5-12-258,5 12-129,0-14-129,0 14-129,0-17 129,0 17-129,3-19 0,-3 19 129,2-23-129,-2 23 0,3-24-129,-1 12 129,-2-8-129,0 4-129,0-5 129,0 3 0,0-5-129,0 1-129,0-2-129,2 0 0,-2-3 129,2 2 0,-1-4-129,1 3 129,-1-2-129,1 2 129,-2 2 0,2 4 129,-1 3-258,-1 3 0,0 3 129,0 11-129,0-13 0,0 13 0,0 0 0,0 0-129,0 0 0,0 0 0,0 0-258,-4 8-774,4 5-2322,0-2-903,-2 3 0,-3 2-645</inkml:trace>
  <inkml:trace contextRef="#ctx0" brushRef="#br1" timeOffset="196691.25">19238 5953 1677,'-1'-18'2451,"-1"1"258,2 6-516,0 11-258,0-16-129,0 16-387,0-13-258,0 13 0,0 0-387,0 0 0,-3-14 0,3 14-258,0 0 0,0 0-129,0 0 129,0 0-258,-1-11 129,1 11-258,0 0 258,0 0-258,0 0 0,0 6-129,0-6 129,-1 18 0,0-4 0,-1 8 0,1 0 0,1 7 0,-3 2 0,3 3 0,-3 0 0,3-1 129,-1-1-258,0-1 258,1-4-129,0-2 0,0-5 0,0-5-129,1-2 129,-1-13-129,4 16 387,-4-16-516,0 0 129,0 0 0,0 0 0,0 0 0,0 0 129,0 0-258,0 0 129,0 0-258,0 0-129,0 0-129,0 0-774,0 0-2193,0 0-1290,0 0-129,0 0-645</inkml:trace>
  <inkml:trace contextRef="#ctx0" brushRef="#br1" timeOffset="198043.327">19087 6222 1,'0'0'3869,"0"0"259,-12 0-1419,12 0-903,0 0 0,0-10-516,0 10 0,0 0-516,0 0 0,5-13-258,-5 13 0,0 0-129,0 0 0,0 0-129,0 0 0,10-8 0,-10 8 0,0 0 0,13 4-129,-13-4 387,12 17-387,-5-5 258,2 3-258,1 3 129,0 2-129,2 0 129,0 2-258,2-3 129,-4 0 0,2-4 0,0 0 0,-3-3-129,-9-12 129,18 14 0,-18-14-129,13 3 129,-13-3-129,11-3 258,-11 3-258,12-19 129,-4 7-129,-1-3 0,3 0 129,-1-1-129,-1-1 0,3-1-129,-2-1 129,2 1-129,2 1 129,-1 1-258,-1-2 258,2 0-129,0 1 258,0 3-129,-2 2 0,-3 1 0,-8 11 0,14-16 0,-14 16 0,0 0-129,0 0 129,9-12 0,-9 12 0,0 0 0,0 0 129,0 0-129,0 0 0,0 0 0,0 0 0,0 0 0,0 0 0,0 0 0,0 0 0,0 0 0,0 0 0,0 0 0,0 0 0,0 0 0,-6 0-129,6 0 129,0 0-129,-16 4 0,16-4 0,-19 13 0,6-3 0,0 3-129,-3 1 258,-2 5 0,-2 1-129,2 1 258,-1-1-258,0 1 258,1 0-129,2-3 129,3-3-258,0-1 129,13-14 0,-17 14 0,17-14 0,0 0 0,-14 10 129,14-10-129,0 0 0,0 0 0,0 0 0,0 0 0,-11-3 0,11 3 129,0 0-258,0 0 258,-12-11-258,12 11 129,0 0 129,-13-12-129,13 12 0,-10-10 0,10 10-129,-14-14 258,14 14-129,-16-22-258,6 9 387,0-1-258,1-3 129,-3 0-129,1 1 129,-1-1-129,0-1 258,0 1-129,3 4 0,0-1 0,0 2 0,2 0 0,2 0 0,5 12 0,-7-14 0,7 14 0,0 0 0,0 0-129,-6-12 129,6 12-258,0 0-129,7 9-903,-7-9-2193,0 0-1032,16 17-387,-16-17-258</inkml:trace>
  <inkml:trace contextRef="#ctx0" brushRef="#br2" timeOffset="-191903.141">21965 12499 516,'0'0'903,"-1"-12"0,1 12 129,-3-10 258,3 10-129,-3-11 258,3 11-129,0 0 0,0 0 0,-12-11-129,12 11 0,0 0-129,-10-2-129,10 2-258,-15-3 0,15 3-258,-17-2 0,6 0 0,0-1-129,-1 1 129,-3 0-129,-1-3-129,0 4 129,-3-3-129,0 1 129,-3 2-258,2 0 258,-4-2-258,0 3 0,2 0 129,2-1 0,-2 1 0,-1 0 0,2-4-129,1 2 129,-1 0 129,2 2-258,-1-4 129,2 3 0,-1-1 0,1 2 0,-1 0 0,-1 2 0,-1 1 0,3 1 0,-2 0-129,1 0 258,1-1-258,0 1 129,0 0 0,3 2-129,-2-2 258,3 1-258,-2 0 129,2 2-129,-1 0 129,0 1-258,1-5 129,-1 3 0,0 0 0,-3 1-129,4 0 258,-4 0-129,1 0 0,0 1 129,0 1-129,0 0 129,0-1-129,4 2 129,-2-2-129,3 1 0,12-9 0,-20 17 129,20-17-129,-19 18 0,19-18 0,-19 20 0,19-20 0,-21 21 129,11-10-129,-1 1 0,-3-1 0,4 1 0,-1 1 0,2-1 129,-2-2-129,1 2 129,10-12-129,-15 19 129,9-9-129,6-10 129,-11 23-129,7-12 0,0 3 0,1-1 0,-2 2 0,2 2 129,-2-1-129,-1 3 0,2-2 0,-1 0 0,1-2 0,1 6 129,1-2-129,-1 1 0,1 0 0,1 1 129,1 0-129,0 2 129,0-1-129,0 2 129,0-3 129,3 1-129,1-2 0,2-1-129,1-1 129,3 0-129,0-3 129,1 1-129,2-3 0,1 2 0,3-2 0,-1 2 129,3-1-129,-1 1 0,0-2 0,1 0 0,1 0 129,0-1-129,0 0 0,0 3 129,0-6-129,0 1 0,0 1 129,2-2-129,-1 0 0,-2 1 0,2-3 129,3 0-129,-1 1 0,-1 0 0,2 1 0,-1 0 0,1 2 0,-4-2 0,4 0 0,0 1 129,-2-1-129,-1-1 129,-1-1-129,4 2 0,-3-3 0,0 1 0,-1 0 0,-1-2 0,-1 0 129,0 0-129,-2 1 0,2-1 129,-3-4-129,2 3 0,-2-3 129,2 4-129,0-3 0,-2 1 129,2-3-129,0 1 0,3 0 129,-2 1-129,-1-2 0,0 0 0,0 3 0,3-2 0,-3 2 0,0-1 129,0-1-129,-1 3 0,0-3 0,1 1 0,0 1 0,1-2 0,0-1 0,0 1 129,-1-1-258,0 0 258,1 0-129,1 0 0,-4 0 0,3 0 0,-2-1 0,2 0 0,0 1 129,0 0-129,-2-3 0,1 3 0,-3-2 0,3 2 129,-4-2-129,3 1 0,-2-1 0,3 1 0,-1 0 129,0-2-129,1 2 0,-2 0 0,0 1 0,-3-2 0,1 1 0,1 1 0,-3-2 0,0 2 0,0-2 0,1 1 0,-1 1 129,-11 0-129,20-5 0,-7 0 0,-1 1 0,3 2 0,-1-3 0,3 0 0,-2-1 0,4 0 0,-4 0 0,3 2 0,-3-3 0,0-3 0,3 3 0,-4-2 0,0-2 0,0 4 0,1-3 0,-2 2 0,-1 0 0,1 3 0,-13 5 0,19-15 0,-19 15 0,17-18 0,-17 18 0,15-22 0,-6 11 0,-2-1 0,0 0 0,-1 0-129,-6 12 129,14-19 0,-7 7 0,-1 0 0,1 0 0,0-1 129,0-1-129,-1 1-129,1-1 258,0 0-258,0-1 129,0 1 0,1 2 0,-1-2 0,2 1 0,-2-1 0,2-1 0,-1-1 0,-2 0 0,-2 0 0,0-1 0,-2 2 0,0-2 0,1 3 0,-3 14 0,0-20 0,0 20 0,0-20 0,0 20 0,-3-18 129,3 18-129,-5-20 0,0 8 0,5 12 0,-6-20 0,6 20-129,-7-18 129,2 7 0,2 0 0,-2-3-129,0-1 129,1 1 0,-4-1 0,1 0-129,1-1 129,-1 0 0,0 0 0,-3 1 0,3 4 0,0-2 0,-1 2 0,8 11 129,-18-20-129,11 8 0,7 12 0,-18-20 0,6 10 0,-2 1 0,4-3 0,-4-1 0,1 1 0,-1 1-129,0 1 258,-1-2-258,-2 1 129,1 0 0,-1 1 129,-1 2-129,-1 2 0,-1-1 0,-2 0 0,1 3 0,0 0 0,0-3 0,-3 4 0,2-2 0,-1-1 0,1 0 0,2-1 0,-1 2 0,2-2 0,3 2 0,1 0 0,0 2 0,2-1 0,2 1 0,-1 2 0,-1 0 0,1-2 0,-3 3 0,2-2 0,-4 2 0,0 0 0,-1-1-129,-1 0 129,1-1 0,-2 2 129,1-1-258,-1-1 129,2-2 0,0 3 0,-3-4 0,1 1 0,2 2 0,0-1 0,0 2 0,-1-2 0,2 2 0,0-1 0,1 1 0,-1 0 0,0 0 0,2-2-129,-2 1 129,3 0-129,-2 0 129,3-1-129,-1 0 129,3 0-129,11 3 129,-17-5-129,17 5 129,-12 0-129,12 0-258,-7 11 0,7-11-1548,-5 29-2193,-2-7-1032,-4-2-258,-6 7-516</inkml:trace>
  <inkml:trace contextRef="#ctx0" brushRef="#br2" timeOffset="-176723.273">8604 3119 1419,'0'0'1290,"0"0"129,3-13-387,-3 13 129,0 0-129,2-10-258,-2 10-258,0 0 258,0 0-129,0 0 0,0 0 0,0 0 129,0 0 0,0 0-129,0 0 0,0-12-129,0 12 129,0 0-129,0 0-129,-13 0 129,13 0-258,0 0 0,-15 5 0,15-5-129,-15 11 0,15-11 0,-15 17 0,4-9-129,3 4 129,8-12 129,-20 22-258,11-10 129,-1 1 0,1-1-129,2 1 129,-3 0-129,5 2 129,-5-2-129,5 3 129,-3-2 0,2 2-129,-1 2 129,3 1 0,-2 0-129,1 2 129,0 0 129,2-1-129,2 0 0,-2-1 129,2-1-129,1-1 0,0-3 0,0 2 0,0-3 0,1 2 0,-1-15-129,12 20 129,-12-20-129,19 17 129,-6-11-129,0 0 129,5-2-129,0-2 129,2 1-129,-2-2 258,0 0-258,2 0 129,-2 1 0,0-2-129,-4 0 129,0 0-129,-3 0 129,1 3 0,-12-3-129,15 0 0,-15 0 129,0 0-129,11 0 0,-11 0 0,0 0-129,0 0 0,0 0-258,0 0-387,7 9-774,-7-9-2838,-3 20-129,-1-8-516,-5-1 258</inkml:trace>
  <inkml:trace contextRef="#ctx0" brushRef="#br2" timeOffset="-175483.202">9000 3260 774,'-10'-7'2193,"10"7"-387,0 0-258,-10-16-258,10 16 0,-5-12-258,5 12-129,-3-11 129,3 11-129,0 0 129,0 0-258,-4-12 0,4 12 0,0 0-129,0 0 0,0 0-258,0 0 0,0 0 0,0 0-129,-13-6 0,13 6-129,0 0 0,0 0 0,0 0-129,-11 2 129,11-2-129,0 0 0,0 0 0,-10 15 0,10-15 0,-2 12 0,2-12 0,0 18 0,0-5 0,0 2 129,0 2-258,1 4 258,3 4-129,0 3 129,0 5-129,2 2 129,-2 1-129,5 4 129,-3 0-129,-2-2 129,1-1-129,0-1 129,1-6-129,-4-4 129,0-4-129,-1-2 0,2-5 129,-2-2 0,-1-13-129,1 15 129,-1-15-129,0 0 129,0 0-129,0 0-129,0 0-258,0 0 0,0 0-258,-4-7-129,4 7-387,-6-18-516,6 18-774,-2-14-1935,-6-3 129,8 17 129</inkml:trace>
  <inkml:trace contextRef="#ctx0" brushRef="#br2" timeOffset="-174963.172">8880 3571 2322,'-5'7'2451,"5"-7"-516,0 0-258,0 0-516,0 0 0,0 0 0,7 6-129,-7-6 129,18 1 0,-18-1-129,25 0 0,-13-5-258,6 5 0,-2-7-258,1 4-129,-3-1 0,4 1-258,-5-1 129,2 4-129,-3-1 0,-1 1-129,0-2 129,0 2 0,-11 0 0,19-1 0,-19 1-129,13-2 0,-13 2 0,0 0 0,11-5-129,-11 5-387,0 0-1032,5 7-2838,-5-7 0,0 13-387,0-13 0</inkml:trace>
  <inkml:trace contextRef="#ctx0" brushRef="#br2" timeOffset="-174219.129">9305 3314 1161,'0'-12'2064,"0"12"-1032,0 0 0,0 0 387,0-11-387,0 11-258,0 0 129,0 0 0,0 0 0,0 0 0,0 0 0,0 0-129,0 0-129,0 0 129,4 9-129,-4-9 0,2 16-129,-2-16 0,5 25 0,-5-11 0,7 8-129,-4-1 0,6 6 0,-4 0-129,4 5 0,-1-3-129,0 1 129,-2-1-129,0 0 129,0-6-129,-2 1 0,-1-8-129,0-1 129,-3-15 0,3 17-129,-3-17-129,0 0-129,0 0-387,0 0-1032,0 0-2451,13 3-516,-13-3-129,0 0 129</inkml:trace>
  <inkml:trace contextRef="#ctx0" brushRef="#br2" timeOffset="-173798.105">9585 3408 2967,'-8'16'3741,"3"2"-258,5-4-2322,-4-4 0,4 9 129,0-2-387,0 7 0,0-7-258,2 10 258,-2-9-387,6 6 0,-5-10 0,5 3-258,-3-5-129,0 0-258,-3-12-258,7 11-903,-7-11-2709,0 0-258,0 0-129,0 0-129</inkml:trace>
  <inkml:trace contextRef="#ctx0" brushRef="#br2" timeOffset="-173542.091">9650 3064 3096,'0'0'4257,"-10"12"-774,10 0 129,0-12-3483,-9 17-1161,8 0-1806,1-17-1032,0 25 0</inkml:trace>
  <inkml:trace contextRef="#ctx0" brushRef="#br2" timeOffset="-172739.045">9893 3572 258,'0'15'2838,"0"-15"-774,0 14 0,0-14-774,0 15-258,0-15-258,0 0 0,5 12-129,-5-12-129,0 0 0,13-14-129,-6 1-129,-1-3 258,3-1-258,-4-3-129,1 1-129,-3-3 129,-1 4-129,-2 0 129,0 3 0,-1 1 0,-5 3 258,-1 0-258,7 11 129,-17-14 0,17 14 0,-19 0 129,19 0-129,-20 12-129,12 1 0,-3 4 0,4 3-129,0 3-129,0 0 0,1 5-258,1-3-129,4 3-258,-2-3-645,3 0-1290,1 6-1419,-1-15 258</inkml:trace>
  <inkml:trace contextRef="#ctx0" brushRef="#br2" timeOffset="-172010.003">9982 3505 516,'0'0'3096,"-7"1"-387,7-1-903,0 0-387,0 0-258,-3 12-516,3-12 0,0 16 129,0-16-258,0 25 0,0-11-129,7 9 129,1-2-129,6 8 0,0-1-129,5 4 0,0-1-129,-1 2 0,4-1 258,-3 3-129,-4-5 0,2 2 0,-6-7 0,-1 4 0,-6-8 0,2 4 258,-6-8-258,0 0 0,-4-4-129,-3 0 0,7-13 0,-19 19-129,4-15 129,1-3-129,-4-1 0,2-1-129,-6-7 129,3-2 0,0-2 0,-1-2 0,3 0 0,3-1 0,0-2 0,1-4 0,7 3 129,0-7-129,3-3 0,3-2 0,4-5 0,8-2 0,5 2-387,0-8-1161,4 5-2451,7 6-516,-6 2 0,8 5-257</inkml:trace>
  <inkml:trace contextRef="#ctx0" brushRef="#br2" timeOffset="-169766.875">10197 3214 1032,'0'0'2451,"0"0"-645,0 0-258,0-14-129,0 14-387,0 0 129,0 0-129,0 0 0,0 0 0,0-15 0,0 15-129,0 0-258,0 0 0,0-12-258,0 12-129,0 0-129,0-13 129,0 13-258,0 0 129,0-10 0,0 10-129,0 0 129,0-12-129,0 12 0,0 0 0,0 0 0,0-13 0,0 13 0,0 0 258,0-12-258,0 12 0,0 0 0,0 0 0,0 0 0,0 0 0,0 0 0,0 0 0,0 0 0,0 0 0,3 7 129,0 5-129,-1 0 129,2 8 129,-1 1-129,2 8 0,0 1 129,1 4-129,-4 1 129,6 2-129,-4 0 0,0-2 0,0-4 0,-1-6-129,0-3 129,0-8-129,1-2 129,-4-12-129,0 0 129,0 0 0,11-4 0,-5-9-129,0-5 129,3-2 0,1-4-129,1 1 129,0 0-129,0 3 0,1 3-129,2 5 129,0 4-129,-1 5 129,2 3-129,-1 4 0,-1 4 129,1 5-129,-2 0 129,-3 2 129,-1 1-129,-2 4 0,-4-1 129,0 3 0,-2-1 0,0 4-129,-3-4 0,0-1 0,0-1-129,-4-8-129,7 2-645,0-13-1935,0 0-1419,-3-9-516,3-8-129</inkml:trace>
  <inkml:trace contextRef="#ctx0" brushRef="#br2" timeOffset="-169058.834">10578 3088 516,'0'0'2580,"0"0"-774,0 0 129,3-12-258,-3 12-258,0 0-258,0 0-129,0 0-129,0 0-129,0 8-258,0-8 0,0 18 129,2 0-129,-2 0 129,0 10-129,0-1 0,1 11 0,-1-2 129,3 10-258,-1-2-129,5 1 0,-1-1-129,2-5 0,3-4-129,5-7 0,2-8-129,3-8 0,3-7-129,-1-7-258,11-4-516,-10-16-1161,2 1-2064,6-1-258,-12-5 0</inkml:trace>
  <inkml:trace contextRef="#ctx0" brushRef="#br2" timeOffset="-168698.814">10501 3309 1548,'10'-5'3612,"-10"5"516,5-15-1548,-5 15-1290,0 0 0,17-9 0,-17 9-387,21-9-258,-6 1-258,3 3-258,6-3-516,2-3-903,6 1-2709,5 2-129,-1-5-387</inkml:trace>
  <inkml:trace contextRef="#ctx0" brushRef="#br2" timeOffset="-167938.77">11082 3294 2451,'0'-12'1806,"0"12"-129,0 0 516,0 0-516,-11-9-516,11 9 129,-14 2-129,14-2-258,-20 17-129,7-4-387,-1-1 0,1 3 0,-3-2 0,3 2 0,-2-2-129,5 2-129,10-15 0,-17 20 0,17-20 0,-10 16 0,10-16-129,0 13 129,0-13-129,0 0 129,11 10 258,1-8-258,-2-2 0,5 3 129,1-3-129,2 1 0,1 1-129,2-1 0,-1-1 129,-1 4-129,-3-1 0,-1 0 0,-4 2 129,-11-5 0,11 12 129,-11-12 0,1 15 129,-1-4 0,0-11-129,-11 22 129,0-11 0,0 2-129,-3-2-129,1-2-129,0-1 0,-2-3-258,15-5-645,-25 4-1161,25-4-2322,-11 0-258,11 0-387,0 0 129</inkml:trace>
  <inkml:trace contextRef="#ctx0" brushRef="#br2" timeOffset="-166978.715">11265 2951 4644,'-11'0'4515,"11"0"-387,0 0-1161,-10-1-1935,10 1-129,0 0-258,0 0-258,6-6-258,-6 6 0,14-2 0,-14 2 0,20 0 129,-6 8 0,0 5-129,6 2 516,0 5-387,3 3-129,4 3 129,1 4 0,-1-1 0,0 4-129,-2 1 0,-5 2-258,-4-2 387,-2 3-129,-8-1 0,0 3 129,-6-2-129,0 1 0,-2-5-129,-4-2 129,-2-1-129,2-4 129,-4-4-258,-1-5 0,4 1-387,-10-13-1419,8 8-2451,-2-4-387,-2-2-258,3-5-516</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5:18.263"/>
    </inkml:context>
    <inkml:brush xml:id="br0">
      <inkml:brushProperty name="width" value="0.53333" units="cm"/>
      <inkml:brushProperty name="height" value="1.06667" units="cm"/>
      <inkml:brushProperty name="color" value="#00FF00"/>
      <inkml:brushProperty name="tip" value="rectangle"/>
      <inkml:brushProperty name="rasterOp" value="maskPen"/>
      <inkml:brushProperty name="fitToCurve" value="1"/>
    </inkml:brush>
  </inkml:definitions>
  <inkml:trace contextRef="#ctx0" brushRef="#br0">0-1 4 0,'0'4'0'0</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5:26.700"/>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44 4 84 0,'0'0'33'0,"-4"0"-18"0,4-4-2 16,0 4 14-16,0 0-6 15,0 0 0-15,0 0-10 16,0 0-2-16,-4 0-3 0,4 4-1 16,-4-1-3-1,0 1 1-15,-1 0 2 0,1-1 4 0,0 1 5 16,0 0 1-16,0 3 0 16,4-3-3-16,0 0 0 15,-4-1-1-15,-1 1 1 16,5 0-6-16,0-1-2 15,0 5-2-15,0-8 1 16,5 7-2-16,-1-3-1 16,0 0 3-16,0 3 0 15,0-3 3-15,5-1 1 16,-5 5 3-16,8-4 1 0,-3-1-5 16,3 1-4-16,5 0 1 15,-5-1 0-15,1-3 1 16,3 0 0-16,5 0 0 15,4 0 0-15,8-3-2 16,1-1-2-16,-5 0 1 16,0 1 1-16,-4-1 1 15,0 0 1-15,-4 0 0 16,-5 1 0-16,-3 3-2 16,-5 0 1-16,0-4-4 15,-4 4 0-15,-4 0 1 16,5 0 2-16,-5 0-3 15,0 0 0-15,0 0-1 16,0 0-2-16,0 0-2 16,0 0 1-16,-5 4 1 0,1-1 2 15,0 1 1-15,-4 0 3 16,0 0-1-16,-5 3-1 16,1 0 1-16,-1 1-1 15,-4-1-3-15,1 0 2 16,-1 1-1-16,-4-1 0 15,1 1 0-15,-1-1-2 16,0-3-2-16,4-1-1 16,1 1 1-16,-1 4 2 15,0-5 4-15,1 5 2 16,-1-5 0-16,0 1 1 16,5 0-4-16,4-1 0 0,-5 1-1 15,9-4 0-15,4 0 0 16,4-4-2-16,9-3 0 15,-5 0 3-15,0-1-2 16,5 5 1-16,-1-1 2 16,1 0 0-16,-1 0 0 15,5 1 0-15,0-1 0 16,-1 0 2-16,5 1-6 16,0-1 1-16,0 0-6 15,-1 1-1-15,1-1 0 16,0 0 1-16,-4 4 6 15,-1-4 1-15,-3 4-1 16,-5 0 2-16,0 0 3 16,-8 0 1-16,0 0-4 0,0 0 1 15,0 8-7-15,-4-1-3 16,0 1-32-16,-4 3-12 16,-5-8-24-1</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5:30.152"/>
    </inkml:context>
    <inkml:brush xml:id="br0">
      <inkml:brushProperty name="width" value="0.93333" units="cm"/>
      <inkml:brushProperty name="height" value="0.93333" units="cm"/>
      <inkml:brushProperty name="color" value="#57D200"/>
      <inkml:brushProperty name="fitToCurve" value="1"/>
    </inkml:brush>
  </inkml:definitions>
  <inkml:trace contextRef="#ctx0" brushRef="#br0">16 22 160 0,'-4'-8'63'0,"-5"8"-34"0,5-4-27 16,4 4 12-16,0 0-7 15,0 0 1-15,0 0 1 16,0 0 2-16,0 0-5 16,0 0 0-16,0 0 4 0,0 0-2 15,0 0 1-15,0 0-1 16,0 0 0-16,0 0-2 0,4 0-1 15,5 0-3-15,-1 0 1 16,4 0 0-16,1 0 1 16,4 0 2-16,3 0 1 15,1 0 1-15,4-3 2 16,0-1-5-16,4 0-3 16,-4 4 1-16,0 0 2 15,0 0-2-15,-4 0 0 16,0 0-1-16,-5 0 1 15,-3 0-2-15,-1 0-1 0,1 0 1 16,-5 0 1 0,0 0-6-16,1 0-1 0,-9 0-3 15,0 0 0-15,0 0 2 16,0 0 2-16,0 0 6 16,0 0 4-16,0 4 1 15,-4 0 1-15,-5-1-2 16,-3 1 1-16,-5 0-6 15,-4 0-1-15,1-1-2 16,-1 1 0-16,-4 0 0 16,0-1-2-16,0 5 0 15,0-1 3-15,0 1-2 16,0-1-1-16,4 0 3 16,5 1 0-16,-1-1-2 15,4 1 0-15,5-1 2 0,0-3 0 16,4-1-2-16,4 1 2 15,0-4-1-15,8 0 0 16,4 0 4-16,1 0 3 16,4-4 0-16,3-3 0 15,1 0-3-15,4-1-2 16,8-3 3-16,1 4 0 16,-1-1-6-16,-4 1 0 15,0 3 3-15,-4 0 2 16,-4 4 0-16,-4 0-2 15,-1 0-4-15,-3 4 0 16,-5 0 2-16,0 3 1 0,-3 1-2 16,-5-1 0-16,-5 4 2 15,-3 0 2-15,-4 0 0 16,-9-3 2-16,-4-1-2 16,0 1 2-16,-4-1 0 15,0 0 3-15,4 1-3 16,-4-1-2-16,4-3 0 15,4-4-1-15,0 0-3 16,4 0 2-16,5 0-6 16,-1 0 0-16,5 0 1 15,0 0 1-15,4 0 3 16,4 0 1-16,0 0 3 16,8 0 3-16,4 0-4 15,1-4-1-15,3 4 0 16,1 0 2-16,4 0-6 0,0 4-1 15,4 0-12-15,4 3-3 16,4-3-34-16,0-8-15 16,5-7-15-1</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06.093"/>
    </inkml:context>
    <inkml:brush xml:id="br0">
      <inkml:brushProperty name="width" value="0.93333" units="cm"/>
      <inkml:brushProperty name="height" value="0.93333" units="cm"/>
      <inkml:brushProperty name="color" value="#00B0F0"/>
      <inkml:brushProperty name="fitToCurve" value="1"/>
    </inkml:brush>
  </inkml:definitions>
  <inkml:trace contextRef="#ctx0" brushRef="#br0">9 69 156 0,'0'4'60'0,"0"-4"-32"0,0 0-26 0,0 0 12 16,0 0-7-16,0 0-2 15,0 0-5-15,0 0 0 16,-5 0 0-16,5 0 2 0,0 0 3 16,0 0 0-16,0 0 0 0,0 0-3 15,0 0 1-15,9 0-2 16,3 0 2-16,1 0 0 16,3 0 1-16,1-4-5 15,4 1 1-15,0 3 2 16,-1 0 1-16,1 0 1 15,0 0 2-15,-4 0-1 16,-1 0 2-16,-3-4-2 16,-1 4 0-16,-4 0-1 15,1 0 2-15,-9 0 1 16,0-4 1-16,-4 4-2 16,-5 0-1-16,-3 0-6 15,-1 0-1-15,-3 0 1 16,-1 0 0-16,-4 0 1 15,0 4 2-15,-3 0 1 0,3-1 1 16,0 1 0-16,0 0 0 16,4 0 2-16,5-1 1 15,4-3-3-15,-1 0-1 16,5 0-3-16,0-3-1 16,8-5 1-16,0 1 0 15,5-1 0-15,-1 1 0 16,4 0-3-16,1-1 2 15,-1 1 1-15,1-1 0 16,4 1 0-16,-1 3 0 16,-3 1 0-16,-1-1 0 0,1 4 0 15,-1-4 0-15,-4 4 0 16,1 0 0-16,-5 0-3 16,-4 0 2-16,0 0 3 15,-4 0 1-15,-5 4-4 16,1 0 1-16,-4-4 2 15,-1 3 1-15,-3 1 3 16,-1 0 1-16,0 3-3 16,1-3-3-16,-1-1 0 15,4 1-1-15,5 0-7 16,0-4-3-16,4 0-12 16,0 0-4-16,4 0-4 15,8-4-1-15,4 0-60 16</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50.710"/>
    </inkml:context>
    <inkml:brush xml:id="br0">
      <inkml:brushProperty name="width" value="0.93333" units="cm"/>
      <inkml:brushProperty name="height" value="0.93333" units="cm"/>
      <inkml:brushProperty name="color" value="#7030A0"/>
      <inkml:brushProperty name="fitToCurve" value="1"/>
    </inkml:brush>
  </inkml:definitions>
  <inkml:trace contextRef="#ctx0" brushRef="#br0">53 118 104 0,'-4'0'41'0,"4"0"-22"0,-5 0-14 16,5 0 13-16,0-3 1 15,0-1 1-15,0 0-3 16,0 1 0-16,0-1-3 16,0 0 1-16,0 4-8 15,0-4 2-15,0 1 2 0,0 3 0 16,0-4 1-16,0 0 2 15,0 1 4-15,0-1-6 16,5 0 1-16,-1 1-6 16,0-1 1-16,0-4-5 15,9 1-2-15,-5 0 2 16,4-1 0-16,1 1-4 0,-5-1 1 16,0 5 0-16,1-1 0 15,-1 0 0-15,0 1 0 16,-3-1 2-16,-1 4 1 15,-4 0-1-15,0 0-2 16,4 4-2-16,0 3-1 16,-4 0 4-16,0 1 1 15,0 3 0-15,-4-4-2 16,0 1 5-16,0-1 4 16,-5 1 1-16,1-1 2 15,-5 0-6-15,1 1-2 0,-1-5 0 16,1-3 0-16,0-3-5 15,-1 3 1-15,1-4 0 16,3 0 2-16,1-3-3 16,0 0-2-16,3-1 2 15,1 1 0-15,4 3 1 16,0-3 0-16,0 3 2 16,0 0 1-16,4 4-4 15,-4-3 1-15,0 3 0 16,5 0 0-16,-1 0 0 15,4 0 2-15,0 3-3 16,1 1 0-16,-1-4-1 16,0 4 0-16,1-1 0 15,-1-3-2-15,0 4 3 16,-8-4 2-16,0 0 4 0,0 0 2 16,4 4-1-16,-4-4 1 15,0 7 2-15,-4-3 5 16,0 0-2-16,-4-1 1 15,0 1-5-15,-1 0-3 16,1-1 0-16,-5 1 1 16,5 0-5-16,0-4-1 15,-1 0-7-15,1 0-3 16,4 0-10-16,0 0-5 16,0 0-26-16,4 0-10 15,0-4-63 1</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2.303"/>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28 490 76 0,'-4'0'30'0,"4"0"-16"0,-4 0-14 15,4 0 7-15,0 0 0 16,0 0 3-16,0 0 8 15,0 4 6-15,-4 0-2 16,0-4 1-16,0 0-3 16,-1 3-3-16,5-3-9 15,0 0-3-15,-4 0 1 0,4 0-3 16,0 0 0-16,0 0-3 16,0 0-1-16,0 0 5 15,0 0 2-15,0 0 0 0,0 0 1 16,0 0 0-1,0 0 1-15,9 0-9 0,-1 0-1 16,4 0 0-16,1 0 1 16,-1 0 3-16,5 0 3 15,0-3-7-15,-1 3-3 16,5 0 0-16,0 0 3 16,0 0 1-16,-1-4 1 15,1 0 0-15,0 1 2 16,4-5-1-16,-4 4 2 15,0 1-4-15,-1-1 0 16,5 0 1-16,-4 1 0 16,0-1 2-16,4 4 3 15,0-4-2-15,4 1 0 0,4-1 3 16,1 0 1-16,3 0-1 16,5 1-1-16,-5-1-1 15,1-3 2-15,-1 3-1 16,0-3 2-16,1-1-4 15,-1 4 0-15,1-3-1 16,-1 3 1-16,1 1-2 16,-1-1-1-16,1 4 1 15,3 0-1-15,5 0 0 16,0 0 0-16,4 0 0 16,0 4 0-16,-1-1 2 15,-3-3 1-15,4 0-1 16,-4 0-2-16,4 0 3 0,0-3 0 15,0 3-4-15,0 0-1 16,12 0 5-16,-4 0 3 16,0 0-6-16,1 0-1 15,-1 3 0-15,-4 1 2 16,-4-4 0-16,4 0 2 16,-8 0-2-16,4-4 2 15,0 1 0-15,4-1 3 16,4 0-1-16,0 1 0 15,0-1-6-15,-3 0 1 16,-1 4 0-16,0 0 0 16,-4 0 0-16,0 0 2 0,0-3-3 15,4-1-2-15,-4 0 4 16,-1 0 1-16,10 1 0 16,-1-5 1-16,0 1-2 15,5 0 2-15,-5-1-4 16,0 1 0-16,-4-1 1 15,4 1 0-15,5 0 0 16,-1-1 2-16,9 1-1 16,0 3-1-16,-1 0-2 15,1 1 1-15,-4-1 1 16,-1 0 0-16,13 1 2 16,-12-1 1-16,-1-4-1 15,5 5 1-15,4-5-4 16,-4 5 0-16,-5-1 1 0,1 0 0 15,-5 4 0-15,-3 0 0 16,-5-3-3-16,8 3 2 16,0 0-1-16,5-4 0 15,4 4 0-15,4-4-2 16,-9 0 0-16,-3 1 0 16,-1-1 3-16,-4 0 0 15,-4 1 1-15,9-1 2 16,-5 0 1-16,9-3 1 15,12 0-2-15,-5-1-2 16,6 4 1-16,-6-3-1 16,1 7 2-16,-4-7 3 15,0-1-2-15,8 1 0 0,0-1 3 16,0 5 3-16,-4-1 2 16,-5 0 3-16,-3 1-5 15,-5-1-1-15,5 0-4 16,-5 1-3-16,1-5 0 15,8 4-1-15,-1 1 0 16,-3-5 0-16,-9 5 2 16,-4-1 1-16,-8 0 1 15,0 4 0-15,-5 0 0 16,-7 0 0-16,-5 0-5 16,0 0 1-16,-4 0 0 15,4 0 0-15,-4 0 0 16,4-3 2-16,0 3-3 15,-4 0 0-15,0-4 1 16,0 0 0-16,-4 0-3 0,0 1 2 16,-9-1 5-16,1 0 2 15,-5 4 2-15,-8 0 2 16,8 0-7-16,-8 0-4 16,9 0-7-16,3-3-2 15,9-1 0-15,4 0 1 16,0 1 6-16,0-1 1 15,-4 0 2-15,-5 0 0 16,1 1 0-16,-5-1 2 16,-3 0-10-16,-18 4-50 15,-7 0-14 1,-13 4-54-16</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4.540"/>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0 412 128 0,'0'0'49'0,"4"0"-26"0,-4 3-23 0,4 1 10 0,-4-4-6 15,4 4-3-15,0 0-3 16,0-1-1-16,1 5 2 16,-5-5 0-16,4 5 3 0,-4-1 8 15,0 1 5-15,4-5-1 16,-4-3 0-16,0 0-6 16,8 4-3-16,1 0 0 15,-1-4-1-15,4 0-5 16,1 0 1-16,-1-4 2 15,1 0 1-15,3 1-4 16,1-1 1-16,0 0 0 16,-1 4 0-16,5 0 0 15,0-4 0-15,4 1 0 0,4-1 2 16,4 0-3-16,5 1 0 16,3-1 1-16,9 0 2 15,-4 1-3-15,0-1 0 16,4 0 1-16,0 0 2 15,4 1 1-15,0-5 3 16,0 1-1-16,8 0 0 16,9-1-1-16,0 1 0 15,0-4 0-15,-1 3 2 16,5 1 1-16,0-1 1 16,0-3-2-16,8 0 1 0,13 4 0 15,-5-4 1-15,-3 3-4 16,-1 5-1-16,-4-5-1 15,0 1-2-15,9 3 1 16,4 1-1-16,-1-1 2 16,-3 0 3-16,-1 0 0 15,-3 1 2-15,-1-1-6 16,13 0-1-16,-4 1 6 16,-1 3 4-16,-3-4-1 15,-5 0 2-15,1 1-6 16,-5-1-3-16,8 4-4 15,1-4 1-15,-1 4 3 16,-3 0 3-16,-5 0-4 16,9 0-1-16,-5 0 0 0,4 4 2 15,5-4 1 1,0 0 3-16,0 0-1 0,-5 0 2 16,1-4-4-16,-1 0 0 15,9 1-1-15,0-1 1 16,0 0-2-16,-9 1 2 15,-3 3-2-15,3-4 2 16,5 4-4-16,8 0 0 16,-9 0 1-16,-3 0 0 15,-5 0 2-15,-3 0 1 16,-5 0 1-16,0 0 2 16,4 0-1-16,4-4 2 15,-4 1-2-15,-4-1 2 0,-4 0-6 16,13-3-1-16,-5-1 0 15,-8 1 0-15,-4 0-3 16,3-1 2-16,1 1 5 16,-8-1 2-16,-5 1 0 15,-8 0-1-15,-4-1-1 16,-4 1 2-16,-8-1-3 16,3 1-2-16,-8 0 2 15,-8 3 0-15,0-3-4 16,-4 3-1-16,0-4 1 15,4 5 0-15,0-1-2 16,0 0 2-16,0 1-1 16,4-1 0-16,0 0 0 15,0-3 0-15,-4 3 2 0,-4 0 0 16,-4 1 0 0,-5-1 2-16,1 4-3 0,-1 0-2 15,0 0-5-15,5 0-2 16,4-4-2-16,0 1 2 15,0-1-1-15,-1 4 2 16,-3 0-4-16,0-4 1 16,-5 1-18-16,-12 3-8 15,-4 3-79 1</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6.702"/>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1 269 201 0,'-4'0'7'16,"0"0"-2"-16,0 0 1 15,-1 0-3-15,5 4 5 0,0-4 4 16,0 0 0-16,0 0 1 15,0 0-3-15,-4 0-1 0,4 0-1 16,0 0 2-16,0 0-5 16,9 0-3-1,-1 0-1-15,0 0-1 16,1 0 2-16,-1 0-1 16,0 3 2-16,1-3-2 15,-1 4-1-15,0 0 3 16,5 0 0-16,-1-1 1 15,5 1 0-15,-1 0 0 16,1-1 0-16,4 1-2 16,4 0 1-16,4-1-2 15,4 1-1-15,5 0 1 16,7 0-1-16,5-1 0 16,4 1 0-16,-4 0 2 15,4-1 1-15,5 1-1 0,-5-4-2 16,4 0 1-16,4 0-1 15,13 0 0-15,9 0 0 16,-5 0 0-16,4 0 2 16,-4 0 1-16,4 0 1 15,4 0 0-15,13 0 0 16,4 0-2-16,-4 0 1 16,-4 0 0-16,-1 0 1 15,5 0-2-15,9 0 1 16,-1 0-2-16,0 0-1 15,0 0 1-15,0-4 1 16,9-3-3-16,7 0 0 0,-7-1 1 16,-9 1 2-16,0-4 1 15,0 0 1-15,9 3-2 16,-1-3 1-16,-3 0 0 16,-5 4 3-16,0-1-1 15,-4 1 0-15,8-1 1 16,1 1 1-16,-5 0 1 15,-8-1 2-15,0-3 1 16,-5 4 3-16,9-1-1 16,0 5 0-16,0-1-3 15,0 0-1-15,-12 1-5 16,-1-5-1-16,1 4 3 16,8 1 3-16,-5-1-4 15,1 0-1-15,-8 1-2 16,-5-5 1-16,0 1-2 0,0-1-1 15,5 1 1-15,7 0 1 16,-12 3-3-16,-4 0 0 16,-8 1 1-16,-4-1 2 15,-9 0-1-15,-4 0-1 16,-4 1 1-16,0-1 1 16,0 0-1-16,0 4 2 15,0 0-2-15,12-3-1 16,-4-1 1-16,-4 0-1 15,-4 4-3-15,0-3 2 16,-4-1 1-16,0-3 2 0,-5 3-1 16,-7-4-1-16,-1 5 1 15,-8-1-1-15,4 0 2 16,-4 4 3-16,4-3-4 16,0 3-1-16,5-4-5 15,3 0 1-15,5 1-5 16,-1-1 1-16,1 4-1 15,-5 0 1-15,-3 0 5 16,-9 0 1-16,-5 4 6 16,-3-1 2-16,-5 5-7 15,1-5-1-15,-9 5-9 16,-4-5-1-16,-8 5-35 16,-5-8-16-16,-16 4-67 15</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2:53.809"/>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658 6379 140 0,'0'-26'55'0,"4"8"-30"0,-4-8-21 15,0 15 15-15,0 0 0 16,0-4 3-16,0-4-6 16,0-6-1-16,0 6-9 15,0-3 3-15,0 0 3 0,0-1-2 16,-4-2 0-16,4-1-6 15,0-8-1-15,0 5 1 16,-4-4 0-16,4-1 2 0,0-6 1 16,0-5-1-16,0-3-1 15,0 0 3-15,0 0 3 16,-5 0-4-16,1-4 1 16,0 0-3-16,0-7 2 15,-9 0-2-15,5-8 0 16,-4-3-3-16,-5 4 1 15,0 3 0-15,1 0 1 16,-1 7 0-16,5 1 2 16,-5 3 1-16,5-3 3 15,-1-1-3-15,-4 1 1 16,5-12-3-16,-5 1 0 16,5-1-3-16,-5 4 1 0,1 4-2 15,-1 0 2-15,0 0-2 16,1-4 2-16,-1 4-2 15,0-4 2-15,-4-22 0 16,5 3 1-16,-1 5-2 16,5 6-2-16,-1 5 1 15,-3 3-1-15,3 4-3 16,1-8 0-16,-1-3 2 16,1-11 2-16,3-1 2 15,1 5 1-15,0-1-5 16,-1 4 1-16,5-7 0 15,0 3 0-15,0-7-3 16,0-11 2-16,0 11 1 16,-1 3 2-16,1 5-1 0,0 6-1 15,4-3-2-15,0 1-1 16,0-9 2-16,4-10 0 16,0 10 1-16,1 5 0 15,-1 6-3-15,-4 5 2 16,4 3 1-16,-4 0 2 15,0 0-3-15,0 0 0 16,4-7 1-16,-4 4 2 16,0 6-1-16,0 9 2 15,-4-1-4-15,0 7 0 16,0-3 1-16,-1 4 0 16,1 0-5-16,0-4 1 0,4-1 0 15,0 1-1-15,4-3 1 16,-4-9 0-16,4 5 3 15,-4 7 2-15,0 7 0 16,-4 1 2-16,0 3 0 16,0 3 1-16,0 5-7 15,0-1 0-15,-1 1-4 16,1-1 0-16,4-3-1 16,0-1 0-16,0-3 2 15,0 0 2-15,-4 0 2 16,0-3 1-16,0-1 1 15,0 4 0-15,0 0 0 16,-1 4 0-16,-3 3-3 16,0 4 2-16,-1 4-15 0,1 4-6 15,4-1-16-15,0 4-6 16,-5-3-64 0</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7:11.669"/>
    </inkml:context>
    <inkml:brush xml:id="br0">
      <inkml:brushProperty name="width" value="0.09333" units="cm"/>
      <inkml:brushProperty name="height" value="0.09333" units="cm"/>
      <inkml:brushProperty name="color" value="#7030A0"/>
      <inkml:brushProperty name="fitToCurve" value="1"/>
    </inkml:brush>
    <inkml:brush xml:id="br1">
      <inkml:brushProperty name="width" value="0.09333" units="cm"/>
      <inkml:brushProperty name="height" value="0.09333" units="cm"/>
      <inkml:brushProperty name="color" value="#57D200"/>
      <inkml:brushProperty name="fitToCurve" value="1"/>
    </inkml:brush>
    <inkml:brush xml:id="br2">
      <inkml:brushProperty name="width" value="0.09333" units="cm"/>
      <inkml:brushProperty name="height" value="0.09333" units="cm"/>
      <inkml:brushProperty name="color" value="#00B0F0"/>
      <inkml:brushProperty name="fitToCurve" value="1"/>
    </inkml:brush>
    <inkml:brush xml:id="br3">
      <inkml:brushProperty name="width" value="0.09333" units="cm"/>
      <inkml:brushProperty name="height" value="0.09333" units="cm"/>
      <inkml:brushProperty name="color" value="#FF9933"/>
      <inkml:brushProperty name="fitToCurve" value="1"/>
    </inkml:brush>
  </inkml:definitions>
  <inkml:trace contextRef="#ctx0" brushRef="#br0">346 1 112 0,'8'-3'44'0,"-21"6"-24"0,5-3-10 15,8 0 12-15,-4 4-4 16,0 0 2-16,-5-1-7 16,1 1 0-16,0 0-8 15,-1 0 1-15,-3-1 1 0,-1 1-1 16,1 3 1-16,-1 1-6 16,-3-1-3-16,-1 1 3 15,1 3 3-15,-1 0 1 16,0 0 0-16,1 0 1 15,-1 0 3-15,0 0-4 16,5 0-3-16,-1 0-1 0,1 0 1 16,4 1-3-16,-1-5 0 15,1 0 1-15,4 1 2 16,0-1-1-16,4 0-1 16,0 1 3-16,4-4 0 15,4-1-1-15,5 1-2 16,-1 0-2-16,5-1 1 15,4 1-1-15,-1 0 0 16,1 3 2-16,0 1 0 16,0-1 0-16,0 0 0 15,-1 1-5-15,-3 3 1 16,0 4-3-16,-1-1 0 0,-3-2 1 16,-1 2 4-16,1-3-4 15,-1 4 2-15,-3 0 2 16,-5-8 3-16,0 12 0 15,-4-12-1-15,0 1 7 16,-4-5 5-16,0 1-4 16,-5 0 0-16,1-1 0 15,-5-3 0-15,-3 0-4 16,-1 0-1-16,-4-3 1 16,-4-1 0-16,-4 0-2 15,0 1 1-15,4 3-2 16,0 0 2-16,0 0-2 15,4 0-1-15,1-4-4 16,3 4-2-16,0 0-13 0,5-4-3 16,4 1-23-16,-1 3-9 15,13-4-23 1</inkml:trace>
  <inkml:trace contextRef="#ctx0" brushRef="#br0" timeOffset="23179.487">499 120 132 0,'-4'3'52'0,"8"1"-28"0,-8 4-24 16,4-8 10-16,0 0-6 15,0 0-1-15,0 7 1 16,0 0 0-16,0 1 6 15,0-1-5-15,0 1 4 16,0 3 4-16,0 0-3 0,0 0 2 16,0 0-3-16,0 4 0 15,4-1-3-15,-4 1-1 16,5 4-3-16,-1-1-2 16,0 8 1-16,-4 4-1 15,4-1 0-15,-4 5 2 16,0-1-3-16,0 0 0 15,0-3 1-15,0-1 0 16,0 5-3-16,0-5 2 16,0 4-4-16,0-3-1 15,0-4 3-15,0-4 1 0,-4-3 2 16,4-5 2-16,0-2-8 16,0-5-3-16,0-7-17 15,0-7-7-15,0-8-39 16</inkml:trace>
  <inkml:trace contextRef="#ctx0" brushRef="#br0" timeOffset="23884.659">520 164 96 0,'-4'-4'38'0,"8"1"-20"0,-8-5-15 0,4 8 10 15,0-3-4-15,0-1 0 16,0 0-1-16,4 1 2 16,-4-1-1-16,4 0 0 15,1 0 1-15,-1-3 1 16,0 0 3-16,8-1-7 0,5 1 0 16,-5-1 3-16,1 5-2 15,4-1 1-15,-1 0-3 16,1 1 1-16,0 3-2 15,-1 0 2-15,1 0-2 16,-1 0 0-16,1 3-3 16,0 5 1-16,-1-5-2 15,-3 5-1-15,-1-1-4 16,1 1 0-16,-5 3-3 16,0 0 0-16,-3 0 1 15,-1 4 2-15,-4 0 2 16,0-1 1-16,-4 1 1 15,-1 0 0-15,1-4 2 16,0 0 1-16,-4 0-1 0,-1 0-2 16,1 4 3-16,-4-4 2 15,-1 0 2-15,1-3 3 16,-5 6-3-16,0-2-2 16,1-5-2-16,-1 0 0 15,1-3-4-15,-1 3 0 16,0 1-4-16,1-8 1 15,-1 7-5-15,0 1 1 16,5-1-5-16,-1-3-2 16,1-1 2-16,4-3 0 15,-1 4-17-15,9-4-7 16,4-7-30-16</inkml:trace>
  <inkml:trace contextRef="#ctx0" brushRef="#br0" timeOffset="24770.427">995 1 116 0,'12'-3'44'0,"-12"6"-24"0,8 1-10 0,-8-4 12 0,9 4-4 15,-5-1 2-15,4 1-5 16,0 4-1-16,1-5-8 15,3 1-2-15,-3 3 2 0,-1 1-3 16,0-1 0-16,1 4 1 16,-1-3 2-16,0 3-3 15,0 0-2-15,1 4 0 16,-1-1-1-16,-4 1-3 16,5 4 2-16,-5-4 1 15,0 3 0-15,0 0-5 16,-4-3-1-16,4 4 3 15,-4-8 3-15,0 0 3 16,0 0 1-16,-4 0 0 16,0-3 0-16,0 3-2 15,0-4 1-15,-5 4 0 0,1-3 1 16,0-1-2-16,-1-3-2 16,-3-4-2-16,-1 3 1 15,1-3 3-15,4 0 1 16,-5 0 1-16,1 0 0 15,-1 4 0-15,1-4 2 16,3-4-3-16,1 1 0 16,4-5-1-16,0 5-2 15,0-5-2-15,8 1 1 16,0-1 3-16,0-3 1 16,0 0-4-16,4 4 1 15,1-4-2-15,-1 3 0 0,0 1 0 16,5-1-2-16,-5 1-2 15,5 3 1-15,-1 1-2 16,-3-5 0-16,3 5-5 16,0-1 0-16,1 0-5 15,-1 0-2-15,1 1-9 16,4-1-5-16,-5 0-31 16</inkml:trace>
  <inkml:trace contextRef="#ctx0" brushRef="#br0" timeOffset="25551.582">1411-47 160 0,'-5'4'60'0,"5"-4"-32"0,-4 4-28 0,4-4 17 16,-4 7-6-16,0 1 3 15,0-1 3-15,0 0-9 16,-1 4 2-16,1 0 1 0,0 1-2 16,4-1 0-16,0 3-1 15,0 1 2-15,0 4-3 16,0-1 1-16,0 1-1 16,0-1 3-16,0 1 1 15,0-1 1-15,0-3-6 16,0-4-2-16,0 0-2 15,0-3-2-15,0-1 1 16,0-7 1-16,0 0-1 16,0-4-1-16,8-7 1 15,1-4-1-15,7-7-3 16,5 0 2-16,4 0 1 0,0 0 0 16,0 3 2-16,4-3 1 15,-4 3-1-15,4 5-2 16,-8-1-2-16,0 4 1 15,-4 3 3-15,-1 1 1 16,1 3 1-16,-5 1 2 16,1 3-3-16,-5 3 0 15,0 5-3-15,-3-1-3 16,-1 0-1-16,0 5 3 16,0 2 0-16,0 1 3 15,0 4-1-15,-4-1-1 16,0 4 5-16,5 1 1 0,-1-1 2 15,-4 0 0-15,0-4-2 16,0-3-1-16,0 0-3 16,0-4 1-16,0-4-4 15,0 1-2-15,0-4-16 16,0-4-7-16,0-4-16 16,4-4-6-16,0-3-54 15,4-11-34 1,1 0 62-16</inkml:trace>
  <inkml:trace contextRef="#ctx0" brushRef="#br0" timeOffset="26211.523">1901-61 140 0,'0'11'52'0,"0"-22"-28"0,0 3-19 0,0 8 13 16,0 0 7-16,0 8 7 15,-4-5-4-15,0 5-2 16,0-1-14-16,0 0 1 0,0 5 1 16,0-1-7-16,-1 0-2 15,5 3-5-15,0 5-1 16,0 3 1-16,0 4 0 0,0 0 0 15,0 0 0-15,0 0 2 16,0 0 1-16,0-4-1 16,0-4 1-16,0-3-2 15,0-4-1-15,0 0-2 16,0-3-1-16,5-8 10 16,-1-4-3-1,0-3 0-15,0-5 2 16,0-6 1-16,4-4-1 15,1-4 1-15,3-4-4 16,5 1-2-16,0 3 0 16,3 7-1-16,1 1 0 15,-4 3 0-15,-1 4 0 16,1 4 2-16,-4-1 3 0,-1 4 2 16,1 1-3-16,-5 3-3 15,0 0 0-15,0 0 1 16,1 3-3-16,-1 1-2 15,-4 4-1-15,0 3 3 16,1 3 0-16,-1 5 1 16,0-1 0-16,0 5 0 15,-4-1 0-15,0 0 0 16,0 0 0-16,0-3 0 16,0-5-5-16,0 1-1 15,0-4-13-15,4 0-3 16,0-3-12-16,-4-8-4 0,5 0-26 15,3-4-51 1,0-7 24-16</inkml:trace>
  <inkml:trace contextRef="#ctx0" brushRef="#br0" timeOffset="26497.94">2413 27 220 0,'-4'11'85'0,"0"-7"-46"0,8 0-61 15,0-1 8-15,0 1-7 16,1 0 0-16,3 3 16 0,-8 1 10 16,4 3-2-1,-4 4 19-15,4 3 7 0,-4 4-8 0,0 0-2 16,0 1-11-16,0-1-3 15,0-4-3-15,0 1-2 16,-4-4-6-16,4-4-1 16,0 0-17-16,0-15-84 31</inkml:trace>
  <inkml:trace contextRef="#ctx0" brushRef="#br0" timeOffset="27127.789">2638-98 116 0,'0'3'46'0,"4"1"-24"0,0 0-19 16,-4-4 10-16,0 0-4 0,0 0 2 15,4 11 9-15,0 4 5 16,1-4-13-16,-5 0 4 0,0 4 4 15,0-1-5-15,0 8 0 16,0 1-7-16,0-1 0 16,0 0-1-16,0 0 1 15,0 0-2-15,0-3 1 16,0-4-4-16,16-12-2 16,5-3 0-1,4-7-6-15,0-8-1 16,4-3 3-16,4-4 3 15,-3-1 1-15,-5 9 2 16,-5-1 13-16,-3 4 7 0,-5 0 4 16,-3 3 3-16,-1 4-14 15,0 4-7-15,1 4-3 16,-5 4-2-16,0-1-5 16,0 4-1-16,-4 4 1 15,0 3 0-15,0 8 1 16,0 0 0-16,0-4 0 15,0 1 2-15,0-5-6 16,0 0-1-16,9-3-20 16,-1-7-7-16,4-12-34 15,5-11-15-15,8-7-21 16</inkml:trace>
  <inkml:trace contextRef="#ctx0" brushRef="#br0" timeOffset="27848.141">3291 57 256 0,'-12'22'96'0,"16"-15"-52"0,4 1-71 0,0-4 5 16,1-4-1-16,3 0 3 16,1 0 18-16,-5 0 11 15,4-4-4-15,-3 0 11 0,3 0 4 16,-3-3-2-16,-1-4 0 15,0-4-8-15,1 4-4 0,-5-4-1 16,-4 0-1-16,0-3 0 16,-4 3 2-16,-5 4 1 15,-3 0 1-15,-1 4-2 16,-3 3 1-16,-1 0-6 16,0 8-3-16,1 0-4 15,-1-1 1-15,0 8 1 16,5 1-1-16,4-1 1 15,-1 3 0-15,5 5 3 16,4 3 0-16,4 4-4 16,5 7-1-16,3 8-15 15,9 3-4-15,4 8 6 16,4-4 6-16,0 4-1 16,0 0 2-16,4-1-5 15,-3-2-2-15,-1 2 0 0,-4 1 1 16,-9-4 8-16,-3-3 3 15,-1-8 13-15,-8-4 9 16,-4-4 1-16,-8-3 0 16,-4-7-4-16,-5-4 0 15,-8-1-1-15,-4-3 1 16,-9-3-2-16,1-4-1 16,0-4 3-16,3-4 3 15,5-4-4-15,4-6-1 16,4-5-6-16,1-7-1 15,7-3 1-15,5-1 2 16,4 1 1-16,4-8 3 16,8 0-5-16,13-4-1 0,8 0-7 15,8-7-2-15,5 0-3 16,4 4 2-16,-5-4 6 16,1 0 4-16,-5 3 1 15,-3 8 2-15,-1 8-4 16,-8 3 0-16,0 7-14 15,-4 4-6-15,-5 1-42 16,1 3-16-16,-5 3-17 16</inkml:trace>
  <inkml:trace contextRef="#ctx0" brushRef="#br0" timeOffset="32061.252">6386 53 196 0,'-8'11'74'0,"8"-11"-40"0,0 4-68 15,0-4-3-15,0 0 8 16,0-4 8-16,-4 4 57 16,0 0 27-16,0 0-4 15,4 0-2-15,0 0-26 16,0 0-9-16,0-3-13 16,4-5-13-16,4-3-5 0,4 0-4 0,9-4-2 15,4 4 3-15,4-4 5 16,0 4 2-16,1 0 3 15,-5 4 3-15,0 7 4 16,-5 0 4-16,-3 3 2 16,-5 9-1-16,-3-1-1 15,-5 7-5-15,-4 4-3 16,-4 4 2-16,-5 4 2 16,-7-1 4-16,-5 1 2 15,-4-4 1-15,0-4 2 16,0-4-3-16,0-3-1 15,4-4-4-15,1-3 1 0,3-8-4 16,-4 0-2-16,9-4-9 16,-1-3-3-16,5-8-5 15,4-4-3-15,4-3-18 16,4-4-6-16,4 0-38 16,5 1-54-1,7-1 29-15</inkml:trace>
  <inkml:trace contextRef="#ctx0" brushRef="#br0" timeOffset="32547.642">6840-28 216 0,'0'4'82'0,"4"-8"-44"0,-4 15-38 0,0-4 16 15,4 1-5-15,-4 3 1 16,4 4-2-16,-4 7 1 16,0 4-6-16,0 3-1 0,4 5 0 15,-4-5-5-15,5 8 1 16,-5-11-5-16,0 0 1 15,0-4 2-15,0-3 3 16,0-5 0-16,0-3-1 0,0 1 3 16,0-5 2-16,0-3 4 15,0-12 13 1,0-3-3-16,0-4-5 16,0 1-3-16,0-5-7 15,0-3-3-15,4 0 0 16,0-1 1-16,0 1-1 15,0 0 2-15,5 0-2 16,-1 0-1-16,9 3 1 16,3 4-1-16,1 4-7 15,4 0 0-15,8 0-8 16,1 4-3-16,7 3-10 16,-7 0-3-16,-1 1-14 0,0 3-4 15,-4 0-45 1</inkml:trace>
  <inkml:trace contextRef="#ctx0" brushRef="#br0" timeOffset="33056.137">7376 294 200 0,'-8'-4'77'0,"0"4"-42"0,0-4-37 0,3 0 14 0,1 1 3 16,0-5 2-16,0 1 0 15,0 0 2-15,0-1-10 16,4-3-1-16,0-4-1 0,8-3-10 16,4-4-5-16,5 3-10 15,0 1-3-15,3 3 4 16,1 0 3-16,0 4 8 15,-4 4 5-15,-1 3 13 16,1 8 4-16,-5 3 1 16,-3 4 0-16,-1 4-3 15,-4 3-1-15,-4 1-7 16,-4 3-4-16,-4 0-1 16,-1 0 1-16,-3 1 3 15,-1-1 4-15,1-4 7 0,-5-3 4 16,1 0-4-16,-1-4-1 15,0-11-12-15,1 4-3 16,3-8-10-16,1-3-4 16,-1-5-8-16,5-2-1 15,0-5-17-15,4-10-6 16,-1-5-42 0,5-6-39-16,9-1 46 15</inkml:trace>
  <inkml:trace contextRef="#ctx0" brushRef="#br0" timeOffset="33628.416">7605-446 212 0,'9'-4'82'0,"-9"4"-44"0,0 0-29 15,-5 4 22-15,5-4-19 16,0 0-6-16,0 0-11 16,0 0-2-1,-4 7 1-15,0 4 3 0,0 1 2 0,4-1 3 16,0 3-1-16,0-3 2 15,0 1-4-15,4 2-2 16,0 1 2-16,5 4 2 16,-5-1 2-16,0-3 1 15,0 0-2-15,0 3 1 16,0 4 2-16,-4-3 4 16,0 3-4-16,0 4-1 15,0 11 0-15,-4 0 2 16,0 7 3-16,0 8 2 15,0 4-1-15,0-5 1 16,-1 5-6-16,5-8-1 16,0-4-2-16,0-3-2 0,0-4 3 15,5-7 0-15,-5-8-1 16,4 0-2-16,-4-7-2 16,4-4-1-16,0-4-1 15,0 1 0-15,0-5 3 16,1 1 2-16,-5-4-2 15,0 0 0-15,0 0-8 16,0 0-4-16,0 0-15 16,0 0-5-16,0 0-49 15,-5-7-52 1,-11-5 41-16</inkml:trace>
  <inkml:trace contextRef="#ctx0" brushRef="#br0" timeOffset="29455.021">4169 164 144 0,'-17'4'55'0,"17"-4"-30"0,-4 0-21 15,0-4 15-15,0 0-5 0,0 1 2 16,-1-1 0 0,1-3-1-16,0-1-7 0,4-3 4 0,0 0 1 15,4-4-6-15,5 0-2 16,3-3-8-16,1 3 0 16,3 4-6-16,1 0 1 15,-1 4 4-15,1-1 4 16,0 4 5-16,-1 1 4 15,1 3-2-15,-4 0-2 16,-1 3-5-16,0 5-2 16,1-1-2-16,-5 4 3 15,1 0-5-15,-1 4 0 16,-4 4 0-16,-4 3 4 0,0 0 1 16,0 0 1-16,-4 1 2 15,0-1 1-15,0-4 1 16,-1 1 2-16,1-1 6 15,-4-3 2-15,0 0-1 16,-5 0 0-16,-3 3-1 16,-1-7 0-16,0 0-2 15,1-7-1-15,-1-4-8 16,0 0-2-16,1 4-7 16,3-8-2-16,1 0-6 15,3-3-3-15,5-1-14 16,4-3-4-16,4-3-40 15,9-9-35 1,-1-3 41-16</inkml:trace>
  <inkml:trace contextRef="#ctx0" brushRef="#br0" timeOffset="29954.832">4547 27 228 0,'-8'19'85'0,"4"-4"-46"0,0 10-46 15,4-10 14-15,-4 7-3 16,-1 1 2-16,1-1 4 16,4 0 4-16,0-4-8 15,4 1-1-15,1-4-1 0,7-4-2 16,5-4 1-16,8-7-9 16,4-7-1-16,4-8 2 15,0-7 2-15,1 0 2 16,-5 0 1-16,-4 3 15 15,-4 1 7-15,-5 3 7 16,-3 4 2-16,-1 3-10 16,-3 5-3-16,-1 3-8 0,-8 0-2 15,4 7-9-15,0 8-1 16,-4 3-2-16,0 4-1 16,0 4 4-16,-4 0 0 15,4-4-8-15,0 1-2 16,4-9-32-16,4 1-14 15,9-15-69 1</inkml:trace>
  <inkml:trace contextRef="#ctx0" brushRef="#br0" timeOffset="30467.012">5092 131 288 0,'-8'11'110'0,"8"-7"-60"0,0-1-91 16,0-3 3-16,4 0 6 16,5-3 10-16,-5 3 34 15,4 0 14-15,0 0-12 16,1 0 8-16,-1-4 5 0,5 0-15 16,3-3-4-16,1-1-10 15,-1-3-1-15,1 0 1 16,-4 0 1-16,-1 0 3 15,-4 0 1-15,1 4 1 16,-5-5 0-16,-4 5-2 16,0 0 1-16,0-1-4 15,-4 1-2-15,-5 3-1 0,-3 0 3 16,-1 1-2-16,1 3-1 16,-5 3-2-16,5 1 1 15,-1 4 3-15,1 3 3 16,-1 3 0-16,1 9 2 15,4-1 0-15,-1 4 1 16,1 3 4-16,4-3 3 16,0 0 2-16,4 0 3 15,4 0-9-15,0 0-2 16,4 0-3-16,5-8 1 16,3-3-2-16,5 0-1 15,4-8-10-15,4-3-4 0,5-12-24 16,3 1-10-16,0-4-41 15,5-8-47 1,-5-3 43-16</inkml:trace>
  <inkml:trace contextRef="#ctx0" brushRef="#br0" timeOffset="31541.401">5712 20 144 0,'-8'0'55'0,"8"0"-30"0,-4 0-25 15,0 0 13-15,0 0-3 16,-1 0 2-16,5 0 2 16,-4 0 4-16,4 0-10 15,0 0 2-15,0 0 1 0,0 0-6 0,0 0-3 16,0 0 3-16,9 7 4 16,-5-3-1-16,4 3 1 15,-4 1 1-15,0 3 1 16,1 4-1-16,-1 3-1 15,0 4-5-15,-4 4-3 16,0 0 6-16,4-4 3 16,0 0-1-16,-4 1 0 15,4-1-1-15,0-7 0 16,1-1-4-16,-1-2-1 16,4-5-3-16,5-7-3 15,3-4-3-15,5-7-1 16,4-7-5-16,-4-8 0 0,0 0 12 15,-1 0 7-15,-3 4 9 16,-4 0 2-16,-5 3 2 16,0 4 2-16,0 4-8 15,-3 4-1-15,-1-1-7 16,0 1-4-16,4 3-6 16,-8 4 0-16,4 4-3 15,5 3 0-15,-1 5 4 16,0 6 3-16,1 4-1 15,-1 4-2-15,0 0 2 16,1-4 0-16,-1 0 3 16,0-3 1-16,1-4 3 15,-1-4 1-15,0-4-6 16,1-3-2-16,-1-4 2 0,0-8 1 16,1 1 4-16,-5-8 1 15,4-3 5-15,-4-4 5 16,5-4-9-16,-5-4-2 15,4 1-6-15,0 3-1 16,1 3-6-16,-5 1-3 16,0 4-5-16,0 3-2 15,0 4-1-15,0 0-2 16,1 3-13-16,-1 1-6 16,0 3-34-16,4-3-14 15,1-4-9 1</inkml:trace>
  <inkml:trace contextRef="#ctx0" brushRef="#br1" timeOffset="38492.626">262 1100 140 0,'0'0'52'0,"0"0"-28"0,0-4-22 0,0 4 12 15,0 0-1-15,0 0 5 16,0 0-4-16,0 0 2 16,4 0-9-16,-4 0 2 0,0 0 2 15,0 0-2-15,0 0 2 16,0 0 3-16,0 0 1 0,0 0-4 15,-4 4-1-15,-4 3-2 16,0 1 0-16,-5-1 2 16,-3 4 1-16,-1-4-8 15,0 8-1-15,-4 0 0 16,5 0 1-16,-1 0 1 16,1-1 0-16,3-3-5 15,1 1 1-15,3-1 0 16,5 0 0-16,8-4-5 15,5 1 1-15,3-5-3 16,5 1 2-16,3 0 1 16,1 3 2-16,4 0-1 15,-4 5-1-15,0-1 3 16,-5 3 2-16,1 9-2 16,0-1 0-16,-5 0 1 15,1 0 0-15,-1 4-3 0,1-4 0 16,-5 0-1-16,0-3 3 15,-3-4 0-15,-1-1 1 16,-8 1 2-16,-1-7 3 16,-3-5 4-16,-4 1 2 15,-1 0 1-15,-8-4 0 16,0 0-2-16,-4-4-1 16,-4 0-3-16,0 1-1 15,4-5-8-15,0 5-2 16,5-1-9-16,-1 0-2 15,4 0-7-15,5 1-2 0,3-1-3 16,1 0 0-16,4-3-26 16,4-4-10-16,16-11-13 15</inkml:trace>
  <inkml:trace contextRef="#ctx0" brushRef="#br1" timeOffset="39460.178">545 1207 188 0,'-4'0'71'0,"8"-4"-38"0,0-7-47 0,1 11 8 16,3-7-4-16,0-1 4 16,5 1 3-16,-1 3 2 15,1 1 1-15,-1-1 11 0,1 4 7 16,3 0 2-16,5 0 0 16,0 7-8-16,4-7-3 15,0 8-5-15,0-1-3 16,0 4 0-16,-5 0-1 15,1 0 0-15,-4 4 2 16,0 0-1-16,-5 3 2 0,-4 1 0 16,1 3 3-16,-9 0-8 15,0 0 0-15,-4 1-2 16,-5-1-1-16,-3 0 1 16,-5-3 0-16,0-1 5 15,1-3 3-15,-5-4 5 16,0 0 5-16,0-4-4 15,1 1 2-15,-1-4-7 16,4-4-1-16,-4 0-2 16,5-4-2-16,3 0-4 15,1 0 0-15,3 1-7 16,1-1-3-16,4 0-3 16,0 4-3-16,8-3-43 15,0-5-26 1</inkml:trace>
  <inkml:trace contextRef="#ctx0" brushRef="#br1" timeOffset="39005.807">595 1237 220 0,'-4'7'85'0,"4"-3"-46"0,0-1-37 0,0-3 19 16,0 8-15-16,0-1-4 15,0 1-1-15,0 3-1 16,-4 7 0-16,0 4 0 0,-1 4 0 16,-3 7 4-16,0 1 2 15,4 10 2-15,-5 1 0 16,5-1-4-16,0-3-1 15,0-1-1-15,4-3-2 0,0 4 1 16,0-12-1 0,4-3-9-16,0-3-4 0,0-5 0 15,-4-3 2-15,5-4 2 16,-1-4 1-16,-4-7 2 16,0 0 2-16,0 0-9 15,0 0-2-15,0-7-23 16,0-4-10-16,-4-4-26 15</inkml:trace>
  <inkml:trace contextRef="#ctx0" brushRef="#br1" timeOffset="40128.498">1099 1159 168 0,'-5'4'63'0,"10"-1"-34"0,7-6-47 15,-4 3 3-15,1 0 10 16,-1 3 9-16,4 1 14 16,-3 0 7-16,3 3-13 15,1 0 6-15,-1 5 3 0,1-1-9 16,-1 0-4-16,1 0-8 16,3 0 0-16,-3 4-2 15,-1 0 0-15,1 3-3 16,-5 4 1-16,0 4 2 0,1 0 1 15,-5 0 1-15,-4 0 0 16,0 0-5-16,-4 0 1 16,0-4 4-16,-5 4 4 15,1-1 1-15,0-6 2 16,-5-4-2-16,1-4 0 16,-1 0 1-16,1-4 1 15,-1 1-1-15,1-5 1 16,-1-3-2-16,1-7 2 15,-1 0 0-15,5-8 1 16,0 0-7-16,-1 0 0 16,5 0-1-16,0 1 2 15,4-1-3-15,0 4-2 0,0 0-1 16,4 3 3-16,0 1 0 16,5 0 3-16,-1 3-1 15,4 0-1-15,5 0-2 16,0 1 1-16,-1 3-1 15,1 0 0-15,4 0-5 16,4 0-3-16,0-4-8 16,4 0-3-16,-4-3-27 15,0 0-11-15,0-5-18 16</inkml:trace>
  <inkml:trace contextRef="#ctx0" brushRef="#br1" timeOffset="40879.349">1614 1163 184 0,'-4'7'71'0,"4"-3"-38"0,0-4-32 16,0 0 16-16,0 0-13 16,0 0-2-16,4 3 2 15,1 5 2-15,-1-5-2 16,0 1 8-16,0 4 7 0,-4-1-4 15,4 0 2-15,-4 1-8 16,0 3-3-16,0 0-1 16,0 4 1-16,0 3 1 15,0 4 1-15,4 4 2 16,-4 0 1-16,-4 0-1 16,4 0-1-16,4-4-1 15,-4-3 0-15,5-5-2 16,-1-2-1-16,4-5-3 15,0-7-2-15,5-7 1 16,3-5-1-16,5-6 0 0,0-4 2 16,0-4-1-16,-5 0-1 15,5 7 3-15,-4 1 2 16,-5 3 2-16,5 4 3 16,-9 0-1-16,5 4 2 15,-5 3-6-15,1 0-1 16,3 1-4-16,-4 3-1 15,1 0-4-15,-1 0 1 16,0 3 0-16,1 5 2 16,-1-1 3-16,0 8 2 15,1 3-1-15,-1 1-2 0,-4 3 1 16,0 4 1-16,-4 0 1 16,0-4 1-16,0 0 0 15,0-3 2-15,0 3-5 16,0-4-3-16,0-3-10 15,0-4-3-15,4-3-12 16,5-8-5-16,-1-4-16 16,0 0-5-16,5-3-58 15,3-8-32 1,-3-3 68-16</inkml:trace>
  <inkml:trace contextRef="#ctx0" brushRef="#br1" timeOffset="41479.473">2209 1222 120 0,'0'-19'46'0,"0"30"-24"0,0-18 9 0,0 7 24 16,0 0-10-16,0 0-3 16,0 7-18-16,0 1-7 15,0-1-10-15,0 1-3 0,0 3 0 16,-4 3 0-16,4 5 0 0,0 3-5 16,0 4 1-16,-4 0 2 15,4 3 1-15,0-3 5 16,0 0 3-16,0-4-2 15,0-3 2-15,4-4-6 16,0-4-3-16,5 0-4 16,3-7 1-16,5-12-4 15,-1-3 1-15,5-7-3 16,0-8 2-16,4-4 3 16,-4 4 3-16,0 0 4 15,-5 8 2-15,-3 3 3 16,-1 4 1-16,-3 0 1 15,-1 4 0-15,0 3-6 16,-4 0-4-16,-4 4-6 0,4 4-2 16,1 7 0-16,-1 0 4 15,0 4-1-15,0 3 1 16,-4 4 4-16,0 1 1 16,0-1-1-16,0 0-2 15,0 0 1-15,0 0-1 16,-4-3-3-16,4-4 0 15,0-4-16-15,0 0-5 16,0-4-26-16,8-3-8 16,1-11-51-1</inkml:trace>
  <inkml:trace contextRef="#ctx0" brushRef="#br1" timeOffset="41796.106">2692 1292 220 0,'-8'0'85'0,"8"0"-46"0,4-7-52 16,0 7 9-16,0 0 2 16,0 0 3-16,-4 0 6 15,4 0 6-15,5 3-7 16,-1 5 6-16,0 3 3 0,1 0-3 15,-1 4 1-15,-4 3-6 16,0 4 1-16,-4 1-3 16,4 2 2-16,-4-2-6 0,0-1-1 15,0-4 0-15,5 1 2 16,-1-1-12-16,0-3-6 16,4-4-24-16,1-3-10 15,3-5-51 1</inkml:trace>
  <inkml:trace contextRef="#ctx0" brushRef="#br1" timeOffset="42321.183">3037 1285 168 0,'-4'0'63'0,"12"0"-34"0,-3 0-21 16,-5 0 18-16,0 0-4 15,0 7-1-15,0 0-3 16,0 5-1-16,0 2-9 16,0 5-1-16,0-1 3 0,0 1-4 0,0 3 2 15,4-4-1-15,-4 1 1 16,8-4-4-16,0 0-1 16,1-4-1-16,3-8 1 15,5-6-2-15,-1-5-1 16,1 1-2-16,0-4-1 15,-1 0 6-15,-3 3 5 16,-1 5 9-16,-3-1 4 16,-5 8-2-16,-4 7 1 15,0 7-11-15,0 8-3 16,-4 4-4-16,-1-1-2 16,1 1-6-16,4-4-1 15,0-4-26-15,4-4-8 0,1-3-34 16,3-7-13-16,9-8-15 15</inkml:trace>
  <inkml:trace contextRef="#ctx0" brushRef="#br1" timeOffset="43011.788">3491 1473 264 0,'0'0'99'0,"0"4"-54"0,0-4-57 16,0 0 15-16,0 0-10 15,0 0 0-15,4 0 6 16,-4 0 2-16,8 0 1 16,-4-4 1-16,5 1 2 0,3-5 0 15,1-7 2-15,-1-3-4 16,1-4 0-16,-5-1 5 0,0 5 5 16,1-1 6-16,-5 5 3 15,-4-1-5-15,0 4 0 16,-4 0-12-16,-1 3-6 15,1 1-4-15,-4 3-2 16,0 4 1-16,-1 4 4 16,1 7-1-16,0 4 1 15,-1 3 0-15,1 4 0 16,0 4-3-16,-1 0 1 16,5 0-3-16,4 4 0 15,0 7-3-15,4 0-1 0,1 0-5 16,3 0-1-16,0 3 1 15,5 8 2-15,-1-3-1 16,1-1 0-16,-1 4 8 16,1 0 3-16,-5 0 4 15,0-3 2-15,1-8 1 16,-5 0 1-16,-4-8 6 16,0-3 4-16,-4-7 8 15,-1 3 4-15,1-7-3 16,-4-1 0-16,-9-6-8 15,1-4-4-15,-5-8-2 16,0 0 1-16,-4 0-3 16,0-3 1-16,0 0-3 15,4-4 0-15,5-4-3 16,-1 0-2-16,9-7-2 0,8-4-1 16,8-4-1-16,9-3 3 15,3 0-5-15,10-1 0 16,3-2 3-16,4-5 1 15,1-4 2-15,-1 1 0 16,5-8-3-16,-5 1 0 16,-3 6-18-16,3-3-7 15,5 0-34-15,-1 0-12 16,-3 7-33 0</inkml:trace>
  <inkml:trace contextRef="#ctx0" brushRef="#br1" timeOffset="43822.199">4369 1029 124 0,'0'-14'46'0,"16"17"-24"0,-12-6-2 0,-4 3 21 15,0 0-7-15,0 0 0 16,5-4-6-16,-5 4-3 16,0 0-13-16,0 0-1 0,0 0 2 15,4 4-1-15,0 3 1 16,0 0-1-16,0 5 2 16,4 2-1-16,-3 5 0 15,-1-1-3-15,0 8 1 16,0 4-4-16,0 3-2 15,0 8-2-15,-4 7-3 0,0 0 1 16,5-4-1-16,-5 4-3 16,0 0 2-16,0-7 1 15,0-8 0-15,0-7-7 16,-5-4 0-16,5-3-6 16,-4-4-2-16,0-8-2 15,0 1 0-15,0-8 2 16,-9-8 2-16,5-3-1 15,-4-7-1-15,-1-5-1 16,1-3 2-16,-1-3 3 16,1-1 5-16,-1 1 5 15,-4-1 5-15,5 4 5 16,0 4 5-16,-1 4 3 0,1 3 4 16,3 0-5-16,5 4-1 15,12 0 2 1,5 0-6-16,4 0-1 15,7 0-1-15,14 3 1 16,4-3-5-16,12 0-3 16,0 4-1-16,0-8 1 15,-4 4 1-15,-5 3 3 16,-7 1-3-16,-5-1-2 16,-8 5-7-16,-4-1-1 15,-4 0-19-15,-1 1-6 16,-7 3-29-16,-5 0-12 15,-4 0-32-15</inkml:trace>
  <inkml:trace contextRef="#ctx0" brushRef="#br1" timeOffset="44618.024">4818 1274 264 0,'-4'0'101'0,"4"0"-54"0,-4-4-59 0,4 4 13 15,0-4-7-15,0 0 4 16,0 4 12-16,0 0 8 16,0 0-9-16,-5 0 2 0,5 4 2 15,-4 0-5-15,4 3-2 16,-4 4-3-16,4 4-3 16,0 4 1-16,0 3 1 15,0 4-1-15,4 3-1 16,5-3-2-16,-1 0 1 15,0 0 1-15,1-4 0 16,-1-3 2-16,0-5 1 0,-4-3-1 16,9-3-2-16,-1-8-2 15,-3-8 1-15,3-3-1 16,1-3 0-16,-5-9 2 16,0 1 2-16,1 4 1 15,-5-1 3-15,0 4 3 16,0 4 2-16,0 0-1 15,-4 4-1-15,4 3-1 16,-4 0 0-16,0 1-7 16,0-1-2-16,0 4-5 15,0 0-1-15,4 7-1 16,1 5 2-16,3 2 4 16,0 1 1-16,1 4-2 0,-5-1 2 15,8-3 1-15,-3-4 0 16,-1 0 0-16,4-3 2 15,1-5-1-15,-1 1 2 16,5-4-4-16,0-4-2 16,-1-3 4-16,1-4 3 15,0-8 8-15,-1-3 2 16,1 0-5-16,-1-4-1 16,-3 0 0-16,-1 0 2 15,1 4-3-15,-5 4-2 16,1-1-5-16,-1 1-2 15,-4 3-8-15,0 4-2 16,-4 3-9-16,0 1-4 0,0-1-22 16,4-3-111-1</inkml:trace>
  <inkml:trace contextRef="#ctx0" brushRef="#br1" timeOffset="45158.566">5438 1436 264 0,'-13'-3'101'0,"13"-1"-54"0,-4-11-64 0,4 8 14 15,0-4 0-15,0-4 4 16,0 0 6-16,0 0 6 16,4 0-7-16,5 1-1 0,-1 3-1 15,4-1-9-15,1 5-2 16,4 0-1-16,-1 3 2 15,1 0 6-15,-1 4 2 0,1 4 4 16,0 3 1-16,-1 4-1 16,1 4 1-16,0 0-4 15,-5 3 0-15,1 5-3 16,-5-1-3-16,-4 0 4 16,0 0 1-16,-8 0 4 15,-4-3 3-15,-1-1 0 16,-3-3 2-16,-1 7-2 15,1-14 2-15,0-1-4 16,-5-3-2-16,4-4-2 16,-3-4-3-16,3 0-4 15,1-3 0-15,3-4-16 16,1-4-4-16,0-3-28 16,4-4-9-16,8-8-47 15</inkml:trace>
  <inkml:trace contextRef="#ctx0" brushRef="#br1" timeOffset="46254.79">6228 1207 168 0,'0'0'63'0,"0"7"-34"0,0-10-30 0,0 3 15 16,0 0 1-16,0 0 5 15,0 0 3-15,0 0 3 16,0 0-14-16,0 0 4 0,0 0 2 16,0 0-6-16,0 0 1 15,0 0-8-15,0 11-1 16,0 4 0-16,0 3 0 16,0 4 0-16,4 4-5 15,1 7 1-15,-1 1 4 16,0-1 2-16,0 0 2 15,0-3 0-15,0-1 0 16,1-3 0-16,-1-11-7 16,0-4 0-16,4-3-8 15,9-16 0-15,-1-3-2 16,1-7 1-16,0-5 7 16,-1-2 2-16,-3-1 12 15,-1 3 3-15,-3 5 6 16,-1 3 1-16,-4 0-6 0,4 4 0 15,-3 0-6-15,-1 0-1 16,0 4-11-16,0-1-4 16,0 5-2-16,0-1 1 15,1 4-1-15,-1 0 2 16,4 4-4-16,0 7 1 16,1 3 2-16,-1 1 3 15,0 4 2-15,1-1 1 16,-1 1 0-16,0-1 2 15,1-3 1-15,-1-4 1 16,-4 0 2-16,4-3 3 16,1-5-4-16,-1-6-3 15,0-5 3-15,5-7 4 0,-1-10-5 16,1-5 0-16,-1 0-2 16,1 4 1-16,-1-3 0 15,1-1 1-15,-1 4-2 16,-3 4 1-16,3 4-7 15,-4 3-8 1,1 4-3-16,-1 0-21 16,-4 3-7-16,0 1-28 15,0 0-12-15,1-4-31 16</inkml:trace>
  <inkml:trace contextRef="#ctx0" brushRef="#br1" timeOffset="46449.86">6848 1307 252 0,'-4'0'96'0,"0"4"-52"0,0-1-27 0,4-3 25 16</inkml:trace>
  <inkml:trace contextRef="#ctx0" brushRef="#br1" timeOffset="46779.755">6836 1307 460 0,'4'-11'2'16,"0"0"-3"-16,0 0 0 0,4-1 1 0,5 1-3 16,-1-3 2-16,5-1-1 15,4 4-2-15,0 0 3 16,4 7 2-16,-5 4 4 15,5 4 4-15,0 3 0 16,-4 0 0-16,4 1-5 16,-4 3-1-16,-4 4-6 15,-5 3 0-15,-4 4-1 16,1 4 2-16,-9 0-1 16,-4 0 1-16,-5 0 6 15,-3-4 2-15,-5-3 0 16,0-5 1-16,-3-3-2 15,-5 1 2-15,0-5-4 16,0-3 0-16,4-4-3 0,4-4-3 16,1-3-3-16,3-5-1 15,5-6-14-15,4-4-6 16,4 0-24-16,0-4-10 16,12 0-47-1</inkml:trace>
  <inkml:trace contextRef="#ctx0" brushRef="#br1" timeOffset="47335.47">7360 1140 276 0,'-8'8'104'0,"8"-4"-56"0,0-4-56 16,0 0 16-16,0 0-11 15,0 0 0-15,0 0 10 16,4 3 5-16,0 8-5 16,-4 0 2-16,4 4 4 0,0 0-5 15,4 3-2-15,1 5-10 16,-1 3-3-16,0 3-3 15,1 4 1-15,-5 1-4 16,4-5 1-16,-4-3 12 16,1-4 7-16,-5 1 0 0,0-1-2 15,0-7-5-15,0-1 0 16,-5-3 0-16,5-3 2 16,-4-1 8-16,0-3 3 15,0-4 2-15,0-4 4 16,0 0-9-16,-1-3-1 15,1-4 1-15,0 0 1 16,0-8-3-16,4 1-3 16,-4-4-5-16,4-4 0 15,4 0-2-15,4 4 0 16,1 0 0-16,3 3 0 16,1 1 0-16,3 3-2 0,1 4-8 15,4 0-3-15,8 3-12 16,0 5-5-16,0-1-25 15,4 0-11-15,5-7-41 16</inkml:trace>
  <inkml:trace contextRef="#ctx0" brushRef="#br1" timeOffset="47849.906">7842 1366 192 0,'5'-22'74'0,"-1"11"-40"0,8-4-24 0,-3 8 17 16,3-1-15-16,5-3-5 15,3 0-4-15,-3 4-3 16,0-1 1-16,-1 1-1 0,1 3 2 16,0 4-1-16,-1 0 2 15,-3 4-2-15,-1 3-1 16,1 1-2-16,-1 3-1 16,-3 7-1-16,-5 4 3 0,0 0 2 15,-4 4 2-15,-4 0-4 16,0 0 1-16,-1-4 4 15,-3 4 2-15,-4-4 2 16,-5-3 2-16,0 3 4 16,1-3 1-16,-1-12 0 15,0-3 1-15,1-1-6 16,-1-6-2-16,0-5-6 16,1-3-4-16,-1-7-13 15,5-12-5-15,-1-7-25 16,5-4-8-16,8-3-52 15</inkml:trace>
  <inkml:trace contextRef="#ctx0" brushRef="#br1" timeOffset="48175.228">8038 815 228 0,'0'0'88'0,"0"0"-48"0,0 0-51 0,4 0 11 15,0-4-10-15,0 1-1 16,-4-1 17-16,0 0 9 16,5 0-6-16,-5 4 13 0,0 0 7 15,8 8 0 1,0-1-13-16,1 4-6 16,-1 4-5-16,-4 0 1 0,0 7-1 15,0 4 0-15,1 0-1 16,-1 7 0-16,0 0 0 15,0 12 2-15,0 7-1 16,-4 3 2-16,0 12-9 16,0-4 0-16,0-1-5 15,0-2 2-15,4-9-6 16,1-10-3-16,-1-8-14 16,0-7-8-16,4-4-22 15,0-7-9-15,13-7-28 16</inkml:trace>
  <inkml:trace contextRef="#ctx0" brushRef="#br1" timeOffset="48761.189">8608 1244 220 0,'0'0'85'0,"8"-4"-46"0,-12 4-24 0,4 0 24 15,0 0-15-15,-4-3-3 16,0-1-8-16,-5 0-1 16,1 4-7-16,-4 0 1 0,-1 4 1 15,-3 0-1-15,-1-1 1 0,0 5-4 16,5-1-2-16,-1 4 0 15,1 0-1-15,3 4-7 16,5 0 0-16,4 0-2 16,4 3 1-16,5-3 0 15,3 3 0-15,5-3 2 16,0 0 4-16,-1 3 1 16,1-3 1-16,0 0 0 15,-1 0 2-15,-3 0 3 16,-1-1 4-16,1-2-6 15,-5 2-2-15,-4 5-1 16,-4-1 2-16,0-3 3 16,-4 4 2-16,-4-5 3 0,-1 1 4 15,-3 0 1 1,-5 0 0-16,-4-4 1 0,1 0 3 16,-1 0-5-16,0 4 2 15,0-4-9-15,0-4-2 16,1 1-3-16,3-1 1 15,0 0-4-15,1 1 0 16,3-4-8-16,1 3-2 16,-1-3-18-16,1-1-9 15,-1 1-53-15,-3-4-23 16,-5-4-5 0</inkml:trace>
  <inkml:trace contextRef="#ctx0" brushRef="#br2" timeOffset="55865.11">549 2294 244 0,'-20'15'93'0,"15"-15"-50"0,1 4-61 0,4-4 11 15,0 3-13-15,0-3-3 16,0 8 15-16,4 7 8 16,-4-4 2-16,0 15 8 0,0-1 3 15,0 9-2-15,0 10 1 16,5 12-12-16,3 3-2 15,4 4-4-15,1-1 1 0,-1-2-8 16,1-5-4-16,-5 4 9 16,0-7 4-16,-8-4 5 15,0-7 4-15,0-4 2 16,0-8 1-16,-4-3-4 16,4-7-1-16,-8-12-21 15,4-7-10 1,-5-7-4-16,5-4-10 15,0-4-36 1,0-7 7-16</inkml:trace>
  <inkml:trace contextRef="#ctx0" brushRef="#br2" timeOffset="56357.732">549 2457 180 0,'-12'4'68'0,"12"-1"-36"0,0-6-48 0,4-1 7 15,9-3-7-15,3-8 2 16,1 4 14-16,4 0 10 16,-1-1-5-16,1 5 20 0,4 0 8 15,0-1-2-15,0 5 2 16,-4 3-6-16,4 0-2 0,0 0-7 15,-4 3-3 1,-1 5-9-16,1-1-2 0,0 4-4 16,0 4-1-16,-5 0 1 15,1 0 0-15,-4-1 0 16,-1 5 0-16,-4 3 0 16,-3 0 0-16,-1 0 0 15,0 1 0-15,-4-1 2 16,0 0 1-16,-4 0 1 15,0 0 2-15,-5-3-1 16,1-1 2-16,-5-3 0 16,-3 0 1-16,-5-4 0 15,0 0 0-15,-4-4-4 16,0-3-1-16,0 4-1 16,0-5-2-16,5-3-2 15,-1-3-1-15,4-5-9 0,5 4-5 16,7-10-16-16,5-1-4 15,9-11-35-15,7-7-16 16,9 3-7 0</inkml:trace>
  <inkml:trace contextRef="#ctx0" brushRef="#br2" timeOffset="56718.516">1178 2324 176 0,'0'3'66'0,"0"-3"-36"0,4 8-33 0,0-8 11 16,0 0-6-16,-4 0-2 15</inkml:trace>
  <inkml:trace contextRef="#ctx0" brushRef="#br2" timeOffset="57153.585">1203 2335 297 0,'8'0'19'0,"0"0"4"16,0 4-6-16,1-1-2 15,-1 5-5-15,0-1-1 16,1-3-5-16,-1 3-1 15,0 1-1-15,1 6-2 16,-1 1-2-16,0 0 1 0,1 0-1 16,-5 3 0-16,0 1 0 15,0 3-2-15,0 0-2 16,1 4-1-16,-5 4-3 16,0-1-1-16,0 1 6 15,-5-4 4-15,1-4 4 16,-4 0 3-16,0-4 1 15,-5-3 1-15,1 0-2 16,-1-4-1-16,1 0-3 16,-1-3-2-16,1-8 3 15,-1 0 0-15,1 0-1 16,3-11-2-16,5-4-4 16,0 0 0-16,0-4 0 15,4-3 2-15,0 4 1 16,4-1 1-16,0 1-3 0,5-1 0 15,-1 8 2-15,4 0 0 16,1 0-2-16,3 0 2 16,5 0-4-16,8 3 1 15,5 1-14-15,-1 0-3 16,0-1-22-16,-4 5-8 16,0-1-24-1</inkml:trace>
  <inkml:trace contextRef="#ctx0" brushRef="#br2" timeOffset="55321.827">262 2194 64 0,'-8'4'24'0,"0"7"-12"0,-1 4-1 15,5-8 12-15,0 1 10 16,-4-1 4-16,-1 1-4 16,1-1-3-16,0 0-16 15,4 1-7-15,-1-1-4 16,1 1-3-16,4-5 1 0,0 1 1 16,0 0 1-16,0-1-1 0,-4 1-2 15,4 0 3-15,-4-1 0 16,4 1 3-16,-4 0 1 15,0-4 1-15,-1 3 0 16,1 5 0-16,-4-4 0 16,4-1-4-16,-5 1-1 15,5 0-3-15,0-4-1 16,0 0 3-16,0 0 1 16,0 0-1-16,-5 0-2 15,1 0 3-15,4 7 0 16,-4-3-1-16,3-4 1 0,1 3 0 15,0-3 1-15,0 4-5 16,0-4 1-16,0 0 0 16,-1 0 2-16,5 8-3 15,0-8 0-15,0 0-1 16,9 3 0-16,-1 1 2 16,5 0 2-16,3-1-3 15,1 8 0-15,-1-3-1 16,1-1 0-16,4 1 2 15,-4 3 0-15,-1 0 0 16,1 0 0-16,-1 0-5 16,1 0 1-16,0-3-3 15,-1 6 0-15,1-3-3 16,0 0 1-16,-5 1 0 16,1 2 1-16,-5-3 2 0,0 4 2 15,-4 0 4-15,-4 0 4 16,0-4 3-16,-8-4 3 15,0 8-1-15,-5-4 2 16,1 0-2-16,-5 0 0 16,-4-3 1-16,-4-1 4 15,0 1-6-15,1-5-2 16,3 1-6-16,0-4-2 16,4 0-8-16,5-4-4 15,3 1-8-15,5-5-1 16,4 1-21-16,4-4-7 15,9-8-26-15</inkml:trace>
  <inkml:trace contextRef="#ctx0" brushRef="#br2" timeOffset="57844.149">1644 2376 120 0,'0'-8'46'0,"0"1"-24"0,4 3-6 15,-4 4 16-15,0 0 2 16,0 0 5-16,0 0-13 16,0 0-4-16,0 0-12 15,0 7-2-15,0-3 2 0,4 7-6 16,0-3-2-16,-4-1 1 0,4 4 2 15,0 4 0-15,0 0 2 16,1 0-4-16,-5 3-2 16,0 1 4-16,0-1 1 15,0 4 2-15,0 0 2 16,0-3-3-16,0-1 1 16,4-3-5-16,0-4-2 15,0-3 0-15,4-8 1 16,5-8-3-16,-1-3 0 15,5-7 1-15,0-1 0 16,-1 4 2-16,-3 1 3 16,-1-1 4-16,5 0 2 15,-5 8 1-15,1-4 0 0,-5 7-4 16,5-4 0-16,-1 5-7 16,1-1-1-16,-1 0-5 15,1 1-1-15,3-1 0 16,-3 0 2-16,-1 4-1 15,1 4 4-15,-1 0 0 16,1-1 1-16,-5 1 4 16,0 3 2-16,1 5-5 15,-1-1 0-15,-4 3 1 16,-4 9 3-16,0 2-2 16,-4 5 0-16,0-4-3 15,0 0-1-15,-1-8-6 16,5 1 0-16,5-8-32 15,7-7-14-15,5-12-53 16,4-10-46-16,-5-1 56 16</inkml:trace>
  <inkml:trace contextRef="#ctx0" brushRef="#br2" timeOffset="58504.071">2272 2401 196 0,'0'4'74'0,"-4"-4"-40"0,4 0-24 15,0 0 17-15,0 0-2 16,0 0 0-16,0 8-6 15,0-1-1-15,0 0-10 16,-5 4-1-16,5 1 3 0,-4-1-2 16,4 3 1-16,-4 5-3 15,4 3 1-15,0 4-4 16,0 0 0-16,0 0-1 16,4 0-2-16,0-4 1 15,1-4-1-15,-1 1 0 16,0-4 2-16,0-8-1 15,4-7 2-15,5-4-2 16,-1-7 2-16,-3-4-2 0,3-3 2 16,1-4-2-16,-1 0 2 15,1-1 0-15,-1 1 1 16,1 4 0-16,-1-1 2 16,1 4-1-16,-1 4 0 15,-4-3-1-15,5 10 0 16,-1-4-2-16,1 1-2 15,-1-4-4-15,1 7-2 16,-5-3 0-16,0 7 2 16,1-8-1-16,-1 8 4 15,-8 0 2-15,4 12 2 16,0-1 1-16,0 3-5 16,-4-2 1-16,0 6 0 15,0 8 2-15,0 0-3 16,0-4 0-16,0 0-1 15,0 0-2-15,0-3-4 16,0-4-2-16,0-4-17 16,0-4-6-16,0-7-20 15,5-4-6-15,3-10-48 16</inkml:trace>
  <inkml:trace contextRef="#ctx0" brushRef="#br2" timeOffset="58835.005">2783 2416 228 0,'-4'15'88'0,"4"-11"-48"0,4-4-53 0,5 0 12 16,-1-8-3-16,5 1 2 15,-5 3 15-15,0 1 6 16,1 3-9-16,-1 3 14 0,0 5 6 15,1 3-7-15,-5 0-3 16,-4 4-7-16,0-1-1 16,-4 5-5-16,-1 3-2 15,1 8-2-15,0 3-3 16,0 0 1-16,0-3 1 0,0-1-6 16,-1-6 1-16,1-1-12 15,4-7-3-15,4-4-48 16,5-4-35-1,12-14-44 1,-1-4 48-16</inkml:trace>
  <inkml:trace contextRef="#ctx0" brushRef="#br2" timeOffset="59031.099">3133 2376 232 0,'8'-8'88'0,"-8"19"-48"0,4-7-29 0,-4-4 23 15,0 0-11-15,5 7-4 16</inkml:trace>
  <inkml:trace contextRef="#ctx0" brushRef="#br2" timeOffset="59390.5">3150 2409 460 0,'0'11'7'0,"0"4"-1"16,0 0 2-16,0-1 3 16,0 5-4-16,0 3 1 15,0 0-3-15,0 4 0 16,4 0-6-16,0 0 1 16,0-8 0-16,0 1 0 0,5-1 0 15,-1-7 2-15,4-3-3 16,5-8-2-16,8-11-1 15,8-8 3-15,1-7-5 16,3 0 0-16,-4 1 0 16,-4-1 2-16,-4 7 6 15,-4 4 6-15,-4 1 7 16,-5 3 3-16,1 3-3 16,-5 1-1-16,0 3-6 15,-3 0-3-15,-5 4-7 16,0 11-3-1,0 1 2-15,0 6-1 16,0 0 2-16,0 5-9 16,4-1-5-16,-4 0-21 0,8-3-9 15,0-5-33-15,5-6-12 16,3-16-9 0</inkml:trace>
  <inkml:trace contextRef="#ctx0" brushRef="#br2" timeOffset="60036.065">3715 2553 244 0,'0'22'93'0,"5"-11"-50"0,3 4-57 0,0-7 14 16,1-1-6-16,3 0 1 16,5-7 3-16,-5 8 3 0,1-8 0 15,3-8 6-15,1 5 5 0,0-8 5 16,3-1 4-16,-3-2-5 15,0-1 1-15,-5 0 1 16,-4 0 1-16,1 0-6 16,-5 4 0-16,-4 0-6 15,0 4-2-15,0-4-7 16,-4 3-1-16,0 8-6 16,-5 0 1-16,1 4-1 15,0 4 3-15,-1 3-1 16,1 7 2-16,0 4-2 15,3 4 0-15,1 4-1 16,4-1 2-16,0 8-3 16,0 0-1-16,4 8-2 15,5-1 0-15,-1 4-7 0,5 4-2 16,3-4 0-16,1 15 2 16,0-8-11-16,-5 8-6 15,0-11 20-15,-3-11 10 16,-5-1 16-16,-4-10 9 15,-4-4 7-15,-5-4 5 16,-3-7-2-16,-5-4 2 16,1 0-6-16,-5-4-1 15,0-7-4-15,0 0-1 16,-4-7-1-16,5 7 0 16,-1-11-3-16,0-4 1 0,0-3-5 15,5-1-1-15,3-7-4 16,5 0 1-16,-1-3-2 15,9-5 2-15,5 1-11 16,7 0-4-16,9-4-3 16,12 0 1-16,9 0-5 15,8-15-3-15,8 8-10 16,0-8-3-16,0-11-25 16,1 8-11-16,-5-1-42 15</inkml:trace>
  <inkml:trace contextRef="#ctx0" brushRef="#br2" timeOffset="61236.694">4793 2098 208 0,'0'0'79'0,"0"0"-42"0,12 0-52 15,-12 0 8-15,5 0 1 16,-1 0 2-16,-4 0 17 16,4 8 6-16,-4 3-9 15,0 0 5-15,0 4 3 0,0 3-4 16,4 4 0-16,-4 4-6 16,4 4 0-16,0 7-1 15,-4 0 3-15,0 7-1 16,0 8 0-16,-4 7-5 15,4 8-3-15,-4-8 0 16,0 0 1-16,-4-7-1 16,-1-15-1-16,1 0-6 15,0-11-1-15,-1-4-15 16,-3-7-3-16,-1-4 0 16,-3-15 0-16,-1-7 9 0,0-4 7 15,1-3 6-15,-1-12 4 16,0-7 9-16,5 0 3 15,4-4 0-15,3 12 0 16,5-1-3-16,0 4 1 16,9 0-2-16,3 4 2 15,1 7-4-15,3 1-2 16,1 3-7-16,4 3-1 16,4-3-10-16,4 0-2 15,0 4-8-15,4-5 0 16,5-2-8-16,-9-5-3 0,4-3-1 15,0 0-1-15,-3 0 20 16,-1-12 11-16,-4 5 26 16,-5-1 14-16,-3 4 6 15,-4 0 3-15,-5 4-5 16,-4 4 1-16,-4-1-16 16,0 4-4-16,0 1-12 15,0 3-3-15,-4-1-8 16,4 5 0-16,-4 0-4 15,4 3 0-15,-4 4 6 16,4 4 2-16,-5 3 1 16,5 4 1-16,0 0-2 15,0 8 2-15,0 7-2 16,-4-1-1-16,0 5 1 0,0 3 1 16,0 1 1-16,-9 6 1 15,1 5-2-15,4-1-2 16,-1-3 5-16,5-1 1 15,0-3-5-15,0-3-2 16,4-5-5-16,0-7-1 16,8-7-1-16,5-7 2 15,3-8 6-15,5-8 2 16,0-3 0-16,4-4 1 16,0 1 4-16,0-1 4 15,0 0 5-15,-5 4 2 0,-3 0 4 16,0 3 3-16,-5 1-7 15,1 0 0-15,-5 3-9 16,0-3-1-16,-4 7-9 16,1 0-1-16,-5 0 0 15,4 7 1-15,0 4-2 16,0 7 2-16,0 5 1 16,0 6 2-16,1 8-1 15,-1-7 2-15,0 11-4 16,0-12 0-16,0 1-4 15,0-1 1-15,5-3-14 16,-1-7-3-16,0-8-33 16,1-11-13-16,7-8-69 15</inkml:trace>
  <inkml:trace contextRef="#ctx0" brushRef="#br2" timeOffset="61418.191">5533 2405 156 0,'0'-11'60'0,"5"15"-32"0,-5-4 0 0,0 0 27 15</inkml:trace>
  <inkml:trace contextRef="#ctx0" brushRef="#br2" timeOffset="61823.489">5542 2405 383 0,'4'11'28'0,"0"0"-15"16,0 4-12-16,0 0-2 0,1 3 1 15,-1 5 0-15,0 2 2 16,0 5 1-16,0 3-4 16,5 1 1-16,-1-1 0 15,-4 0 0-15,0-3 2 16,0-4 1-16,0 0-1 15,1-8 1-15,-1-7-2 16,-4 8-1-16,0-8 7 16,0-4 5-16,0-3 3 15,0-4 3-15,0 0-4 16,-4-4 0-16,-1-3 0 16,5-4 2-16,0-8-7 0,0-3-1 15,0-4-4-15,5-4-3 16,-1-3 0-16,8 4 1 15,5 3-6-15,0 0-1 16,-1 7-1-16,1 1 2 16,4 3 2-16,4 0 1 15,4 4-6-15,4 4 0 16,0-1-6-16,1 1-2 16,-5 3-5-16,-4 1 0 15,-5-1-11-15,5-3-3 16,-8 3-39-16,0 0-16 15,4-7-2-15</inkml:trace>
  <inkml:trace contextRef="#ctx0" brushRef="#br2" timeOffset="62362.979">6095 2520 296 0,'-4'15'112'0,"4"-15"-60"0,0 0-65 15,0 0 17-15,0 0-11 16,4 0 0-16,0 0 17 16,5 0 7-16,-1 0-7 15,0 0 5-15,5 3 5 0,-1 1-9 16,5-4-3-16,-1 0-10 16,1-4-3-16,0 1-3 15,4-1 0-15,-1 0 5 0,1 0 1 16,-4 1 2-16,-5-1 2 15,1 0-1-15,-5-3 2 16,0 7 0-16,-3-4 1 16,-10-3-5-1,1 0 1-15,-8-1 0 16,3 4 0-16,-3 1 2 16,-1 3 1-16,-3 3 1 15,3 1-2-15,-3 4 1 16,-1 3 0-16,0 3 1 15,5 1 0-15,-5 7 2 0,5 1 1 16,-5 6 1-16,5 1 0 16,3-1 0-16,1-3-4 15,0-4-1-15,4 1-1 16,4 2-2-16,0-2-2 16,4-5-1-16,8-3-5 15,1 0 0-15,3 0-9 16,5-8-4-16,4 0-9 15,0-3-4-15,8-11-12 16,-4-1-4-16,1-3-19 16,-1 0-7-16,0-4-3 15</inkml:trace>
  <inkml:trace contextRef="#ctx0" brushRef="#br2" timeOffset="63037.784">6482 2538 232 0,'-4'8'88'0,"4"-5"-48"0,0 1-42 0,0-4 14 0,0 0-13 15,4 4-1-15,4 3 0 16,1 4 1-16,3 0 1 16,5 0 4-16,4 1 2 0,-1-1-2 15,5 0-1-15,0-4-1 16,0-3-2-16,0-8-6 15,0 0-4-15,-4-7 3 16,0 4 4-16,-5-4 8 16,1 0 7-16,-4 0 3 15,-1 0 3-15,-4 3-4 16,-3 1 2-16,-5-1-5 16,-5 1 1-16,1 3-14 15,-4 1-5-15,-5-1-4 16,1 4-1-16,-1 0 4 0,-3 0 3 15,-1 4 3-15,5-1 1 16,-1 1 5-16,-3 3 2 16,3 1-2-16,-4 3-3 15,5 0 2-15,-1 0 2 16,1 4-2-16,-1 0-2 16,5-1-3-16,0 5 1 15,0-1 3-15,3 1 3 16,1-1-2-16,0 1 0 15,4 3 5-15,4 0 3 16,0 4 0-16,5-4 3 16,-1-3-5-16,4-1-3 0,1 1-8 15,4-4-3-15,3-8-18 16,5 4-8-16,0-11-58 16,9-11-67-1,-1-11 40-15</inkml:trace>
  <inkml:trace contextRef="#ctx0" brushRef="#br2" timeOffset="64509.144">7996 2553 252 0,'-8'15'93'0,"8"-11"-50"0,0-4-52 16,0 0 12-16,0 0-13 16,4-4-2-16,0-4 13 15,1 1 6-15,3 0-2 16,4-1 6-16,1 1 4 0,3-1-12 16,1 1-5-16,4-4-5 15,0 4-1-15,-5-4 7 16,5 11 5-16,4-4 4 15,-4 4 6-15,0 0-4 16,-5 0 0-16,1 4-9 0,-5 3-2 16,-3 0 0-16,-1 4 2 15,-4 4 0-15,-4 0-1 16,-4 0 3-16,-4 3 0 16,-9 1 5-16,1-4 5 15,-1-1-1-15,-4-3 3 16,4-3-6-16,-8 3-1 15,9-7-4-15,-1-4-3 16,1-4-9-16,3-7-3 16,5 0-10-16,-1-4-1 15,5-4-18-15,0 1-6 16,4-4-64-16</inkml:trace>
  <inkml:trace contextRef="#ctx0" brushRef="#br2" timeOffset="65080.421">8537 2339 244 0,'9'3'93'0,"-5"-3"-50"0,0 8-33 0,0-1 23 15,0 0-14-15,0 5-3 16,1 2-7-16,-1 5-4 16,4-1-2-16,-4 5-5 0,4 6 1 15,1-3 3-15,-1 11 1 16,0-4 3-16,1-3 3 15,-1-4 0-15,-4-4 0 16,0-4-5-16,1-3-3 16,-1 0-3-16,-4-4 1 15,0-4 3-15,0 1 1 16,0-1 3-16,0-3 1 16,0 0 3-16,0-4 1 0,0 0 1 15,0 0 2-15,-4-4-3 16,4-7-1-16,0-4-4 15,4-3-1-15,-4-5-3 16,4 1-2-16,0-4-4 16,4 8 0-16,1-1-3 15,-1 1 2-15,4 3-4 16,1 0-1-16,4 0-2 16,-1-3 0-16,1 11-7 15,4-4-2-15,4-4-16 16,4 0-4-16,0 0-24 15,4 0-12-15,0 4-22 16</inkml:trace>
  <inkml:trace contextRef="#ctx0" brushRef="#br2" timeOffset="65620.387">9070 2616 216 0,'-4'-7'82'0,"4"-1"-44"0,0-3-38 16,4 4 16-16,0-4-14 16,4-1 0-16,5-2-13 15,3-1-5-15,1 0 8 16,4 0-5-16,0 1-1 0,-1 2 3 16,1 1 4-16,0 4 10 15,0 3 6-15,4 4 0 16,-9 0 2-16,1 4 5 15,0 3-9 1,-5 1-3-16,-4 3-6 16,-3 4 1-16,-5 3 5 0,-5 4 2 15,1 0 4-15,-4 1 4 16,-4-1 5-16,-5-4 3 16,0 1 0-16,1-1 1 15,-9 1-13-15,4-8-3 16,-4-7-12-16,0-4-2 15,4-4-12-15,0-3-3 16,1-8-6-16,3-4 0 16,4-7-36-1,13 0-57-15,5-11 22 16</inkml:trace>
  <inkml:trace contextRef="#ctx0" brushRef="#br2" timeOffset="63984.621">7410 2416 236 0,'0'-3'90'0,"0"17"-48"0,0-6-36 16,0-8 22-16,0 7-6 15,-4 1 1-15,4-1-6 16,-5-3 0-16,1 3-10 16,0 0-2-16,0 5 1 0,0 2-3 15,4 1 0-15,0 4-1 16,0 3 1-16,0 4-4 0,0 3-2 15,4-3-1-15,0-4 0 16,0 4 0-16,0 0 3 16,5-4 0-16,-5-3 1 15,4-12-3-15,1 8 2 16,3-15-4-16,1-7-1 16,3-8 3-16,-3-7 3 15,7-8 5-15,-3 0 2 16,4 1 1-16,-4 3 2 15,-5 4 6-15,0 3 4 16,-3 4-1-16,-1 4 0 16,0 0-6-16,-3 4 0 15,-1-1-15-15,0 5-5 0,-4 3-6 16,4 7 0-16,0 8 2 16,0 3 2-16,1 8 6 15,3 0 3-15,0 4 1 16,1-4 2-16,-1-4 0 15,0-4 1-15,1-3-2 16,-1 0-2-16,0-4 1 16,0-4 1-16,1-7-1 15,-1-7 2-15,0-8 0 16,1-7 1-16,3-4 2 16,1-3 3-16,-5-5-4 15,0 8-3-15,1 4-8 16,-1-4-1-16,0 12-6 15,-4-1-2-15,1 0-7 0,-1 8-3 16,0-8-40-16,0 0-15 16,0-7-41-1</inkml:trace>
  <inkml:trace contextRef="#ctx0" brushRef="#br2" timeOffset="65905.757">9332 2076 236 0,'0'7'88'0,"4"-3"-48"0,0 0-56 16,-4-4 12-16,4 4-6 16,0 3 4-16,1 4 23 15,-1 7 10-15,0 5-12 16,0 6 12-16,-4 1 5 0,0 3-7 15,0 0-5-15,0 4-9 16,-4 8-5-16,0-5-1 16,0 1-1-16,-1-8-13 15,5 12-4-15,0-5-23 0,5-3-7 16,-5-3-21-16,4-8-10 16,4-8-22-1</inkml:trace>
  <inkml:trace contextRef="#ctx0" brushRef="#br2" timeOffset="66536.556">9935 2409 216 0,'0'0'82'0,"0"-4"-44"0,0-3-53 15,0 3 10-15,-4 0 6 16,0 1 6-16,-5-1 15 15,-3 0 6-15,-1 4-14 16,1 0 1-16,-5 4-1 0,1 0-10 16,-5 3-1-16,4 4-3 15,1-3 0-15,-1 3-3 16,5 0 2-16,3 0-4 0,5 0 1 16,0 0 2-16,4 0 1 15,4-3 1-15,4 10 0 16,1-3 0-16,3 0 2 15,1-1-3-15,-5 1-2 16,0 0-3-16,1 0 1 16,-1 0 3-16,0-1 3 15,1 1 4-15,-1 0 4 16,-4 0 5-16,-4 0 3 16,0-1 2-16,-4 1 3 15,0 0-6-15,-5 0 1 16,1 3-1-16,-4-3 2 0,-5 3-4 15,0 1 2-15,-3-1-3 16,-1 1 0-16,-4-4-7 16,0 0-4-16,0-1-8 15,0-3-4-15,0 0-21 16,-4 4-10-16,0-11-58 16,-5-4-25-16,5 0 9 15</inkml:trace>
  <inkml:trace contextRef="#ctx0" brushRef="#br3" timeOffset="131511.697">1157 3529 164 0,'4'0'63'0,"0"0"-34"0,-4-3-23 0,0 3 17 15,0 0-8-15,4 0 0 16,-4 0-7-16,4 3 0 16,5 1-5-16,-1 3 5 0,5-3 4 15,-1 7-4-15,0-3-2 16,1-8-1-16,-1 11-1 16,5-4 0-16,0 1 0 15,-1-1-2-15,1-3 1 16,0 14-2-16,-5-10-1 0,1 3 1 15,-1 3-1-15,-4 1-3 16,-3 0 0-16,-5 0-1 16,-5 0 3-16,1-1-2 15,-4-3 1-15,0 4 4 16,-5 0 3-16,1-8-2 16,-5 8 0-16,0-4 1 15,5 0 0-15,-1-3 0 16,-3-8-2-1,3 0-2-15,1-4 1 16,-1 0-1-16,5-3-3 16,0-4 0-16,4 7-1 15,-1-11 0-15,1 12-2 16,4-12 1-16,4 8 1 16,5-5-1-16,-1 9 4 0,0-5 2 15,1 1-2-15,3-4 0 16,1 3-6-16,3 1-3 15,1-4-1-15,0 7-1 16,-1 1 0-16,1-1 2 16,4 0-7-16,-5 0-4 15,1 1-38 1,0-1-36-16,-1 0 30 16</inkml:trace>
  <inkml:trace contextRef="#ctx0" brushRef="#br3" timeOffset="132262.38">1589 3515 96 0,'5'3'38'0,"-5"1"-20"0,4 0-4 0,-4-4 17 16,4 7 14-16,-4 0 6 15,0-3-9-15,0 11-5 16,0-4-21-16,0 0-6 0,0 8 1 16,0-1-3-16,0-3 1 15,0 3-5-15,0 1-1 16,0-1 3-16,0 1 1 16,0-1-3-16,0 1-1 15,0-1 1-15,0-7 0 16,0 4-2-16,0-4-2 0,0-3 1 15,0-8 1-15,4 0-1 16,9-8 2 0,-1-6-4-16,5-9 0 15,8-3-1-15,0-3-2 0,4-4 0 16,-8 3 0-16,-1 4 3 16,1 4 2-16,-4 7 9 15,-1-3 3-15,-3 14-2 16,-1 0 1-16,-3 1-7 15,3 3-1-15,-3 0-2 16,-1 3 1-16,-4 5-9 16,0-1-1-16,0 4 4 15,0 0 3-15,1 4-1 16,-5 7-2-16,0-3 2 16,0-1 0-16,0-3 3 15,0 3 3-15,0 1-2 0,0-4-2 16,0 0 0-16,0-8 1 15,0 8-6-15,0-4-1 16,0-4-9-16,0-3-2 16,0-4-18-16,0 0-7 15,4 0-39 1,4-7-55-16,5-5 34 16</inkml:trace>
  <inkml:trace contextRef="#ctx0" brushRef="#br3" timeOffset="132518.674">2184 3507 4 0,'5'0'0'0</inkml:trace>
  <inkml:trace contextRef="#ctx0" brushRef="#br3" timeOffset="129440.322">412 3426 156 0,'-4'0'57'0,"8"0"-30"0,-8 0-18 16,4 0 16-16,0 0-8 15,0 0-2-15,0 0-6 16,-4 0-1-16,0-4-5 15,4 4 3-15,-5 0 0 0,1 0 0 16,0 0 1-16,0 0 0 16,-4 0 1-16,-1 0 0 15,1 0 0-15,0 4-2 16,-1-4-1-16,1 7-3 16,0-3-2-16,-1 0-2 15,1 7 1-15,0 0-1 16,-1-4-2-16,1 1 3 15,0-5 0-15,-1 5 1 16,1-1 0-16,4-3 0 16,0-4 2-16,0 7-1 0,-1-3 2 15,5 0-2-15,0-1-1 16,0 1-2-16,0-4 1 16,5 7 1-16,-1 1 0 15,4-5 0-15,0 1 0 16,1 4-3-16,-1-5 0 15,5 5-1-15,-5-8 0 16,4 11-2-16,1-4 1 16,4 1-2-16,-5-1 0 15,0-3-1-15,1 10 2 16,-5-10 4-16,1 7 3 0,-5-3-2 16,0-1 0-16,-4 0 3 15,0 1 3-15,-4-1 0 16,0 1 2-16,-5-1 0 15,1 0 1-15,-5-3-7 16,1 0 0-16,0-1-1 16,-1 9 0-16,1-5 0 15,-1-7 0-15,5 7-3 16,-1-3 0-16,1 0-5 16,4-1 0-16,0-3-7 15,0 0-1-15,4 0-24 16,0 0-12-16,0 0-23 15</inkml:trace>
  <inkml:trace contextRef="#ctx0" brushRef="#br3" timeOffset="129995.557">666 3540 132 0,'0'0'52'0,"0"0"-28"0,0 4-13 15,0-4 18-15,0 0-6 16,0 0 1-16,0 0-7 16,0 11 0-16,-4-3-10 15,0-8 5-15,4 11 1 0,0-8-4 16,0 1-3-16,0 7-1 15,0-3 1-15,0 6-3 16,0-2 0-16,4-1-1 16,0 11-2-16,0-4-2 0,0 4-1 15,0 12-9-15,0 6-3 16,1 5 8-16,-5-1 3 16,0 1 1-16,0-1 2 15,0-3 1-15,0-8 2 16,0-4-3-16,0-10-2 15,0-1-7-15,4 1-4 16,0-8-10-16,-4-11-22 16,4-4 4-1,-4-3-26 1</inkml:trace>
  <inkml:trace contextRef="#ctx0" brushRef="#br3" timeOffset="130715.942">753 3518 148 0,'0'0'55'0,"0"4"-30"0,0-4-23 0,0 0 14 16,0 0-6-16,0-4 2 16,0 4-9-16,0 0-2 15,0 0-1-15,0 0 6 0,0-3 4 16,0 3 1-16,0 0 1 15,0 0-4-15,0 0 0 16,9 0-5-16,-1 0 0 16,4 0 3-16,5 0 1 15,0 0-1-15,3 0 1 16,1 0 0-16,0 0 1 16,0 0-4-16,-5 0-1 15,1 7-1-15,0-3-2 0,-5-1-2 16,1 5 1-16,-1-1-4 15,-3 1 1-15,-1-1-3 16,0-3 0-16,-4 10 1 16,0-2 2-16,-4-1-1 15,0 7 4-15,0-3 0 16,-8 0 1-16,0-1 0 16,0 1 0-16,-1 0 2 15,-3 0 3-15,-1-4 2 16,1 0 3-16,-1-4-3 15,-3 1 1-15,-1-4-1 16,0-1 1-16,-3 1-2 16,-1-4 1-16,4 0-9 15,0 0 0-15,1-4 0 16,3 1 1-16,5-1-6 0,0-4-3 16,4 8 1-16,4-7 0 15,8-4-3-15,4 0-3 16,5 0-11-16,0-4-6 15,3 8-25 1,-3-5-38-16,0 5 23 16</inkml:trace>
  <inkml:trace contextRef="#ctx0" brushRef="#br3" timeOffset="133042.698">2209 3515 176 0,'0'3'68'0,"4"1"-36"0,-4 0-24 0,0-4 16 16,0 0-8-16,0 7 1 16,0 0-1-16,0-7-1 15,0 4-7-15,0 11 1 0,0-4 4 16,0 0-3-16,0 0 0 16,0-3-4-16,-4 10 1 15,4 1-2-15,0-5 0 16,0 1-3-16,0 0 1 15,0-4-2-15,0-4 2 16,4 1 0-16,1-4 1 0,3-4-5 16,0-4 1-16,5-4 4 15,-1-3 5-15,1 0 1 16,3-4 2-16,-3 1-2 16,-1 3 1-16,1 0 3 15,-5 3 1-15,0-3-6 16,1 4-1-16,-5 7-4 15,0-4-1-15,0 0-6 16,0 1 0-16,1-5 1 16,-1 8 1-16,4 0-2 15,-8 0 0-15,8 0 2 16,1 0 0-16,-9 0 1 16,8 0 0-16,-4 8-3 15,0-5 2-15,-4 5-1 16,0 6-2-16,5-2 3 0,-5-1 0 15,0 3-2-15,0 5 2 16,-5-1-1-16,5 1-2 16,0-1 0-16,0 1 0 15,0-1-6-15,0-7-2 16,5 4-15-16,-1-11-8 16,0-4-21-16,4-4-7 15,0-3-42 1</inkml:trace>
  <inkml:trace contextRef="#ctx0" brushRef="#br3" timeOffset="133419.787">2742 3481 248 0,'-4'0'93'0,"4"8"-50"0,0-8-44 16,0 0 18-16,0 0-1 16,0 7 2-16,-4-3-1 15,-1 11 0-15,1-4-9 16,0 0-5-16,0-4 0 0,4 12-4 0,0-5-2 15,4 5-3-15,0 3 1 16,0-3 1-16,1 3-1 16,-1-4-3-16,0 1 0 15,0-1-7-15,0-3-3 16,0-8-10-16,0 5-3 16,-4-12-67-1,5 0 5 1</inkml:trace>
  <inkml:trace contextRef="#ctx0" brushRef="#br3" timeOffset="134003.238">3021 3500 176 0,'4'0'66'0,"0"0"-36"0,0-4-31 16,-4 4 15-16,0 0 1 16,0 0 5-16,4 4 3 15,0 3 3-15,-4 1-14 16,0-1 0-16,0 4-1 0,0 0 0 15,0 8 1-15,0-5-6 0,-4 5-2 16,0-1 2-16,4-3 1 16,0 4-6-16,0-1 0 15,4-3-1-15,5 0 2 16,-1-12-3-16,4 5 0 16,9-8-1-16,0-8 0 15,4 5 4-15,0-12 1 16,4 8 3-16,-4-5 1 15,0 1 8-15,-4 4 4 16,-5 0 2-16,-3 3 2 0,-5 0-4 16,1 1-2-16,-1-5-12 15,0 8-5-15,-4 0-7 16,0 0-1-16,1-4 2 16,-5 4 1-16,0 0-2 15,4 4 0-15,0 4 1 16,0-1 4-16,-4 4-1 15,0 4-1-15,0 0-4 16,4-1 0-16,0-3-14 16,1 4-5-16,3-11-26 15,4 3-11-15,5-14-48 16</inkml:trace>
  <inkml:trace contextRef="#ctx0" brushRef="#br3" timeOffset="134724.271">3645 3626 236 0,'-5'11'90'0,"5"-4"-48"0,0-3-53 0,0-4 11 16,0 0-1-16,5 7 2 16,-1-3 12-16,4-1 3 15,0 1-7-15,5-4-5 0,-1-4-1 16,5 1-4-16,0-5-2 15,-1 1 4-15,1-4 1 16,0 4 4-16,-9-1 1 16,0-3 5-16,-8 4 3 15,0-1-6-15,-8-3-1 0,0 11-6 16,-5-4-4-16,5 1-8 16,0-1-2-16,-5 4-2 15,1 4 1-15,3-1 2 16,1 1 2-16,0-4 1 15,-1 8 0-15,1-1 5 16,4-3 1-16,0 10 4 16,4-2 1-16,4-1-4 15,-4 7 1-15,4 4-2 16,0 8-2-16,0 11-15 16,0 3-5-16,1 8 3 15,-5-8 2-15,0 4-6 16,0-3-2-16,0-8-12 15,0-1 6-15,0-6 26 16,0-4 36-16,0 4 19 16,-5-5-4-16,1-6-2 15,-4-4-12-15,0-4-6 16,-5 4-14-16,1-12 2 0,-1 8 2 16,-3-7-1-16,3 0 2 15,1-4-4-15,-1 0 1 16,1 0-5-16,-1 0 1 15,5-4-3-15,-1 0 0 16,5-7-3-16,0 4 1 16,4-4 0-16,4-8 1 0,0 1-5 15,5-8 1 1,3-4 2-16,5-14 1 0,4 0-1 16,4-1-2-16,4-3-2 15,4 4 1-15,0 7-4 16,5-4 1-16,12 0-22 15,0 4-8-15,0 8-40 16,0-4-16-16,-1-4-5 16</inkml:trace>
  <inkml:trace contextRef="#ctx0" brushRef="#br3" timeOffset="136030.058">5163 3307 176 0,'0'0'66'0,"0"0"-36"0,0 0-24 0,0 0 15 16,0 0-9-16,0 0 1 0,0 0 1 15,0 0 3-15,0 0-9 16,0 12 4-16,0-5 4 0,0 0 1 15,4 1 1-15,1-5 0 16,-5 9 0-16,4-5-3 16,-4 4 1-16,0 0-7 15,0 4-3-15,0 3-3 16,0 1-3-16,0-1 1 16,0 5 1-16,0-1-3 15,-4 0-2-15,-1 0 2 16,1 4 2-16,0 0-2 15,0 4 0-15,0-8 3 16,0 0 1-16,-1-4-1 16,5-7 1-16,0 4 0 0,0-4 1 15,0-3-7-15,0-5 0 16,0-3 7-16,5 0 5 16,3-7-2-16,0-4 1 15,5-8-5-15,-1 1 0 16,5-8-1-16,4 0-2 15,-1-7-2-15,1 0-1 16,0 3-3-16,0 4-1 16,0 0-3-16,-1 8 1 15,1-1 3-15,-4 8 1 16,4-4-2-16,-5 4 2 0,5 0-6 16,-4 4-1-16,-1-1 7 15,-3 5 2-15,-1-1 5 16,1 4 3-16,-5 7 4 15,-4 1 2-15,0 3-1 16,1 7-1-16,-5 1-3 16,0-1 1-16,0 1-2 15,0-1 2-15,-5 1-2 16,5-1 0-16,0-3-3 16,-4 4 1-16,4 7-2 15,0-8 2-15,0 4-4 16,0-3 0-16,0-1-4 15,0-3 1-15,-4 3 0 16,4 1-1-16,0-4-1 16,0 0 1-16,0-8-10 15,0 8-6-15,0-12-13 0,0-3-6 16,0 0-40 0,0-11-62-16,4-15 33 15</inkml:trace>
  <inkml:trace contextRef="#ctx0" brushRef="#br3" timeOffset="137516.102">6703 3489 168 0,'0'0'63'0,"0"0"-34"0,0 0-14 0,0 0 20 16,0 0-10-16,0 0-3 15,0 0-1-15,0 0-1 16,0 3-11-16,0-3 3 0,0 8 4 0,0-8-4 15,0 7 1-15,4-3-6 16,-4 3-2-16,4 1 2 16,0-1 2-16,0-3 0 15,0 3 2-15,0 4-6 16,1-3-1-16,-1 3 0 16,0-4 0-16,0 12 0 15,0-1 0-15,0-3-5 16,-4 0 1-16,5-1 0 15,-1 1 0-15,0 0 0 16,-4 0 2-16,0-4-3 16,4 0-2-16,0-4-3 15,0 1 1-15,5-4 3 16,-1-4 3-16,0-4 0 16,5-7-1-16,3-4 1 0,1-4-1 15,-4 1-3-15,-1 3 2 16,1 0-1-16,-1 1 0 15,-4 3 6-15,5-1 2 16,-5-2-2-16,0 14-1 16,-3-4-3-16,-1 0-1 15,4 1-8-15,0 3-2 16,1-8-1-16,3 16 2 16,1-1 1-16,-1 4 1 15,5 0 0-15,-5 8 2 16,1-5 4-16,-1 1 3 0,5-4 4 15,-5 0 4-15,-3 0-2 16,-1-3-2-16,0-1 0 16,1-3 1-16,-1-4-1 15,5-4 2-15,-1-11-4 16,0 8 0-16,1-8-1 16,4 0-2-16,-5-3 1 15,1 0 1-15,-1-8-1 16,1 7-1-16,-1 8-6 15,-4-4-4-15,1 4-5 16,-1 0-2-16,0 0-1 16,1 4 1-16,-5-1-9 15,0 1-3-15,0-1-26 16,4-3-12-16,-3 4-20 16</inkml:trace>
  <inkml:trace contextRef="#ctx0" brushRef="#br3" timeOffset="138072.619">7472 3633 180 0,'4'0'68'0,"-4"4"-36"0,0-4-20 0,0 0 21 0,0 0-2 16,0 0 2-16,0 0-7 15,0 0-4-15,0 0-12 16,0 0-2-16,0-4-1 0,4-3-6 16,1-1-2-16,-1-10-5 15,4 7-1-15,5-4-3 16,3 0-1-16,5 0 1 15,0 8 4-15,0-4 3 16,-5 3 4-16,1 1 4 16,0 3 4-16,-5 4-2 15,-4-7 1-15,1 7-1 16,-1 0 1-16,0 7-9 16,-3 1-1-16,-5 3-5 0,-5 0 2 15,1 4 1-15,-4-4-1 16,0 7 4-16,-1 1 2 15,-3-1 9-15,-1 1 3 16,-3-1 0-16,3-7 0 16,-4 0-7-16,1-7-2 15,3-4-7-15,1 0-2 16,4-4-5-16,-1-3 1 16,5-1-6-16,0 1-1 15,0-4-11-15,0 0-5 16,4-4-60-1,0-3-45-15,4-1 53 16</inkml:trace>
  <inkml:trace contextRef="#ctx0" brushRef="#br3" timeOffset="138672.887">7838 3363 192 0,'0'0'71'0,"4"0"-38"0,1 0-19 16,-5 0 22-16,0 0-7 15,4 7-2-15,4-3-9 0,0 0-1 16,-3 3-10-16,-1 1 2 0,0 3 2 15,0 0-6-15,0 7-7 16,0 1-2 0,1 3-3-16,-1-4 0 15,0 1 1-15,4-1 4 16,-4-3 1-16,0 4 3 16,1-1 1-16,-1-7 1 15,0-3 0-15,0 10 2 16,0-7 1-16,-4-3 1 15,0 3-2-15,0-8-1 0,-4 5 1 16,0-1 1-16,0-7 1 16,0-4 2-16,-1 1-1 15,1-1 2-15,0-3-8 16,4-4-4-16,0 3 2 16,0-3 3-16,4-7-1 15,0 7-2-15,5-4-5 16,-1 0 0-16,5 0 0 15,3 0-1-15,1-3 1 16,0 3 0-16,-1-3-2 16,1 3-1-16,-1-4-7 15,1 12-4-15,0-4-4 16,-1 3 1-16,1-3-8 16,0 8-4-16,3-5-22 15,1 1-8-15,-4-1-23 16</inkml:trace>
  <inkml:trace contextRef="#ctx0" brushRef="#br3" timeOffset="139243.031">8329 3618 192 0,'-4'0'74'0,"4"0"-40"0,4-4-42 15,0-10 10-15,5 10-3 16,-1-3 2-16,4-1 9 15,5 1 5-15,4-4-7 16,0 3 0-16,4-3-1 0,0 7-6 16,-5-3 0-16,1 0-1 15,-4 3 2-15,-5 4 1 16,1 0 3-16,-1 0 1 16,-3 0 3-16,-1 4-3 15,4-1-2-15,-3 1-5 16,-5 3 0-16,0-3 0 0,-4 7 0 15,0-3-3-15,-4 6 2 16,0-2-1-16,-5-1-2 16,1 7 3-16,0-3 0 15,-5 0 5-15,-3-1 5 16,-1 1 1-16,0-4 4 16,1-3-1-16,-1-5 2 15,0 9-6-15,5-9-3 16,0-3-8-16,-1-3-1 15,5-1-4-15,4-7 0 16,-1-4-7-16,5 0-4 0,9-7-19 16,3-4-6-16,1-3-57 15</inkml:trace>
  <inkml:trace contextRef="#ctx0" brushRef="#br3" timeOffset="139663.173">8608 3167 192 0,'4'0'74'0,"4"-4"-40"0,-8-7-35 15,5 11 15-15,-1-4-6 16,-4 1 1-16,0-1 12 16,0 4 9-16,0 0-16 15,0 0 2-15,0 0 0 0,0 0-4 16,0 0-2-16,4 4-1 15,0 3-1-15,-4 1 0 0,0 3 0 16,0 0 0-16,0-4 0 16,0 12 0-16,0-1 2 15,0 1-3-15,0 3 1 16,0 0-3-16,0 8 2 16,0 3-6-16,0 0-3 15,0 4-2-15,-4 0 3 16,0 0 0-16,0-4 1 15,-1-3 0-15,1-8 0 16,4 4-7-16,0-4-3 16,0-3-3-16,0-5 0 0,0-2 0 15,0-5 1-15,4 0-13 16,-4-7-6-16,9-7-28 16,3 0-13-16,1-8-23 15</inkml:trace>
  <inkml:trace contextRef="#ctx0" brushRef="#br3" timeOffset="140293.969">9053 3381 236 0,'0'0'90'0,"0"4"-48"0,0-4-36 0,0 0 20 15,-4 0-10-15,-4 0-1 16,-1 4-7-16,1 0-3 16,0-1-2-16,-5 1 4 0,1 0 5 15,-1-1-2-15,1 5 0 16,3-1-4-16,-3-3-1 15,4 7-1-15,-1 4-5 16,-3-4-1 0,3 0-2-16,1-4 3 0,4 4-2 15,4-3 1-15,0 3-3 16,4-4 1-16,0 4 0 16,0 0 2-16,5 1-1 15,3-5-1-15,1-3-2 16,3 7 1-16,1-4 3 15,0 1 3-15,-1-1-2 16,1-3-2-16,-5 10-1 16,1-10 0-16,-5 7 0 15,1-3 0-15,-5 3 5 16,-8 0 3-16,-5 4-1 16,5-8-2-16,-4 8 6 15,-5-4 3-15,1-4 6 16,-1 4 2-16,-3-3-1 15,-1-5 0-15,0 9-1 0,1-5 0 16,-1 0-8-16,0 1-3 16,1-5-8-16,3 5-2 15,1-1-12-15,-1-3-1 16,1 7-11-16,-1-4-4 16,1 1-55-16,-5-1-23 15,1-7 7 1</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09:46.322"/>
    </inkml:context>
    <inkml:brush xml:id="br0">
      <inkml:brushProperty name="width" value="0.05292" units="cm"/>
      <inkml:brushProperty name="height" value="0.05292" units="cm"/>
      <inkml:brushProperty name="color" value="#00B0F0"/>
    </inkml:brush>
  </inkml:definitions>
  <inkml:trace contextRef="#ctx0" brushRef="#br0">15382 4320 258,'-14'8'2451,"2"-11"0,12 3-2322,0 0 258,0 0 258,0 0 387,-12 0-258,12 0 129,-12-2 0,12 2-129,-21-3-258,3 3-258,1-2 0,-3 2 0,-5-2 0,2-1 387,-6 1-129,5-3 129,-8-5-129,5 5 129,-6-7-258,1 5 0,-2-10-129,-1 5 0,-3-6-129,-1 2 0,-1-4 129,2 1-129,-2-5 129,2 0 0,1 1 0,2 0-129,3-3 0,2 0 129,1-5 0,3 1-258,1-3 0,5-4 129,-5-3 0,6-1 0,-3-5 0,4 1 129,-2-6-129,4-2 129,0 2-129,4-2 0,3 2-129,6 2 0,3 2 129,1 2-258,11 7 0,3 1 0,9 5 129,2 1-129,9 0 129,4 2-129,8 2 0,8 0 129,5 2-129,6 7 129,3-3 0,2 2 0,4 1-129,-4 4 258,2 1-129,-2 1 0,-3 0 129,-1 2 0,-3 1 0,1 3 0,3 2-129,0 4 0,-3 0 0,1 5 129,-3 7-258,-3 2 129,-7 5 0,-4 6 387,-8 3-387,-6 2 0,-4 5 129,-4 2-258,-2 1 258,-4 4-258,1 5 129,-1-1-516,-4 1 516,-2 4 0,-1 1-129,-3-3 129,-6 3 0,-4-3 0,-1-1 0,-2 4 0,-8-2 0,-10 0-129,-4 1 0,-7-4 0,-4 2 0,-7-4 0,-4-2 129,-3-2 0,-1-9 129,0-1 129,-1-4-129,2-5 129,2-1 0,1-4 129,-2-4-129,2-4 0,0-2-129,4-2 0,2-3 0,4-2 0,6 0-258,3 0 129,9-2-129,3-1-129,15 3-516,-12-2-258,12 2-3225,13-3-129,0-4-258,6 5-129</inkml:trace>
  <inkml:trace contextRef="#ctx0" brushRef="#br0" timeOffset="2864.163">17703 4291 645,'-13'0'387,"13"0"-516,-10 2 129,10-2 129,0 0 0,-13 6 129,13-6-129,0 0 129,0 0 387,0 0 258,0 0 129,0 0-129,0 0 129,0 0 0,0 0-129,0 0-258,0 0-258,0 0-129,0 0 0,0 0-129,0 0 0,0 0 129,9 0-129,-9 0 258,0 0-129,14 0-129,-14 0 129,16-3 129,-16 3-129,17-3 0,-17 3 258,20 0-129,-20 0 129,23 0 0,-10 0 0,5 7 258,-3-7-129,9 3 0,-3-3-129,8 2-129,-1-2-129,7 4 129,1-4-129,7 0 0,5 2-129,3-2 0,5 0 0,5 2 0,2-2 0,2 0 129,1 0-129,4 0 129,-5-2 0,1-1 129,-5-4-129,0 5 0,-8-5 0,2 2 129,-9-1-129,-3 1 0,-5-1-258,-1 3 129,-5-2 0,-5 0-258,-1 1 129,-5 1 0,-4-1 0,-4 0 0,-2 3 0,-11 1 0,8-3 129,-8 3 0,0 0-129,0 0 129,0 0-129,0 0 0,0 0 129,0 0-129,0 0 0,0 0 0,0 0 0,0 0 0,0 0 0,0 0-129,0 0 0,0 0-129,10 7-1032,-10-7-2838,0 0-387,0 0-516,10-21-129</inkml:trace>
  <inkml:trace contextRef="#ctx0" brushRef="#br0" timeOffset="5600.32">20181 4399 1419,'18'-3'2580,"-18"3"129,15-2-903,-15 2-516,19-2-645,-6 2 0,-1 0 129,6 3-129,-5-3 258,6 1 0,-4-1 0,3 4-129,0-4 0,2 3-258,0-3 0,7 0-129,1 0 129,9 0 0,4 0-129,6 0 0,4 0 0,7 0-129,-1 0 0,4 0-129,-1 0 0,-1 0 0,-2 0 0,-1 0 0,-3 0 0,-2 0 129,-3 0-129,-3 0 0,-5-3 0,-4 2 0,-6-4 129,-3 2-129,-9-2 0,-2 3 129,-16 2 0,17-1 0,-17 1 129,0 0-129,0 0 129,0 0-258,0 0 129,0 0-258,0 0 129,0 0-129,0 0 0,0 0-129,0 0 0,0 0-258,0 0-645,0 0-1677,0 0-1935,0 0-387,2-21-387,-2 0-129</inkml:trace>
  <inkml:trace contextRef="#ctx0" brushRef="#br0" timeOffset="8748.5">14827 4200 903,'-41'-40'3483,"27"26"387,-4-9-2064,1-5-129,4 7-516,-1-11-129,1 6-387,-3-3 129,3 1-387,-1-1 0,3 3 258,0-5-387,7 1 0,4-3 0,8-1-129,10-4-129,8-7 129,11 1-129,14-5-129,6 2 129,9 0-129,10 4 258,6 3-258,4 4 258,2 4-258,-2 3 258,-2 6-258,-5 2 129,0 5 0,-5 1-129,-6 8 129,0 4-129,-4 3 0,-1 10-129,-4 9 0,-3 7-129,-5 1 129,-6 10 0,-2-2 129,-7 5 0,-7 1 0,-8 3 129,-4 2 0,-5-3 0,-5 6 0,-3 3-129,-4 5 0,-6 1-129,-9 4 0,0-2 129,-6 0 0,-5-2-129,-5-1 129,-5-4 0,-8-11 129,0-1 0,-5-8 129,-6-7-129,-2-4 129,-7-8 0,-2-8 129,-6-6 0,0 0-129,-6-10 258,-2-2-387,-5-5 258,3 0-258,-2-2 0,-1-1 0,3 2 0,3 0 0,7-3 0,2 2 0,9-2-387,4-3-903,9-6-2322,15 10-258,4-11 0</inkml:trace>
  <inkml:trace contextRef="#ctx0" brushRef="#br0" timeOffset="11768.673">20238 4342 645,'0'0'2064,"-15"-14"-516,15 14-774,0 0-129,-14-6-516,14 6 0,-15-4 0,4 2 258,-3-3-129,0 0 0,-2 0 129,0 0-258,0-3 0,0 2 0,1-1 129,2 2-129,0-3 129,0 1 0,0-2 129,0-2 0,-3 0 129,2-2-258,-4-2 387,2 0-258,-1-3 129,1-2-129,1 0-129,0 2 129,4-6-129,2 2 0,-2 0 0,6 1 129,-2 1 0,5 1 0,-1 0 0,3 3-258,0 2 129,0 0-258,3-1 129,5-4-129,1 2-129,2-4 129,1-1-129,4-3 258,-3-2-258,4 0 258,-2 3-258,4-2 0,1 2 129,0-1-129,5 4 129,2-4 0,3 4 0,0-3 0,3 4 0,1-2 129,-1 1-129,1 1 129,-1 0 0,0 3 0,2-1 0,0 5 0,3-3 0,0 4 0,-2-1 0,2 3 129,-1-1-129,-1 5-129,-1-3 129,1 6-129,-3-4 129,1 6-129,-2 1 0,0 0 0,0 0 0,2 1 0,-1 5 0,0-1 0,-1 2 0,3-1 0,-1 1 0,2-1 0,-2 5 129,-1-6-129,-1 2 129,-1-1 0,-1 3 0,-3-1-129,-1 2 129,2 2-129,-2-3 0,1 2 0,2 4 0,-1-4-129,-1 5 129,1 1 0,-3 3 0,-1-2 0,0 3-129,-1 5 129,-4-1-129,-1 6 129,-1-5 0,-3 3-129,0-1 129,-4 3 0,0 0-129,-5 3 0,0 1 0,-5 5 0,0-1-129,-3 0 129,-2 3-129,-3-2 0,0 0 129,-4-5 0,-2 1 129,-6-6 0,-1 1 0,-6-2 0,-6-2 129,-6-1 0,-4-2 0,-8 1 0,-3-6 0,-4-1 0,-4-5 0,-1 2 258,-4-8-129,-1-2 0,-2-5 0,3 0 0,-2 0 129,2-8 0,0 0-129,5 0-129,3-2 0,6-2 0,8 1-258,2-2-129,11 10-645,-2-4-2064,3 0-1161,8 7-516,-4-3 258</inkml:trace>
  <inkml:trace contextRef="#ctx0" brushRef="#br0" timeOffset="29987.715">7619 4509 903,'-16'0'2709,"-1"12"-1419,5-9-387,-2 1 258,-2-1-129,-3 2-129,-1 0-516,-5 0 129,0-1-258,-4-4-129,-2 0 129,-2 0 258,-5 0 258,3-4 0,-9-9 258,5 4 129,-7-10 0,9 6-129,-8-9-258,8 3-258,-3-8 0,5 1-387,0-2 0,4-5-129,4 1 0,3 1 0,3-5 129,7 2-129,1-3 129,9 4-129,4-2 129,2 2-129,11-5 0,3 2-129,8-1 129,1 0 0,4 4 0,2-1 129,5 4-129,0-2 129,5 5-129,3-4 129,7 5 0,2 1-129,7 0 0,0-1 0,1 3 0,2 1 129,0 4-129,-2 5 129,-6 6-129,-3-1 129,1 8-129,-5 0 129,-1 10-129,-2 1 0,-3 3 129,-2 5-129,-4-2 0,-3 4 129,-5 2-129,-2 4 129,-4 3-129,-2 8 0,-6 2 0,-3 3 0,-2 3 0,-2 2-129,-2-1 0,0 1 129,-1-1-129,0-3 258,-3-1-129,-1 0 129,0-1 0,-7 1 0,-6-2 0,-8 3 129,-7-4-129,-2 3 129,-9-7 129,-6 1-129,-4-8 0,-1 0 129,-7-11 0,2-1 0,-3-11-129,-1-1 0,-3-5 0,-1-2 0,-5-6-258,3 0 0,-2-1 129,3-2-258,6 2-258,2-4 0,12 9-387,-1-9-903,20 4-2322,-1 1-903,8-2 0,4-2-387</inkml:trace>
  <inkml:trace contextRef="#ctx0" brushRef="#br0" timeOffset="31319.791">7006 4412 1935,'-57'-46'3741,"28"18"-129,13 8-387,-3-5-2967,5-1 0,4 1-129,7-8 129,3 2 129,0-8 0,13 0-129,-1-2 129,10 2 0,2-2-258,7 0 0,0 4 0,4 2 0,5 3 0,2 0 0,9 3-129,0-2 129,12 2 0,-1 0 129,6 3-258,-1-2 0,1 5 129,-5 1 0,-3 8 0,-3 3 0,-7 11 0,-1 0 0,0 3-129,-3 11 129,0 1-258,3 5 129,-2-4-129,0 4 129,1-1 0,-4 4 0,-1 5 129,-4 2-258,-5 5 129,-7 7 0,-6 5 0,-9 4 0,-10 3 0,-3 4 0,-17-4 129,-3 3 129,-9-7 0,-3-1 129,-8-7 129,-1-1-129,-8-10 0,3 1 0,-7-6-387,-2-4 0,-1-4-129,-3-7-387,4 1-129,-2-11-258,7 6-516,-2-8-645,11-5-1935,6 5-516,0-9 387</inkml:trace>
  <inkml:trace contextRef="#ctx0" brushRef="#br0" timeOffset="36816.105">8773 4152 1548,'41'15'3483,"-19"-4"387,-9-7-903,3 2-2709,5-1 129,0 0 258,4 4 0,-5-6 0,6 8 0,0-6-129,5 7 0,-3-3 0,7 6-129,-2-1-129,5 6-129,7 1 0,1 7 0,4-2 129,4 6 0,3-1 0,7 4 0,1-1-129,9 2 129,-5 0 129,9 2-129,-2-1 129,3 4-258,0 0 258,8 2-258,-9 2 129,4 2 0,-5-1-258,3-2 129,-10-1-129,-1 2 129,-9-7-129,-3 3 129,-5-9-129,-6-2 258,-4-2-129,-4 0 129,-3-3-129,-3-3 129,-5 1-129,-1-6 129,-5-2-129,-1 2 0,-7-7 0,-1-1 0,-12-9 129,15 11 0,-15-11-129,0 0 387,0 0-258,0 0 0,0 0 0,0 0 0,0 0 0,0 0-258,0 0 129,0 0-129,0 0 0,0 0-258,14 0-645,-14-12-3612,12 0-387,5-11-645,7-12-258</inkml:trace>
  <inkml:trace contextRef="#ctx0" brushRef="#br0" timeOffset="37920.168">10766 5296 1161,'14'36'3999,"1"-14"0,-15-22-258,22 26-2709,-8-11-1935,4-1 774,2 5-387,0-4 516,-3-1-129,2-1 129,-2 1 0,1-3 129,1 3-129,1 0 129,0 1 129,5 6-258,1-3 0,1 2 0,0-3 129,-4-2 129,0-1 129,-7-7 387,0 3 0,-16-10 0,15 6 0,-15-6-129,0 0-645,0 0-1677,0 0-2193,0-6-645,0 6-258</inkml:trace>
  <inkml:trace contextRef="#ctx0" brushRef="#br0" timeOffset="44335.535">11797 6508 2322,'1'12'2967,"-1"-12"-2709,0 0-258,0 0 516,11 9 645,-11-9-129,17 12 129,-17-12 129,28 20-129,-13-10-258,7 9-129,1-3-129,9 5-129,0 0 0,7 7-129,1-2-129,3 5 0,3 0-129,6 5 387,2-2-129,8 10 0,1-3 129,11 5 129,3-1-129,11 7 0,2 0 0,11 5-258,2 4 0,5 3 0,1 0-129,5 4 0,-1-1 0,4 1-129,-1-3 258,-1 5 0,-1-7 0,2 6-129,-5-2 129,3 2-129,-4 0 0,2 0 129,-4-3-129,4 0 129,-1-7-129,2-1 129,1-1 0,1-6 0,-2-1 387,-2 1-387,-5-2 0,-2 1 0,-11-1 0,-6 0-129,-9-7 0,-11 2 0,-9-3-129,-5-8 129,-8-3 0,-6-6-129,-6-7 129,-5 0 0,-4-7 0,-5-1 0,-5-8 0,-3 3 0,-11-4 0,10 0 129,-10 0-129,0 0 0,0 0-129,0 0 129,0 0-129,0 0 0,0 0 0,0 0 0,0 0-129,0 0 129,0 0-129,0 0-129,0 0 0,0 0-129,3 9-516,-3-9-2580,0 0-1677,0 0-387,-6 5-387,6-5 0</inkml:trace>
  <inkml:trace contextRef="#ctx0" brushRef="#br0" timeOffset="48675.784">11715 11998 2193,'-28'0'2709,"7"7"-1548,10-2-774,11-5-129,-10 8 0,10-8 387,0 0 129,0 0 387,0 0 129,13 1 0,-3-2 0,9 1-129,-2-5-129,10 5-516,1-1-129,7 1-387,7 0 0,4-2 0,7 0-258,6-1 258,4-2 0,8 1 0,6-2 258,9 4 0,5-3 0,6 5 129,5-2-129,10 2 258,10 0 0,5 3-129,3-2-129,10 0 129,4-2-129,9-3 0,2-4 0,4 1-129,3 0-129,1 0 129,1 2-129,1 2 0,1 3 0,2 0 0,-1 0 0,4 3 0,0-3 0,3 0 0,3 0 0,2 0 0,-1-3 129,-1 1 0,-3-1 0,2 3 0,-10 0 129,-3 0-129,-5 4 129,-6 0-129,-3-3 0,-4-1-129,-5 0 129,0-1-129,-3-2 0,-5-1 129,-3-1-129,-8 5 0,-8 0 0,-6 0 129,-5 8-258,-8 3 129,-2-1 0,-3 2 0,-3-3 0,-3-1 0,-1 0 0,-2-1 0,-9-5-129,-6-2 258,-9 0-258,-11 0 129,-5-5 0,-8 1 0,-8 0-129,-5 3 129,2-2-129,-4 3 0,0 0-129,1 0 129,4 0-129,-3 0 129,3 0 0,0 0 129,-1 0 0,-3-2 129,2 1-129,3-1 0,-6-1 129,4 3-129,-2-2 0,-1-1 0,2 3 0,0 0-129,-2 0 129,3 0 0,0 0 0,-1 0 0,1 0 0,-3 0 0,-4 0 129,0 0 0,-14 0 0,18-11-129,-18 11 0,4-22-129,-4 22-129,3-22-129,2 10 129,-4-5-258,3 0 258,-4-2-129,0-1 387,-10-2-129,-4-7 258,-6-2 129,-3-5-129,-2-1 258,-2-4-258,1-5 0,-1 1 0,3-1 0,0 0 129,2 0-129,-4-2 0,-2 2 0,-11-3 129,-6 3-129,-10-4 258,-7 1-258,-8-6 129,1 1-129,-4 0-129,-2-3 129,-1 1-258,0-2 129,-1-3-129,-1 1 129,-3 5-258,-7-3 0,-3 4 0,-6 0 258,-1 3 0,-2 4 0,-2 1 0,5-2 0,-1-4-258,2 2 387,4-1-258,2-7 129,0-1 0,1-4 0,-1 1-129,-2-1 0,1 0 0,-2 3 0,3 1 0,0 2 0,6 6-258,2 0 258,6 2 0,2 6 0,6-1 129,5 5 0,2 3 0,3 4 0,-3 3 129,7 4-129,1 5 129,0 1-129,2 5 0,0 1 0,0 1-129,6-1 129,-1-1 0,4 0-129,-2 1 129,5-3 0,1 4-129,1 1 129,5 4 0,1 0-129,2 5 0,1 2 0,-1 2 0,-4 7 0,-1 3 0,-8 1 0,-2 4 129,-9 2-129,-6 1 129,-8 4 0,-5-1 0,-7 2 0,-2 3-129,-6-3 129,-6 5 0,-3 1-129,-4 5-129,-5-2 129,-2 7 129,-1 1-129,-4 4 0,-5 7 0,-2 5-129,0 0 129,0 2 0,-1 2 0,-2 0 0,-2-1 129,-1 2-129,6-8 0,2-2 0,5-1 129,2 2 0,10-1-258,5 1 129,8 0-129,10 5 0,2-1-129,12 3-129,3-2 0,6-7 129,0-3 0,6-3 387,2-3 129,0-8 258,5-2 129,-2-7 258,6 3-258,1-2 258,6 2-387,3 3-129,3 0-129,5 2 0,5 0-129,3-2 0,2-3 129,3-4 0,3-1 0,3-8-129,0 0 258,0-7-129,0-9-129,0 17 258,0-6-129,0 0 0,2 2-129,-1 1 0,3 2 0,-1 2-129,2-1 129,-1 5-129,1-4 129,0 1 0,-2-1 0,0-2 0,-1 1 0,-2-3 0,0 2 129,0-2-129,0 4 0,-3-1 0,0 0 129,-3-1 0,-1 6 129,-3-4 0,2 10 129,-2-8 0,0 6 0,1-6 0,2-1 0,-1 0 0,4 2-129,0-4 0,4-3-258,3 0 129,6 1 0,0 3-129,2 4 129,5 0-129,-2 2 129,5 1-129,6 1 129,4 1 0,10-1 0,9-2 0,13-3-129,11-5 129,8-5-129,8 4-129,0-7-258,5 6-258,-9-12-1032,4 5-2838,-3 3-387,-9-7-516,0-2 258</inkml:trace>
  <inkml:trace contextRef="#ctx0" brushRef="#br0" timeOffset="55692.185">12892 10989 2451,'-48'41'1935,"10"-15"-1419,-11-2-3870</inkml:trace>
  <inkml:trace contextRef="#ctx0" brushRef="#br0" timeOffset="56289.219">8886 13458 1806,'-40'31'2838,"19"-12"-129,11 7-774,0 9-516,-2 3-645,7 10-129,-2 5-645,2 10-387,4 3-1032,1 9-774,1-6-1161,15 21 129</inkml:trace>
  <inkml:trace contextRef="#ctx0" brushRef="#br0" timeOffset="57547.291">9785 18093 1935,'-44'12'2967,"44"-12"-645,0 0-1161,-48-51-258,48 51-258,0 0 387,-63-16 516,63 16 387,-59 0-129,59 0 129,-66-3 0,66 3 0,-76-24-258,76 24-258,-70-37-774,70 37-387,-70-58 258,39 32 0,31 26-516,-63-49-258,31 35-387,0-13 0,0-2-258,-5-6 258,1-13-258,-5-4 258,0-18-129,1 6 387,1-18 258,0-2 129,5 4 258,8-7-129,6 5 0,8-10-129,11 7 0,3-14-258,19 7-129,0-10-129,11 5 0,-1-4 129,7 7 0,-1-4 129,7 9 258,1 5 129,-1 6 129,6 11 129,2 3 0,10 6 0,3 3-129,8 9 0,4 4-258,1 7-129,6 10 0,-2 7 129,0 11-129,-3 7 129,-2 13 0,-6 10 129,0 11 0,-1 7 129,-7 6-129,2 11 0,-4 3 0,0 7-129,0 6 0,-2 4-129,-4 2-129,-2 9 0,1 8-129,-9 4 0,0 13 258,-8 5 0,-10 10 258,-9 15 0,-12-1 387,-5 12 258,-11-12 129,-5 11 387,-17-8-258,0-4-129,-14-21-129,3-14-129,-12-7-129,-4-20-258,-11-6 129,-4-11-774,-10-16 516,-2-4 129,-6-7-129,-2-13 0,-3-9 0,2-3-129,0-11 0,4-9 258,4-11-129,9-6-258,8-12-129,5-2-903,19-18-3870,5-17-129,11-20-645,9-14-387</inkml:trace>
  <inkml:trace contextRef="#ctx0" brushRef="#br0" timeOffset="61068.492">3631 5024 2451,'-47'50'3354,"20"-25"-1032,0-3-1161,5 7 0,-2 2-258,9 6-129,-2 5-129,9 15-258,-1 5-129,6 19-129,0 16 129,2 17-129,-1 22 129,-2 20-258,-3 19 129,-5 11 0,-4 19 0,-5 15 387,1 6-258,-3 9 0,1 5-129,4 0 129,5 6-258,3 4 0,7-1-258,3 3 0,0 10 0,5 7-258,1 14 387,-4 5-129,1 55 129,-1-40 0,0 8 0,0-5 129,2 1-387,5-9 258,3-8-129,6-11 0,2-56 129,5 34-129,6-7 129,-3-3-129,1-3 387,-4 3-129,2-5 0,-10 0 0,-3 0 0,-3-5 0,-3-10 129,-2-7 258,-2-20 0,4-10 0,-1-21 258,6-10 0,-2-13 0,7-4-258,-4-8 258,7-1-387,-2-9-258,1-3 0,-3-5 0,2 7-258,2-17-258,-6-4 0,7-15-516,-11-1-258,8-21 0,-11-7-129,9-10 387,-10-15-129,1-10 387,-1-3 129,4-9 645,-1-1 0,4-3 387,-1 5-258,6 0-129,0-2 0,2 2-129,3-2-129,-4-5 129,2 5-258,-1-3 0,1-3 129,1-4 258,2 13 0,1-11 258,4 3 516,8 2-258,6-5 129,8-2-129,12-7 129,10 2 0,14-13-258,14 10-516,9-2 129,9 5-129,5 5 258,4 0-129,5 22 129,3-3 0,1 3 258,2-2-774,12-16-2967,-3-15-258,23-33 259</inkml:trace>
  <inkml:trace contextRef="#ctx0" brushRef="#br0" timeOffset="62948.6">9359 17945 774,'0'0'1935,"0"0"387,0 0-1032,0 0-2451,7 52 129,-7-52 258,0 0-129,0 0 387,0 0 903,46 29-258,-46-29 645,0 0-774,65 14 258,-65-14-1161,73 0-774</inkml:trace>
  <inkml:trace contextRef="#ctx0" brushRef="#br0" timeOffset="65327.736">11719 5070 774,'-13'21'3225,"13"-13"129,0-8-3096,-14 5 258,14-5 516,-20 17 0,12-2 129,-10-6 0,4 16-129,-9-4-258,2 15 0,-9 4-387,1 10-258,-5 0 258,-2 9 129,-5 4 0,5 2 0,0-2 0,8 2 0,6-11-258,9 0 129,11-9-387,11-6 0,13-10-129,10-3 0,6-9 0,3-4 129,1-4 0,-3 0-129,-9-3 258,-6 3-258,-5 5-129,-19-14-1419,0 20-2709,0-5-258,-12-11-129</inkml:trace>
  <inkml:trace contextRef="#ctx0" brushRef="#br0" timeOffset="65791.762">11964 5222 2451,'0'-13'3870,"0"13"129,0 13-258,-3 2-3741,-7 2 0,-1 3 0,2 9 129,-2 7 129,-2 0 129,2 8 0,1 0 129,5 6-258,1 3 258,3 5-387,-1 1 0,0 1-129,-1 1 0,-4 1 0,-2-8 0,1-6-129,-3-9 0,0-5-129,3-8-258,-7-18-1032,15-8-1806,-9-8-1032,0-18 129</inkml:trace>
  <inkml:trace contextRef="#ctx0" brushRef="#br0" timeOffset="65996.774">11664 5721 774,'-22'-9'3096,"22"9"-2064,-5 6-387,5-6 516,16 12-129,3-12 387,15 4 129,-4-5 0,15 1 0,-7-9-258,12 6-129,-11-5-516,3 4-903,-4 2-2967,-6 2-1032,-14-6-516,-1 1 388</inkml:trace>
  <inkml:trace contextRef="#ctx0" brushRef="#br0" timeOffset="66279.791">12182 5259 5031,'0'15'4902,"7"11"-645,-5-11 129,-2 12-4386,6 6-387,0 5 645,2 10-129,-7 7 129,-1 6-129,-5 1 0,-3 6 0,-5-5-387,-3-10-516,8-5-2709,5-8-1032,0-22-516,3-18 129</inkml:trace>
  <inkml:trace contextRef="#ctx0" brushRef="#br0" timeOffset="66536.805">12488 5635 6708,'12'11'4773,"-12"-11"-258,4 21-129,-4 0-4386,-12 5-129,0 5 0,-3 3 129,-3 3 0,-2 1 0,1-4-387,2-12-258,13-1-1032,4-21-1806,2-7-1161,23-9-387</inkml:trace>
  <inkml:trace contextRef="#ctx0" brushRef="#br0" timeOffset="67031.834">12686 5754 1032,'33'0'2322,"-19"0"129,2-1 129,-3-2-516,-13 3-774,22-12-516,-22 12 0,17-20-129,-16 4 0,1 2 258,-4-7-129,-1 9 258,-13-9-258,5 12 0,-6-3-258,5 6-258,-5 4-258,9 2 0,8 0-129,-17 13 0,15 6-129,2 3 129,7 9-129,6 8 129,5 9 0,-3 6 129,5 10-387,-5 5 387,-3 2 0,-7-2 0,-7-2 129,-12-3 129,-5-9-129,-4-9 0,-4-11 129,0-12-258,-2-12 0,4-11 0,4-6 0,-1-16 0,3-5-129,4-10-129,5-4-387,2-9-258,9-1-2322,12-2-1290,2-15-129,12 1 1</inkml:trace>
  <inkml:trace contextRef="#ctx0" brushRef="#br0" timeOffset="67407.855">13023 5252 2451,'7'48'3483,"-7"-12"516,-2 6-1548,0 6-2838,-2 12 516,-10 4 645,4 12-129,-16-6 129,6 4 129,-4-13-516,9-4-129,4-13-516,9-18-258,17-16-387,18-17 129,24-10 774,6-10 387,5-6 258,3 8 258,-12-6 516,2 21-129,-20 3 129,-4 21-387,-29 11-516,-6 11-387,-3 7-387,-6-2 129,2 6-258,-3-11 129,7-7-258,1-16-129,15-8-1290,9-6-2709,5-24 258,7-3-516</inkml:trace>
  <inkml:trace contextRef="#ctx0" brushRef="#br0" timeOffset="67947.886">13757 5271 5289,'0'0'4128,"-8"5"0,8 8-258,0-13-4386,-9 32-129,4-3 516,3 8 258,-2 9 258,-5 5 129,3 13-129,-8 3 258,4 13 0,-10-5-129,4 5 0,-6-3-129,8-2-129,2-7-258,4-14-129,8-11-387,0-21 0,13-8 0,1-14-129,1-17 387,-6-10 0,-4-8 258,-5-5 129,-13-3 129,-9 3-129,-11 2 258,-4 6-387,-6 7-129,3 2-258,4 7 258,5 2-129,9 3 258,9 1 129,8-3 258,5 13 258,25-20-129,12 20 129,5-3-129,14 3-129,7 6-258,4 1-903,11 8-3483,-6 1-387,-11-7-387,-6-4-258</inkml:trace>
  <inkml:trace contextRef="#ctx0" brushRef="#br0" timeOffset="68375.91">14077 5799 8256,'-43'36'5031,"22"-14"-516,-7-2 0,-1-4-4515,1 8-387,4 0 129,4-4 129,7 1 0,2-7 129,11-14 129,3 21 0,18-14-129,8 0 387,7 3-387,4-1 129,3 1-129,-1 5 0,-1 1 0,-9 0-129,-7 2 258,-9 2-129,-10 1 258,-4 1-258,-4-2 258,-4 4 0,-8-7 129,3 6-258,-5-5 258,2 2-129,-7 5-129,-1 0 0,-5 8-387,-16-5-3354,0 3-1290,-10-5-387,-13-18-645</inkml:trace>
  <inkml:trace contextRef="#ctx0" brushRef="#br0" timeOffset="70960.058">14595 5689 1,'21'185'128,"-17"-84"1,-3 3 258,-1-1 129,0-4 516,0-9 129,-3-7 387,-5-8 258,-1-5 0,-6-13 0,-1-2-129,-9-12-516,4 2-129,-8-12-774,3-4-774,2-12-3096,9 3-645,-5-16 129</inkml:trace>
  <inkml:trace contextRef="#ctx0" brushRef="#br0" timeOffset="71988.117">14215 6768 1032,'-18'20'3741,"18"-20"129,0 0-129,0-21-3741,8-6 387,7-14 0,6-9 258,2-14-129,6-6 387,0-13-258,5 6 258,-6-8-129,0 8 129,-11-8-129,0 11 0,-12-7 0,-1 14-258,-8-3-129,-6 7 0,-8-1-258,1 4-129,-4 7 0,1 7 129,2 7-258,2 9 258,2 5-387,3 6-129,11 19 0,-19 0-645,19 16-1806,-3 6-1806,1 2-387,2-1-129</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28.608"/>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-10 148 72 0,'-4'0'27'0,"4"0"-14"0,0-4-20 0,0 0 5 0,0 1 9 16,0-1 7-16,0 4 15 15,0-4 7-15,0 4-4 16,0 0-2-16,0 0-10 15,0 0-5-15,0 0-8 16,0 0-1-16,0 0 1 0,0 0-3 16,0 0-3-16,0 0-5 15,0 0 0-15,0 0 2 16,4 4 3-16,0 0 0 16,1-1 2-16,3 1-2 15,0 0-1-15,5-1-2 16,-1 1 1-16,1 0 1 15,-1-4 0-15,5 0 4 0,-1 4 5 16,5-4-5-16,0 0 0 16,0-4-2-16,8 4 1 15,0 0-2-15,4 0 2 16,9-4-2-16,8 0-1 16,4 4 1-16,8-3-1 15,-3 3-3-15,-1 0 2 16,0-4 1-16,4 0 0 15,1 1 0-15,8 3 2 16,8-4-1-16,4 4 2 16,0 0 2-16,0-4 2 15,5 4 1-15,-1-3 0 0,5 3-4 16,7-4-1-16,5 4-1 16,-8 0-2-16,-4 0 3 15,-1 0 0-15,5 0-1 16,8 4 1-16,4-1-2 15,-4 1-1-15,-8 0 5 16,-1-1 1-16,1-3-2 16,12 0-3-16,-4 0 0 15,0 4 1-15,-4-4-1 16,0 0-1-16,0 0 1 16,12 0 1-16,0 0 1 15,1-4 1-15,-5 1 0 16,4-5 2-16,1 5-3 15,3-5 0-15,1 8-1 16,-9-4 1-16,-8 1-2 0,-1-1-1 16,10 4 3-16,3 0 0 15,-4 4-1-15,4-4-2 16,-12 0 1-16,4 0-1 16,4 0 0-16,9-4 0 15,-5 4 2-15,-4-4 1 16,-8 1-1-16,0-5 1 15,-4 1 0-15,4-1 1 16,4 1 0-16,-9 0 0 16,-7-1-2-16,-5 1 1 15,-4-1-2-15,-4 1 2 16,4 3 2-16,0 1 2 0,0-1 1 16,-4 0 2-16,-4 1-1 15,-9-1 0-15,-4 0-3 16,-4 4 1-16,0 0-4 15,-4 0-2-15,0-3-3 16,9-1-1-16,-10 4 2 16,-3 0 0-16,-4-4 1 15,-9 4 0-15,-4 0 0 16,-8 0 2-16,-4 0-8 16,-5 4-3-16,-3 0-15 15,-9-4-7-15,0 0-57 16,0 7-23-16,4-11 7 15</inkml:trace>
</inkml:ink>
</file>

<file path=ppt/ink/ink91.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3:33.798"/>
    </inkml:context>
    <inkml:brush xml:id="br0">
      <inkml:brushProperty name="width" value="0.09333" units="cm"/>
      <inkml:brushProperty name="height" value="0.09333" units="cm"/>
      <inkml:brushProperty name="color" value="#774931"/>
      <inkml:brushProperty name="fitToCurve" value="1"/>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7-11-15T15:53:32.198"/>
    </inkml:context>
  </inkml:definitions>
  <inkml:trace contextRef="#ctx0" brushRef="#br0">0 0 0</inkml:trace>
  <inkml:trace contextRef="#ctx1" brushRef="#br0">202 33 228 0,'0'0'85'0,"0"0"-46"0,0 0-35 15,0 0 21-15,0 0 1 16,0 0 5-16,0 0-4 0,-4 3 1 15,0 5-16-15,0-1-2 0,-1 0 0 16,1 1-8-16,0 3-3 16,4 0-16-16,-4 0-6 15,4 4-19-15,0 0-6 16,0-4-50 0,0 7-43-16,-4-3 49 15</inkml:trace>
  <inkml:trace contextRef="#ctx1" brushRef="#br0" timeOffset="285.588">140 676 208 0,'-4'0'79'0,"8"0"-42"0,-4-7-43 15,0 7 12-15,0-4-2 16,0 0 2-16,-4 4 0 16,-1 0-1-16,1 0-3 15,0 4-15-15,0 0-4 0,0 3-42 16,0 4-52-16,4-4 28 15</inkml:trace>
  <inkml:trace contextRef="#ctx1" brushRef="#br0" timeOffset="2357.326">127 1290 236 0,'-4'7'90'0,"4"-3"-48"0,0 0-40 0,0-4 17 15,0 0-6-15,0 0 2 16,0 0-2-16,0 0 2 16,0 0-8-16,0 0 9 0,0 0 6 15,0 0-2-15,0 3 0 16,0 1-9-16,-4 3-2 15,4 1-7-15,0-1-2 16,0 1-9-16,4-1-4 16,0 8-7-16,5-4 0 15,-1-4-29-15,0 1-13 16,-4-8-58 0</inkml:trace>
  <inkml:trace contextRef="#ctx1" brushRef="#br0" timeOffset="555.352">285 1301 4 0,'13'-7'0'0</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8:31.011"/>
    </inkml:context>
    <inkml:brush xml:id="br0">
      <inkml:brushProperty name="width" value="0.93333" units="cm"/>
      <inkml:brushProperty name="height" value="0.93333" units="cm"/>
      <inkml:brushProperty name="color" value="#FF9933"/>
      <inkml:brushProperty name="fitToCurve" value="1"/>
    </inkml:brush>
  </inkml:definitions>
  <inkml:trace contextRef="#ctx0" brushRef="#br0">15 10 132 0,'-4'4'52'0,"4"0"-28"0,-5-4-15 15,5 0 14-15,0 0 2 16,0 0 2-16,0 0-1 16,-4 0-1-16,4 0-14 0,-4 3 7 0,4-3 4 15,0 0 0-15,-4 0-1 16,4 0-9-16,0 0-3 15,0 0-5-15,0 0-3 16,0 0 0-16,4 4-1 16,4-4-3-16,-8 0 2 15,0 0-4-15,0 0 1 16,5 4 0-16,-5-4 2 16,0 0 1-16,0 0 1 15,0 0 0-15,0 3 0 16,-5 1 0-16,1 0 0 15,0-1 0-15,0 1 0 0,4-4-5 16,0 0 1-16,0 0-11 16,8-4-3-16,1 1 0 15,3-1-3 1,1 0 7-16,-1 1 7 16,0 3 5-16,-3 0 4 15,-5 0 3-15,0 0 2 16,0 0 3-16,-4 0-7 15,0 0-2-15,0 0-3 16,4 0 0-16,-4 0-3 16,0 0-1-16,0 0 3 15,9 0 1-15,-9 0 2 16,0 0 0-16,0 7 2 0,0-7 3 16,0 7 0-1,0-7 2-15,0 0-6 0,8 4-3 16,0-4-4-16,1 0-1 15,-1 0-3-15,0-4 1 16,1 1 3-16,-9 3 3 16,0 0 6-16,0 0 3 15,0 0 4-15,-4 3 4 16,-1 1 1-16,1 0 3 16,-4-4-6-16,0 4-2 15,-1-1-1-15,1 1-1 16,4-4-4-16,0 0-1 15,-1-4-3-15,1 1-1 0,0-5-1 16,4 1 0-16,0-1 2 16,0 1 2-16,4 0-1 15,0-1-1-15,-4 4-2 16,5 1 1-16,-5-1 1 16,0 4 0-16,0 0 2 15,0 0 3-15,0 0-2 16,0 7 0-16,-5 1-1 15,1 3 1-15,-4 0 0 16,0-4 3-16,-1 1-1 16,-3-1 2-16,4 1-2 15,-1-5 2-15,5-3-6 16,0 4-3-16,0-4-2 16,0 0 3-16,4 0-7 15,0 0 1-15,0 0-2 0,0 0 1 16,4 4-4-16,0 3 0 15,0 1-27-15,4 3-12 16,5-4-53 0</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8:47.450"/>
    </inkml:context>
    <inkml:brush xml:id="br0">
      <inkml:brushProperty name="width" value="0.09333" units="cm"/>
      <inkml:brushProperty name="height" value="0.09333" units="cm"/>
      <inkml:brushProperty name="fitToCurve" value="1"/>
    </inkml:brush>
  </inkml:definitions>
  <inkml:trace contextRef="#ctx0" brushRef="#br0">47 0 124 0,'-4'0'49'0,"4"-3"-26"0,0 6-9 16,0-3 15-16,0 0-3 16,0 0-1-16,0 0-5 15,0 0-2-15,0 0-10 16,0 0-1-16,0 0 3 0,0 0-2 16,-4 4 3-16,0-4 3 15,0 4 1-15,-1-1-8 16,1 1-4-16,0 0-5 15,4 0 1-15,-4-1 1 16,0-3 0-16,4 4-3 16,-4-4 2-16,4 0 3 0,0 0 3 15,0 4 0-15,0-4 0 16,0 0-3-16,0 3 1 16,0-3-4-16,0 8-2 15,0-1 4-15,0 0 1 16,0 5-3-16,0-1-1 15,0 0 3-15,0 4 3 16,0-1-3-16,0 1-3 16,0 4 1-16,0-1 2 15,0 4-2-15,0 1 0 16,0-1 1-16,0 0 0 16,0-4 0-16,0 1 0 15,0-4-3-15,0-4 2 0,0 0 1 16,0-4 0-16,0 1 2 15,0-1 1-15,0-7 1 16,0 0 0-16,0 0 2 16,0 0 3-16,0 0-4 15,0 0-1-15,0 0-2 16,0-4-2-16,0 1 3 16,0-5 0-16,4 1-1 15,0-4 1-15,0-4 2 16,4-4 2-16,1-3-6 15,3 0-2-15,5 0-5 16,0 0-1-16,3 3-1 16,1 4 2-16,0 1 4 15,-4-1 3-15,-1 4 0 16,-3 0 2-16,-1 7-2 0,1-3 2 16,-1 3-2-16,1 0-1 15,-1 0 1-15,1 1-1 16,-1-5 0-16,1 1 0 15,-1 3-3-15,1 1 2 16,-1-1-1-16,1 4 0 16,-5 4 4-16,4-4 3 15,-3 3 0-15,3 1 0 16,-4 0-3-16,1-1-2 16,-1 5-2-16,0-1 1 15,1 1 1-15,-1-1 0 0,5 0 4 16,-5 4 2-16,0 1 0 15,0-1-1-15,-3 3-1 16,-1 1 0-16,0 4-2 16,0 3-2-16,-4 0 1 15,0 0 1-15,0 0-1 16,0 1 2-16,0-1-2 16,0 0-1-16,0-3 1 15,0-5 1-15,0 9-3 16,0-9-2-16,0 1 2 15,0-4 2-15,0 0-5 16,0-3-1-16,0-1-7 16,0 0 0-16,0-7-7 15,0 0-3-15,4 4-13 16,-4-4-2-16,0 0-65 16,9-11-36-16,-5-15 64 15</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46.117"/>
    </inkml:context>
    <inkml:brush xml:id="br0">
      <inkml:brushProperty name="width" value="0.93333" units="cm"/>
      <inkml:brushProperty name="height" value="0.93333" units="cm"/>
      <inkml:brushProperty name="color" value="#7030A0"/>
      <inkml:brushProperty name="fitToCurve" value="1"/>
    </inkml:brush>
    <inkml:brush xml:id="br1">
      <inkml:brushProperty name="width" value="0.09333" units="cm"/>
      <inkml:brushProperty name="height" value="0.09333" units="cm"/>
      <inkml:brushProperty name="color" value="#774931"/>
      <inkml:brushProperty name="fitToCurve" value="1"/>
    </inkml:brush>
  </inkml:definitions>
  <inkml:trace contextRef="#ctx0" brushRef="#br0">11 7 156 0,'-8'-4'57'0,"8"4"-30"0,-4-4-23 15,4 4 15-15,0 0-11 16,0 0-4-16,0 0-1 16,0 0 2-16,0 0-2 15,0 0-2-15,0 0 0 0,0 0 5 16,0 0 6-16,0 0 0 15,4 8 1-15,-4-1-5 16,4 0-3-16,0 1-2 16,0-1-3-16,5 1 1 15,-1-1-1-15,4 0 0 16,1 1 0-16,-1-1 0 16,1 1 2-16,-1-1-1 15,-3-3-1-15,-1 3 5 0,-4 1 1 16,-4 3 4-16,0-4 4 15,-4 4-6-15,-4 0 0 16,-1-3-2-16,-3-1-1 16,-1 0-3-16,5 1 1 15,0-4-2-15,4-1-1 16,-1 1-4-16,5-4-2 16,0-4-2-16,5-3 2 15,-1-1 4-15,4-3 3 16,-4 0 2-16,5 4 3 15,-5-1-1-15,4 1 0 16,0 3-1-16,1 1 0 0,-1-1-5 16,0-3 1-16,5 3-7 15,3 0-3-15,1 4 12 16,0 0 5-16,-1-4-5 16,1 4-2-16,0 0-1 15,-5 0 0-15,1 0 3 16,-5 0 1-16,0 0-4 15,1 0 1-15,-1 0 0 16,0 0 0-16,1 0-3 16,-9 0 2-16,4 8-1 15,-4-8 0-15,0 0 2 16,0 0 0-16,0 0 2 16,0 0 1-16,0 11-1 15,-4-7 1-15,-1-1-2 16,1 1-1-16,-4 0-6 0,0-1-1 15,3 1 3-15,1 0 4 16,0-4-1-16,0 0-2 16,4 0-1-16,0 0 0 15,0 0 5-15,0 0 1 16,0 0-3-16,0 0 1 16,0 0-2-16,0 0-2 15,0 7 3 1,0 4-24-16,-4 0-11 15,0 1-63-15</inkml:trace>
  <inkml:trace contextRef="#ctx0" brushRef="#br1" timeOffset="-187284.801">-1220-123 172 0,'-9'11'66'0,"5"-3"-36"0,0-1-33 16,4 1 13-16,0-1-7 0,0 4 0 15,0 0-3-15,0 0-1 16,0 0 1-16,0 4 0 0,0 0 0 16,0 0 4-16,0-4 5 15,0 0 1-15,0 4 2 16,-4-4-2-16,0 4 1 16,0 7-4-16,4 0-2 15,-5-4 2-15,5-3 0 16,0 0-1-16,0-4-1 15,0-3-3-15,0-1-2 16,0 0-2-16,0 1 1 16,0-5-8-16,0-3-2 15,0 0-3-15,0 0-1 0,5 8-6 16,-1-5-1-16,0 5-21 16,0-1-50-1,0 1 13-15</inkml:trace>
  <inkml:trace contextRef="#ctx0" brushRef="#br1" timeOffset="-186023.518">-1249 962 140 0,'-5'0'52'16,"5"-8"-28"-16,5 5-28 0,-5 3 8 0,4-4-4 16,0 0 0-16,0 1 11 15,0-1 7-15,0 0-9 16,1 1 6-16,3-1 3 0,0 0-4 15,5 0 2-15,-1 1-5 16,5-1 1-16,-1 0-7 16,1 4-1-16,4 0-2 15,-4 0 1-15,-1 0-2 16,1 0 2-16,-1 4 2 16,1 0 2-16,-4-1-1 15,-5 1-1-15,0 0-1 16,-4 3 0-16,1 1-2 15,-1-1 1-15,-4 4-2 0,0 0-1 16,0 0 1-16,0 0 1 16,-4 0-1-16,-1-3-1 15,1-1 3-15,-4 1 0 16,0 3-1-16,-5 0 1 16,1 0 0-16,-5 0 1 15,0 0 0-15,-3 0 2 16,3 4-5-16,0 0-1 15,1 3 0-15,-1 1 2 16,0-1 1-16,5 1 1 16,-1-1-5-16,1-3-1 15,4 0 3-15,-1 0 3 16,5-4-1-16,0 0 0 0,0 0-1 16,4-4 1-16,0 1-2 15,4-1 2-15,4-3-2 16,5-4 2-16,3-4-2 15,5 0 2-15,4-3-4 16,4 0-2-16,0-4 2 16,1-1 2-16,-6 5-2 15,-3 0-2-15,0 3-7 16,0 4-2-16,-4 7-9 16,3 1-4-16,-3 3-24 15,-5 0-11-15,1-7-32 16</inkml:trace>
  <inkml:trace contextRef="#ctx0" brushRef="#br1" timeOffset="-184777.85">-1100 1901 148 0,'5'-7'57'0,"-1"3"-30"0,0 0-16 15,0 4 18-15,0-3-11 16,5-1 0-16,-1 0-8 16,0 1-4-16,5-1-3 15,-1-4-3-15,1 1 3 0,3 0-2 16,1 3-1-16,0 0 1 15,3 1-1-15,-3 3 0 16,0 0 0-16,3 3-3 16,-3 1 2-16,-4 0 1 15,-1 3 2-15,0 0-3 0,-3 5 0 16,-1-1-1-16,0 0-2 16,-3 4 3-16,-5-1 2 15,0 1 0-15,-5 0-1 16,1 0 1-16,-4-4 1 15,-5 4 1-15,5-4 1 16,-4 0-5-16,3-4 1 16,-3 1 0-16,4 3 0 15,-1-11 0-15,5 0 2 16,0 0-3-16,0 0 0 16,4 0 1-16,0 0 0 0,0 0 0 15,4 0 2-15,-4 0-3 16,8 0 0-16,1 0 1 15,-1 3 0-15,0 1 0 16,5 0 0-16,-1 3 0 16,1 1 0-16,-1-1 0 15,1 0 2-15,-1 1-1 16,-4-1 2-16,1 4-2 16,-9-3 2-16,4 3-2 15,-4 0 2-15,-4 4 2 16,0-4 4-16,-5 0 0 15,1 0 2-15,-5 0 0 16,1 4 1-16,-1-4-6 16,-3 0-2-16,-1 0-4 15,1 0-1-15,-1 0-6 0,0-3 0 16,1-1-8-16,3 0-3 16,5-3-17-16,0-4-7 15</inkml:trace>
  <inkml:trace contextRef="#ctx0" brushRef="#br1" timeOffset="-183847.146">-879 2663 76 0,'0'-4'30'0,"-4"1"-16"0,0-5-10 0,4 8 10 0,0 0-2 16,-5-4 3-16,1 1 5 15,0-1 4-15,0 4-1 16,4 0 0-16,-4 0-6 16,4 0 0-16,0 7-10 15,0-3-2-15,0 4-1 0,0-1 0 16,0-3 0-16,0 3-7 16,0 4 0-16,0-3 3 15,-4-1 4-15,4 4-1 16,-5 0-2-16,5 0 0 15,-4 0-1-15,0 0 2 16,0 0 1-16,0 4 3 16,0-4 1-16,-1 4 1 15,1 0 0-15,0-4-2 16,4 4 1-16,0-4-4 0,0 0-2 16,0-4 0-16,4 1-1 15,5-4 2-15,3-4 1 16,1 0-4-16,-1 0 1 15,1-4 0-15,-1 4 2 16,1 0-1-16,3-4-1 16,1 4 1-16,-5 0 1 15,5 0 1-15,0 0 1 16,-1 4-5-16,-3-4 1 16,-1 0 0-16,1 0 0 15,-1 0-3-15,1 0 0 16,-1 0-3-16,-4 0 1 0,1 4-8 15,-1-4-4-15,0 0-18 16,-8 0-5-16,5 0-43 16</inkml:trace>
  <inkml:trace contextRef="#ctx0" brushRef="#br1" timeOffset="-183497.689">-721 2763 160 0,'-4'3'63'0,"12"1"-34"0,-12-4-43 0,8 4 6 16,-4-4-3-16,4 7 4 15,-4 1 8-15,0 3 7 16,0 4-4-16,0 3 16 0,-4 1 6 16,0 3-5-16,0 4-1 15,0-1-10-15,-1 1-4 16,5 4-3-16,-4 0-3 16,4-5-2-16,-4 1 1 15,4-3-8-15,0-5-2 16,0 0-18-16,0-3-7 0,4-7-41 15</inkml:trace>
  <inkml:trace contextRef="#ctx0" brushRef="#br1" timeOffset="-182689.45">-721 3687 168 0,'-4'4'63'0,"8"-4"-34"0,-4-7-38 16,0 7 9-16,4-4-9 16,0 4 1-16</inkml:trace>
  <inkml:trace contextRef="#ctx0" brushRef="#br1" timeOffset="-182615.744">-700 3684 225 0,'4'7'-3'0,"4"0"1"0,1 4-14 15,-5 1-6-15,0-5-33 16</inkml:trace>
  <inkml:trace contextRef="#ctx0" brushRef="#br1" timeOffset="-182328.96">-734 4242 224 0,'0'7'85'0,"5"-3"-46"0,-10-4-41 0,5 0 14 16,0 0-8-16,0 0-3 15,0 0-16-15,0 0-5 16,0 7 10-16,-4 5-13 0,0 2-1 16,0 5-37-16,-4-1-35 15,4-3 31-15</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47.828"/>
    </inkml:context>
    <inkml:brush xml:id="br0">
      <inkml:brushProperty name="width" value="0.93333" units="cm"/>
      <inkml:brushProperty name="height" value="0.93333" units="cm"/>
      <inkml:brushProperty name="color" value="#7030A0"/>
      <inkml:brushProperty name="fitToCurve" value="1"/>
    </inkml:brush>
  </inkml:definitions>
  <inkml:trace contextRef="#ctx0" brushRef="#br0">26 100 112 0,'0'0'44'0,"4"0"-24"0,0 0-21 0,-4 0 7 15,0 0 0-15,0 0 3 0,0 0 0 16,0 0 0-16,0 0 6 16,0 0 2-16,0-4-8 15,0 4 6-15,0 0 4 0,0 0-8 16,4-3-3-16,0 3-5 15,5 0 0-15,-1 0-4 16,0 0-2-16,1 0 4 16,-1 0 3-16,-4 3 1 15,5 1 0-15,-5 0-6 16,0 0 1-16,4 3-2 16,0 0 0-16,1 1 4 15,-1-1 1-15,5-3-4 16,-5 0 1-16,0-1 0 0,1 1 2 15,-5 3 3-15,0-3 2 16,-4-4-1-16,0 7-1 16,-8 1-1-16,-1-1 2 15,-3-3-3-15,-5 0-2 16,0-1 2-16,1-3 0 16,-1 0-4-16,1 0 1 15,3-3 0-15,1-1 0 16,3-3-5-16,5-5-1 15,4 1 5-15,4 0 2 16,5 0 1-16,3 0-2 16,1 4 5-16,-1-1 1 0,-4 1 0 15,1 3-1-15,-5 0-1 16,0 1 0-16,-4 3 0 16,0 0 2-16,-4 0-8 15,0 0 0-15,0 3-2 16,-1 1 2-16,1 0 1 15,-4 0 3-15,0-1-1 16,-1 1 2-16,1 0-2 16,0-1-1-16,-1-3 3 15,1 0 2-15,0 0-2 16,-1-3 0-16,1-1-1 16,4-3-2-16,0-5-2 15,4-2 1-15,0 3-1 16,0-4 0-16,0 4 4 15,0 0 1-15,4 3-4 0,-4 1 1 16,4-1-2-16,-4 5 0 16,4-1 2-16,0 0 0 15,0 4 0-15,5 0 0 16,-1 4 2-16,-4 0 1 16,0-1-6-16,1 9-2 15,-1-5 2-15,0 4 1 16,0 0 6-16,-4-4 2 15,0 1-7-15,0-1-1 16,0 1 0-16,0-8 1 16,-4 3 3-16,0 1 1 15,0 0 3-15,-1-4 3 0,1 0-2 16,0 0-2-16,-4 0-2 16,4 0 0-16,-1 0-2 15,1 0-1-15,0 0-2 16,0 0 1-16,4 0-1 15,0 0-2-15,0 0 3 16,0 0 0-16,0 0-2 16,0 0 0-16,0 0-5 15,0 0 0-15,0 0-12 16,4 7-2-16,0 1-39 16,5 3-17-16,-1 0-4 15</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6:49.329"/>
    </inkml:context>
    <inkml:brush xml:id="br0">
      <inkml:brushProperty name="width" value="0.93333" units="cm"/>
      <inkml:brushProperty name="height" value="0.93333" units="cm"/>
      <inkml:brushProperty name="color" value="#7030A0"/>
      <inkml:brushProperty name="fitToCurve" value="1"/>
    </inkml:brush>
  </inkml:definitions>
  <inkml:trace contextRef="#ctx0" brushRef="#br0">17 37 136 0,'-4'-4'52'0,"4"4"-28"0,-5 0-28 15,5 0 8-15,0 0 0 16,0 0 5-16,0 0 12 15,0 0 7-15,0 0-14 16,0 0 7-16,0 0 3 0,0 0 1 16,0 0 2-16,0 0-4 0,-4 0 0 15,0 0-10-15,4-3-3 16,0-1-6-16,0 0-1 16,4-3-1-16,0 3-2 15,1 0-4-15,3 1 0 16,-4-1 0-16,4 4 2 15,-4 4-1-15,1-1-1 16,-1 5 3-16,0-1 0 16,0 4 1-16,4 0 0 15,-3 1 0-15,3-1 0 16,0 0 0-16,1 0 0 0,-5-4-3 16,0 1 2-16,0-1 1 15,-4 0 2-15,0 1 3 16,-4-1 4-16,-4 1 0 15,-1-5 0-15,1 1-1 16,0 0 0-16,-1-4-7 16,-3 3 0-16,3-3-1 15,1 0 0-15,0 0-3 16,0 0 2-16,3 0-4 16,1-3 1-16,0-1 2 15,4-3 1-15,4-4 1 16,0-1 0-16,5 1 0 15,-1 0 0-15,0 4 0 16,1-1 0-16,-1 5 0 16,0-1 0-16,1 4-3 0,-1 4 0 15,-4 3 2-15,-4 4 2 16,-4 0 0-16,0 0-1 16,0 1 5-16,-5-1 1 15,1-4 0-15,4 0 1 16,0 1-4-16,-1-1-2 15,1-7-3-15,4 0-1 16,0-7-1-16,4-4 0 16,1 0 0-16,3-4 0 15,0 0 3-15,1 4 2 16,-5 0 0-16,0 3-1 16,0 1 3-16,-4 3 2 15,0 1-2-15,0 3 0 0,0 0-3 16,0 7-3-16,0 4-1 15,0 0 0-15,0 0 0 16,0 0 0-16,0 4 3 16,-4-4 2-16,0 0 0 15,0 0 2-15,-1 1-9 16,1 2-3-16,0-3-26 16,0-7-10-16,4-4-72 15</inkml:trace>
</inkml:ink>
</file>

<file path=ppt/ink/ink97.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17-11-15T15:59:06.113"/>
    </inkml:context>
    <inkml:brush xml:id="br0">
      <inkml:brushProperty name="width" value="0.09333" units="cm"/>
      <inkml:brushProperty name="height" value="0.09333" units="cm"/>
      <inkml:brushProperty name="fitToCurve" value="1"/>
    </inkml:brush>
  </inkml:definitions>
  <inkml:trace contextRef="#ctx0" brushRef="#br0">0 0 0</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9:05.676"/>
    </inkml:context>
    <inkml:brush xml:id="br0">
      <inkml:brushProperty name="width" value="0.09333" units="cm"/>
      <inkml:brushProperty name="height" value="0.09333" units="cm"/>
      <inkml:brushProperty name="fitToCurve" value="1"/>
    </inkml:brush>
  </inkml:definitions>
  <inkml:trace contextRef="#ctx0" brushRef="#br0">18-1 96 0,'0'0'38'0,"0"0"-20"0,4 0-6 0,-4 0 16 15,0 0-10-15,0 4 0 0,0-4 1 16,0 7 2-16,0-3-11 16,0 4 3-16,-4-1 3 0,0 0 1 15,4 1 1-15,0-1-3 16,0 0-1-16,-5 1-4 16,5-1-1-16,0 1-3 15,0-8-1-15,0 7 1 16,-4-3 1-16,4-1 1 15,0-3 0-15,0 8 0 16,0-4 2-16,0 3-3 16,0-7-2-16,0 7-2 15,0 1 0-15,0 3-4 16,0-4 0-16,0 4 1 16,0 0 2-16,0 1-3 0,0-1 0 15,0 3 1-15,0 1 0 16,0 0 0-16,0 0 2 15,0 3-1-15,0-3-1 16,0-4-2-16,0 0 1 16,4 0 1-16,-4-3 0 15,5-1 0-15,-5 1 2 16,4-1-1-16,-4-7-1 16,4 0 3-16,0-4 2 15,4 1-2-15,-3-5 0 16,3 1-3-16,0-1-1 0,0 1 1 15,1-8 0-15,-1-3-3 16,0 7 0-16,1-12 2 16,3 5 0-16,1 3 1 15,-1-3 0-15,1-1 0 16,-1 4 0-16,1-3-3 16,-5 10 2-16,0 1-1 15,1 0-2-15,-1-1 0 16,0 5 3-16,1-1-2 15,-5 4 1-15,-4 0 2 16,4 7 0 0,0 4 2-16,0 0-3 15,0-3 0-15,1 7 3 16,-1-4 1-16,0 0-1 0,0 0-2 16,0 0 1-16,0 0-1 15,1 4 2-15,-5 0 3 16,0-1 0-16,0 5 2 15,0-1-4-15,-5 5 0 16,1-1-1-16,0-4 1 16,0 5 0-16,0-5 1 15,0 1-2-15,-1 6 1 16,1-6-2-16,0 3-1 16,0-3-2-16,4-1 1 15,0-3 1-15,0 0 2 16,-4-4-1-16,4-4-1 0,0-3-4 15,0 3 0-15,0-3-7 16,0-4-3-16,0 0-6 16,4-4-2-16,0-3-37 15,4-4-14-15,5 0-28 16</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5T15:53:30.651"/>
    </inkml:context>
    <inkml:brush xml:id="br0">
      <inkml:brushProperty name="width" value="0.09333" units="cm"/>
      <inkml:brushProperty name="height" value="0.09333" units="cm"/>
      <inkml:brushProperty name="color" value="#774931"/>
      <inkml:brushProperty name="fitToCurve" value="1"/>
    </inkml:brush>
  </inkml:definitions>
  <inkml:trace contextRef="#ctx0" brushRef="#br0">0-1 104 0,'5'0'38'0,"-1"4"-20"0,0-4-15 0,-4 0 12 0,8 0-7 16,1 0 0-16,-1 0 0 16,4 0 2-16,1 0-1 15,-1 0 2-15,1 0 3 16,-1 0 3-16,5 3-9 16,0 1 2-16,-1 3 3 0,1 1-1 15,4-1 3-15,-1 1-4 16,1-1-1-16,0 0 0 15,0 1 1-15,0-1 1 16,-1 1 2-16,1-5-1 16,0 1 2-16,-4 0-6 15,-5-1-3-15,1-3-3 16,-5 0-3-16,-4 4 1 16,4-4 1-16,-8 0-6 0,0 0 1 15,0 0-4-15,0 8 0 16,0-8-7-16,0 3-4 15,0 5-6-15,0-5 0 16,0-3-22-16,0 4-8 16,-4 0-25-1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defTabSz="922926">
              <a:defRPr sz="1200"/>
            </a:lvl1pPr>
          </a:lstStyle>
          <a:p>
            <a:pPr>
              <a:defRPr/>
            </a:pPr>
            <a:endParaRPr lang="en-US"/>
          </a:p>
        </p:txBody>
      </p:sp>
      <p:sp>
        <p:nvSpPr>
          <p:cNvPr id="49155" name="Rectangle 3"/>
          <p:cNvSpPr>
            <a:spLocks noGrp="1" noChangeArrowheads="1"/>
          </p:cNvSpPr>
          <p:nvPr>
            <p:ph type="dt" idx="1"/>
          </p:nvPr>
        </p:nvSpPr>
        <p:spPr bwMode="auto">
          <a:xfrm>
            <a:off x="3928018" y="0"/>
            <a:ext cx="3004610" cy="460379"/>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lvl1pPr algn="r" defTabSz="922926">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3735" y="4379911"/>
            <a:ext cx="5546731" cy="4148145"/>
          </a:xfrm>
          <a:prstGeom prst="rect">
            <a:avLst/>
          </a:prstGeom>
          <a:noFill/>
          <a:ln w="9525">
            <a:noFill/>
            <a:miter lim="800000"/>
            <a:headEnd/>
            <a:tailEnd/>
          </a:ln>
          <a:effectLst/>
        </p:spPr>
        <p:txBody>
          <a:bodyPr vert="horz" wrap="square" lIns="92286" tIns="46145" rIns="92286"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758245"/>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defTabSz="922926">
              <a:defRPr sz="1200"/>
            </a:lvl1pPr>
          </a:lstStyle>
          <a:p>
            <a:pPr>
              <a:defRPr/>
            </a:pPr>
            <a:endParaRPr lang="en-US"/>
          </a:p>
        </p:txBody>
      </p:sp>
      <p:sp>
        <p:nvSpPr>
          <p:cNvPr id="49159" name="Rectangle 7"/>
          <p:cNvSpPr>
            <a:spLocks noGrp="1" noChangeArrowheads="1"/>
          </p:cNvSpPr>
          <p:nvPr>
            <p:ph type="sldNum" sz="quarter" idx="5"/>
          </p:nvPr>
        </p:nvSpPr>
        <p:spPr bwMode="auto">
          <a:xfrm>
            <a:off x="3928018" y="8758245"/>
            <a:ext cx="3004610" cy="460379"/>
          </a:xfrm>
          <a:prstGeom prst="rect">
            <a:avLst/>
          </a:prstGeom>
          <a:noFill/>
          <a:ln w="9525">
            <a:noFill/>
            <a:miter lim="800000"/>
            <a:headEnd/>
            <a:tailEnd/>
          </a:ln>
          <a:effectLst/>
        </p:spPr>
        <p:txBody>
          <a:bodyPr vert="horz" wrap="square" lIns="92286" tIns="46145" rIns="92286" bIns="46145" numCol="1" anchor="b" anchorCtr="0" compatLnSpc="1">
            <a:prstTxWarp prst="textNoShape">
              <a:avLst/>
            </a:prstTxWarp>
          </a:bodyPr>
          <a:lstStyle>
            <a:lvl1pPr algn="r" defTabSz="922926">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28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extLst>
      <p:ext uri="{BB962C8B-B14F-4D97-AF65-F5344CB8AC3E}">
        <p14:creationId xmlns:p14="http://schemas.microsoft.com/office/powerpoint/2010/main" val="76700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extLst>
      <p:ext uri="{BB962C8B-B14F-4D97-AF65-F5344CB8AC3E}">
        <p14:creationId xmlns:p14="http://schemas.microsoft.com/office/powerpoint/2010/main" val="37222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EE0FD6E-DFE0-44E3-B330-34D32346C79D}" type="slidenum">
              <a:rPr lang="en-US" smtClean="0"/>
              <a:pPr/>
              <a:t>13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611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29BCBC-5405-43CA-A210-02B2505D24C7}" type="slidenum">
              <a:rPr lang="en-US" smtClean="0"/>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a:solidFill>
                  <a:srgbClr val="000000"/>
                </a:solidFill>
              </a:rPr>
              <a:t>Compute the probability by multiplying together the probabilities of these two pieces (note that they have been calculated in the recursion)</a:t>
            </a:r>
          </a:p>
          <a:p>
            <a:pPr eaLnBrk="1" hangingPunct="1"/>
            <a:r>
              <a:rPr lang="en-US" sz="1400">
                <a:solidFill>
                  <a:srgbClr val="000000"/>
                </a:solidFill>
              </a:rPr>
              <a:t>2&lt;= k &lt;= j – i - 1</a:t>
            </a:r>
            <a:endParaRPr lang="en-US" sz="1400" b="1">
              <a:solidFill>
                <a:srgbClr val="000000"/>
              </a:solidFill>
            </a:endParaRPr>
          </a:p>
        </p:txBody>
      </p:sp>
    </p:spTree>
    <p:extLst>
      <p:ext uri="{BB962C8B-B14F-4D97-AF65-F5344CB8AC3E}">
        <p14:creationId xmlns:p14="http://schemas.microsoft.com/office/powerpoint/2010/main" val="108876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16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solidFill>
                  <a:srgbClr val="000000"/>
                </a:solidFill>
              </a:rPr>
              <a:t>Any other filler for this matrix?</a:t>
            </a:r>
          </a:p>
          <a:p>
            <a:pPr eaLnBrk="1" hangingPunct="1"/>
            <a:r>
              <a:rPr lang="en-US" sz="1400" b="1">
                <a:solidFill>
                  <a:srgbClr val="000000"/>
                </a:solidFill>
              </a:rPr>
              <a:t>1,3  and 1,4 and 3,5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solidFill>
                  <a:srgbClr val="000000"/>
                </a:solidFill>
              </a:rPr>
              <a:t>Any other filler for this matrix?</a:t>
            </a:r>
          </a:p>
          <a:p>
            <a:pPr eaLnBrk="1" hangingPunct="1"/>
            <a:r>
              <a:rPr lang="en-US" sz="1400" b="1">
                <a:solidFill>
                  <a:srgbClr val="000000"/>
                </a:solidFill>
              </a:rPr>
              <a:t>1,3  and 1,4 and 3,5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400" b="1"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19</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bea6b1588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bea6b158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21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lvl="2" eaLnBrk="1" hangingPunct="1"/>
            <a:r>
              <a:rPr lang="en-US" b="1" dirty="0">
                <a:solidFill>
                  <a:schemeClr val="accent2"/>
                </a:solidFill>
              </a:rPr>
              <a:t>91% of subjects</a:t>
            </a:r>
            <a:r>
              <a:rPr lang="en-US" b="1" dirty="0"/>
              <a:t> in declarative sentences are </a:t>
            </a:r>
            <a:r>
              <a:rPr lang="en-US" b="1" dirty="0">
                <a:solidFill>
                  <a:schemeClr val="accent2"/>
                </a:solidFill>
              </a:rPr>
              <a:t>pronouns</a:t>
            </a:r>
            <a:r>
              <a:rPr lang="en-US" b="1" dirty="0"/>
              <a:t> </a:t>
            </a:r>
          </a:p>
          <a:p>
            <a:pPr lvl="2" eaLnBrk="1" hangingPunct="1"/>
            <a:r>
              <a:rPr lang="en-US" b="1" dirty="0"/>
              <a:t>66% of direct objects are lexical (</a:t>
            </a:r>
            <a:r>
              <a:rPr lang="en-US" b="1" dirty="0" err="1"/>
              <a:t>nonpronominal</a:t>
            </a:r>
            <a:r>
              <a:rPr lang="en-US" b="1" dirty="0"/>
              <a:t>) </a:t>
            </a:r>
          </a:p>
          <a:p>
            <a:pPr lvl="2" eaLnBrk="1" hangingPunct="1"/>
            <a:r>
              <a:rPr lang="en-GB" b="1" dirty="0"/>
              <a:t>(i.e., only 34% are pronouns)</a:t>
            </a:r>
          </a:p>
          <a:p>
            <a:pPr marL="742950" lvl="1" indent="-285750">
              <a:spcBef>
                <a:spcPct val="20000"/>
              </a:spcBef>
              <a:buFontTx/>
              <a:buChar char="–"/>
            </a:pPr>
            <a:r>
              <a:rPr lang="en-US" sz="2400" b="0" dirty="0">
                <a:latin typeface="Comic Sans MS" pitchFamily="66" charset="0"/>
              </a:rPr>
              <a:t>Subject tends to realize the </a:t>
            </a:r>
            <a:r>
              <a:rPr lang="en-US" sz="2400" b="0" dirty="0">
                <a:solidFill>
                  <a:schemeClr val="accent2"/>
                </a:solidFill>
                <a:latin typeface="Comic Sans MS" pitchFamily="66" charset="0"/>
              </a:rPr>
              <a:t>topic</a:t>
            </a:r>
            <a:r>
              <a:rPr lang="en-US" sz="2400" b="0" dirty="0">
                <a:latin typeface="Comic Sans MS" pitchFamily="66" charset="0"/>
              </a:rPr>
              <a:t> of a sentence </a:t>
            </a:r>
          </a:p>
          <a:p>
            <a:pPr marL="742950" lvl="1" indent="-285750">
              <a:spcBef>
                <a:spcPct val="20000"/>
              </a:spcBef>
              <a:buFontTx/>
              <a:buChar char="–"/>
            </a:pPr>
            <a:r>
              <a:rPr lang="en-US" sz="2400" b="0" dirty="0">
                <a:latin typeface="Comic Sans MS" pitchFamily="66" charset="0"/>
              </a:rPr>
              <a:t>Topic is usually </a:t>
            </a:r>
            <a:r>
              <a:rPr lang="en-US" sz="2400" b="0" dirty="0">
                <a:solidFill>
                  <a:schemeClr val="accent2"/>
                </a:solidFill>
                <a:latin typeface="Comic Sans MS" pitchFamily="66" charset="0"/>
              </a:rPr>
              <a:t>old information</a:t>
            </a:r>
            <a:r>
              <a:rPr lang="en-US" sz="2400" b="0" dirty="0">
                <a:latin typeface="Comic Sans MS" pitchFamily="66" charset="0"/>
              </a:rPr>
              <a:t> </a:t>
            </a:r>
          </a:p>
          <a:p>
            <a:pPr marL="742950" lvl="1" indent="-285750">
              <a:spcBef>
                <a:spcPct val="20000"/>
              </a:spcBef>
              <a:buFontTx/>
              <a:buChar char="–"/>
            </a:pPr>
            <a:r>
              <a:rPr lang="en-US" sz="2400" b="0" dirty="0">
                <a:latin typeface="Comic Sans MS" pitchFamily="66" charset="0"/>
              </a:rPr>
              <a:t>Pronouns are usually used to refer to old information </a:t>
            </a:r>
          </a:p>
          <a:p>
            <a:pPr marL="742950" lvl="1" indent="-285750">
              <a:spcBef>
                <a:spcPct val="20000"/>
              </a:spcBef>
              <a:buFontTx/>
              <a:buChar char="–"/>
            </a:pPr>
            <a:r>
              <a:rPr lang="en-US" sz="2400" b="0" dirty="0">
                <a:latin typeface="Comic Sans MS" pitchFamily="66" charset="0"/>
              </a:rPr>
              <a:t>So subject tends to be a pronoun </a:t>
            </a:r>
          </a:p>
          <a:p>
            <a:pPr lvl="2" eaLnBrk="1" hangingPunct="1"/>
            <a:endParaRPr lang="en-GB" b="0" dirty="0"/>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23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eaLnBrk="1" hangingPunct="1"/>
            <a:r>
              <a:rPr lang="en-US" dirty="0"/>
              <a:t>Splitting problems</a:t>
            </a:r>
          </a:p>
          <a:p>
            <a:pPr eaLnBrk="1" hangingPunct="1"/>
            <a:r>
              <a:rPr lang="en-US" dirty="0"/>
              <a:t>-</a:t>
            </a:r>
            <a:r>
              <a:rPr lang="en-US" baseline="0" dirty="0"/>
              <a:t> Increase size of the grammar -&gt; reduces amount of training data  for each rule -&gt; leads to </a:t>
            </a:r>
            <a:r>
              <a:rPr lang="en-US" baseline="0" dirty="0" err="1"/>
              <a:t>overfitting</a:t>
            </a:r>
            <a:r>
              <a:rPr lang="en-US" baseline="0" dirty="0"/>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2" y="4410076"/>
            <a:ext cx="5124657" cy="4176713"/>
          </a:xfrm>
          <a:noFill/>
          <a:ln/>
        </p:spPr>
        <p:txBody>
          <a:bodyPr/>
          <a:lstStyle/>
          <a:p>
            <a:pPr eaLnBrk="1" hangingPunct="1"/>
            <a:r>
              <a:rPr lang="en-IE" dirty="0"/>
              <a:t>The verb </a:t>
            </a:r>
            <a:r>
              <a:rPr lang="en-IE" b="1" dirty="0"/>
              <a:t>send</a:t>
            </a:r>
            <a:r>
              <a:rPr lang="en-IE" dirty="0"/>
              <a:t> subcategorises for a destination, which could be a PP headed by “into”</a:t>
            </a:r>
          </a:p>
          <a:p>
            <a:pPr eaLnBrk="1" hangingPunct="1"/>
            <a:r>
              <a:rPr lang="en-CA" sz="1200" b="0" i="0" kern="1200" dirty="0">
                <a:solidFill>
                  <a:schemeClr val="tx1"/>
                </a:solidFill>
                <a:effectLst/>
                <a:latin typeface="Times New Roman" pitchFamily="18" charset="0"/>
                <a:ea typeface="+mn-ea"/>
                <a:cs typeface="+mn-cs"/>
              </a:rPr>
              <a:t>SBAR stands for Subordinate Clause </a:t>
            </a:r>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0172" y="4410076"/>
            <a:ext cx="5124657" cy="4176713"/>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26</a:t>
            </a:fld>
            <a:endParaRPr lang="en-US"/>
          </a:p>
        </p:txBody>
      </p:sp>
      <p:sp>
        <p:nvSpPr>
          <p:cNvPr id="60419" name="Rectangle 2"/>
          <p:cNvSpPr>
            <a:spLocks noGrp="1" noRot="1" noChangeAspect="1" noChangeArrowheads="1" noTextEdit="1"/>
          </p:cNvSpPr>
          <p:nvPr>
            <p:ph type="sldImg"/>
          </p:nvPr>
        </p:nvSpPr>
        <p:spPr>
          <a:xfrm>
            <a:off x="113982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dirty="0"/>
              <a:t>Each non-terminal is annotated with a single word which is its lexical head</a:t>
            </a:r>
          </a:p>
          <a:p>
            <a:pPr eaLnBrk="1" hangingPunct="1"/>
            <a:r>
              <a:rPr lang="en-US" dirty="0"/>
              <a:t>A CFG with a lot more rules!</a:t>
            </a:r>
          </a:p>
          <a:p>
            <a:pPr eaLnBrk="1" hangingPunct="1">
              <a:lnSpc>
                <a:spcPct val="90000"/>
              </a:lnSpc>
            </a:pPr>
            <a:r>
              <a:rPr lang="en-US" sz="1600" kern="0" dirty="0"/>
              <a:t>We used to have rule r</a:t>
            </a:r>
          </a:p>
          <a:p>
            <a:pPr lvl="1" eaLnBrk="1" hangingPunct="1">
              <a:lnSpc>
                <a:spcPct val="90000"/>
              </a:lnSpc>
            </a:pPr>
            <a:r>
              <a:rPr lang="en-US" sz="1400" kern="0" dirty="0"/>
              <a:t>VP -&gt; V NP PP 		P(</a:t>
            </a:r>
            <a:r>
              <a:rPr lang="en-US" sz="1400" kern="0" dirty="0" err="1"/>
              <a:t>r|VP</a:t>
            </a:r>
            <a:r>
              <a:rPr lang="en-US" sz="1400" kern="0" dirty="0"/>
              <a:t>)</a:t>
            </a:r>
          </a:p>
          <a:p>
            <a:pPr lvl="2" eaLnBrk="1" hangingPunct="1">
              <a:lnSpc>
                <a:spcPct val="90000"/>
              </a:lnSpc>
            </a:pPr>
            <a:r>
              <a:rPr lang="en-US" sz="1400" kern="0" dirty="0"/>
              <a:t>That’s the count of this rule divided by the number of VPs in a treebank</a:t>
            </a:r>
            <a:endParaRPr lang="en-US" sz="1200" kern="0" dirty="0"/>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Most effective:</a:t>
            </a:r>
            <a:r>
              <a:rPr lang="en-CA" baseline="0" dirty="0"/>
              <a:t> </a:t>
            </a:r>
            <a:r>
              <a:rPr lang="en-CA" dirty="0"/>
              <a:t>Combining lexicalized and </a:t>
            </a:r>
            <a:r>
              <a:rPr lang="en-CA" dirty="0" err="1"/>
              <a:t>unlexicalized</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2153215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a:solidFill>
                      <a:schemeClr val="tx1"/>
                    </a:solidFill>
                    <a:latin typeface="Times New Roman" pitchFamily="18" charset="0"/>
                    <a:ea typeface="+mn-ea"/>
                    <a:cs typeface="+mn-cs"/>
                  </a:rPr>
                  <a:t>“</a:t>
                </a: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5750" indent="-285750">
                  <a:spcBef>
                    <a:spcPts val="600"/>
                  </a:spcBef>
                  <a:buFont typeface="Arial" panose="020B0604020202020204" pitchFamily="34" charset="0"/>
                  <a:buChar char="•"/>
                </a:pPr>
                <a:r>
                  <a:rPr lang="en-CA" dirty="0"/>
                  <a:t>We take the set of available labels to be the collection of all non-terminals and unary chains observed in the training data,</a:t>
                </a:r>
              </a:p>
              <a:p>
                <a:pPr marL="285750" indent="-285750">
                  <a:spcBef>
                    <a:spcPts val="600"/>
                  </a:spcBef>
                  <a:buFont typeface="Arial" panose="020B0604020202020204" pitchFamily="34" charset="0"/>
                  <a:buChar char="•"/>
                </a:pPr>
                <a:r>
                  <a:rPr lang="en-CA" dirty="0"/>
                  <a:t>To build up to spans, we first run a bidirectional LSTM over the sequence of word representations for an input sentence</a:t>
                </a:r>
              </a:p>
              <a:p>
                <a:pPr marL="285750" indent="-285750">
                  <a:spcBef>
                    <a:spcPts val="600"/>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5750" indent="-285750">
                  <a:spcBef>
                    <a:spcPts val="600"/>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5750" indent="-285750">
                  <a:spcBef>
                    <a:spcPts val="600"/>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r>
                  <a:rPr lang="en-CA" sz="1200" b="0" i="0" u="none" strike="noStrike" kern="1200" baseline="0" dirty="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29</a:t>
            </a:fld>
            <a:endParaRPr lang="en-US"/>
          </a:p>
        </p:txBody>
      </p:sp>
    </p:spTree>
    <p:extLst>
      <p:ext uri="{BB962C8B-B14F-4D97-AF65-F5344CB8AC3E}">
        <p14:creationId xmlns:p14="http://schemas.microsoft.com/office/powerpoint/2010/main" val="802406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a:t>Probabilistic Context-Free Grammars (PCFG) and Probabilistic Linear Context-Free Rewriting Systems (PLCFRS). In the PCFG model, a non-terminal spans a contiguous sequence of posts. In the PLCFRS model, non-terminals are allowed to span discontinuous segments of posts.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51495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r>
              <a:rPr lang="en-CA" dirty="0"/>
              <a:t>Discourse analysis in RST involves</a:t>
            </a:r>
            <a:r>
              <a:rPr lang="en-CA" baseline="0" dirty="0"/>
              <a:t> two subtasks. 1. breaking the text into EDUs, known as discourse segmentation, 2. linking the EDUs into a labeled hierarchical tree structure, known as discourse parsing.   </a:t>
            </a: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32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2" eaLnBrk="0" hangingPunct="0">
              <a:defRPr sz="2800" b="1">
                <a:solidFill>
                  <a:schemeClr val="tx1"/>
                </a:solidFill>
                <a:latin typeface="Times New Roman" pitchFamily="18" charset="0"/>
              </a:defRPr>
            </a:lvl1pPr>
            <a:lvl2pPr marL="732790" indent="-281843" defTabSz="914422" eaLnBrk="0" hangingPunct="0">
              <a:defRPr sz="2800" b="1">
                <a:solidFill>
                  <a:schemeClr val="tx1"/>
                </a:solidFill>
                <a:latin typeface="Times New Roman" pitchFamily="18" charset="0"/>
              </a:defRPr>
            </a:lvl2pPr>
            <a:lvl3pPr marL="1127369" indent="-225474" defTabSz="914422" eaLnBrk="0" hangingPunct="0">
              <a:defRPr sz="2800" b="1">
                <a:solidFill>
                  <a:schemeClr val="tx1"/>
                </a:solidFill>
                <a:latin typeface="Times New Roman" pitchFamily="18" charset="0"/>
              </a:defRPr>
            </a:lvl3pPr>
            <a:lvl4pPr marL="1578317" indent="-225474" defTabSz="914422" eaLnBrk="0" hangingPunct="0">
              <a:defRPr sz="2800" b="1">
                <a:solidFill>
                  <a:schemeClr val="tx1"/>
                </a:solidFill>
                <a:latin typeface="Times New Roman" pitchFamily="18" charset="0"/>
              </a:defRPr>
            </a:lvl4pPr>
            <a:lvl5pPr marL="2029264" indent="-225474" defTabSz="914422" eaLnBrk="0" hangingPunct="0">
              <a:defRPr sz="2800" b="1">
                <a:solidFill>
                  <a:schemeClr val="tx1"/>
                </a:solidFill>
                <a:latin typeface="Times New Roman" pitchFamily="18" charset="0"/>
              </a:defRPr>
            </a:lvl5pPr>
            <a:lvl6pPr marL="2480211" indent="-225474" defTabSz="914422" eaLnBrk="0" fontAlgn="base" hangingPunct="0">
              <a:spcBef>
                <a:spcPct val="0"/>
              </a:spcBef>
              <a:spcAft>
                <a:spcPct val="0"/>
              </a:spcAft>
              <a:defRPr sz="2800" b="1">
                <a:solidFill>
                  <a:schemeClr val="tx1"/>
                </a:solidFill>
                <a:latin typeface="Times New Roman" pitchFamily="18" charset="0"/>
              </a:defRPr>
            </a:lvl6pPr>
            <a:lvl7pPr marL="2931159" indent="-225474" defTabSz="914422" eaLnBrk="0" fontAlgn="base" hangingPunct="0">
              <a:spcBef>
                <a:spcPct val="0"/>
              </a:spcBef>
              <a:spcAft>
                <a:spcPct val="0"/>
              </a:spcAft>
              <a:defRPr sz="2800" b="1">
                <a:solidFill>
                  <a:schemeClr val="tx1"/>
                </a:solidFill>
                <a:latin typeface="Times New Roman" pitchFamily="18" charset="0"/>
              </a:defRPr>
            </a:lvl7pPr>
            <a:lvl8pPr marL="3382107" indent="-225474" defTabSz="914422" eaLnBrk="0" fontAlgn="base" hangingPunct="0">
              <a:spcBef>
                <a:spcPct val="0"/>
              </a:spcBef>
              <a:spcAft>
                <a:spcPct val="0"/>
              </a:spcAft>
              <a:defRPr sz="2800" b="1">
                <a:solidFill>
                  <a:schemeClr val="tx1"/>
                </a:solidFill>
                <a:latin typeface="Times New Roman" pitchFamily="18" charset="0"/>
              </a:defRPr>
            </a:lvl8pPr>
            <a:lvl9pPr marL="3833054" indent="-225474" defTabSz="914422"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33</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35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Also associate the head tag e.g.,</a:t>
            </a:r>
          </a:p>
          <a:p>
            <a:pPr eaLnBrk="1" hangingPunct="1"/>
            <a:r>
              <a:rPr lang="en-US"/>
              <a:t>NP(sacks,NNS)  where NNS is noun, plural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  attention mechanism</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37</a:t>
            </a:fld>
            <a:endParaRPr lang="en-US"/>
          </a:p>
        </p:txBody>
      </p:sp>
    </p:spTree>
    <p:extLst>
      <p:ext uri="{BB962C8B-B14F-4D97-AF65-F5344CB8AC3E}">
        <p14:creationId xmlns:p14="http://schemas.microsoft.com/office/powerpoint/2010/main" val="1578339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38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lvl="2" eaLnBrk="1" hangingPunct="1"/>
            <a:r>
              <a:rPr lang="en-US" b="1" dirty="0">
                <a:solidFill>
                  <a:schemeClr val="accent2"/>
                </a:solidFill>
              </a:rPr>
              <a:t>91% of subjects</a:t>
            </a:r>
            <a:r>
              <a:rPr lang="en-US" b="1" dirty="0"/>
              <a:t> in declarative sentences are </a:t>
            </a:r>
            <a:r>
              <a:rPr lang="en-US" b="1" dirty="0">
                <a:solidFill>
                  <a:schemeClr val="accent2"/>
                </a:solidFill>
              </a:rPr>
              <a:t>pronouns</a:t>
            </a:r>
            <a:r>
              <a:rPr lang="en-US" b="1" dirty="0"/>
              <a:t> </a:t>
            </a:r>
          </a:p>
          <a:p>
            <a:pPr lvl="2" eaLnBrk="1" hangingPunct="1"/>
            <a:r>
              <a:rPr lang="en-US" b="1" dirty="0"/>
              <a:t>66% of direct objects are lexical (</a:t>
            </a:r>
            <a:r>
              <a:rPr lang="en-US" b="1" dirty="0" err="1"/>
              <a:t>nonpronominal</a:t>
            </a:r>
            <a:r>
              <a:rPr lang="en-US" b="1" dirty="0"/>
              <a:t>) </a:t>
            </a:r>
          </a:p>
          <a:p>
            <a:pPr lvl="2" eaLnBrk="1" hangingPunct="1"/>
            <a:r>
              <a:rPr lang="en-GB" b="1" dirty="0"/>
              <a:t>(i.e., only 34% are pronouns)</a:t>
            </a:r>
          </a:p>
          <a:p>
            <a:pPr marL="737081" lvl="1" indent="-283493">
              <a:spcBef>
                <a:spcPct val="20000"/>
              </a:spcBef>
              <a:buFontTx/>
              <a:buChar char="–"/>
            </a:pPr>
            <a:r>
              <a:rPr lang="en-US" sz="2400" dirty="0">
                <a:latin typeface="Comic Sans MS" pitchFamily="66" charset="0"/>
              </a:rPr>
              <a:t>Subject tends to realize the </a:t>
            </a:r>
            <a:r>
              <a:rPr lang="en-US" sz="2400" dirty="0">
                <a:solidFill>
                  <a:schemeClr val="accent2"/>
                </a:solidFill>
                <a:latin typeface="Comic Sans MS" pitchFamily="66" charset="0"/>
              </a:rPr>
              <a:t>topic</a:t>
            </a:r>
            <a:r>
              <a:rPr lang="en-US" sz="2400" dirty="0">
                <a:latin typeface="Comic Sans MS" pitchFamily="66" charset="0"/>
              </a:rPr>
              <a:t> of a sentence </a:t>
            </a:r>
          </a:p>
          <a:p>
            <a:pPr marL="737081" lvl="1" indent="-283493">
              <a:spcBef>
                <a:spcPct val="20000"/>
              </a:spcBef>
              <a:buFontTx/>
              <a:buChar char="–"/>
            </a:pPr>
            <a:r>
              <a:rPr lang="en-US" sz="2400" dirty="0">
                <a:latin typeface="Comic Sans MS" pitchFamily="66" charset="0"/>
              </a:rPr>
              <a:t>Topic is usually </a:t>
            </a:r>
            <a:r>
              <a:rPr lang="en-US" sz="2400" dirty="0">
                <a:solidFill>
                  <a:schemeClr val="accent2"/>
                </a:solidFill>
                <a:latin typeface="Comic Sans MS" pitchFamily="66" charset="0"/>
              </a:rPr>
              <a:t>old information</a:t>
            </a:r>
            <a:r>
              <a:rPr lang="en-US" sz="2400" dirty="0">
                <a:latin typeface="Comic Sans MS" pitchFamily="66" charset="0"/>
              </a:rPr>
              <a:t> </a:t>
            </a:r>
          </a:p>
          <a:p>
            <a:pPr marL="737081" lvl="1" indent="-283493">
              <a:spcBef>
                <a:spcPct val="20000"/>
              </a:spcBef>
              <a:buFontTx/>
              <a:buChar char="–"/>
            </a:pPr>
            <a:r>
              <a:rPr lang="en-US" sz="2400" dirty="0">
                <a:latin typeface="Comic Sans MS" pitchFamily="66" charset="0"/>
              </a:rPr>
              <a:t>Pronouns are usually used to refer to old information </a:t>
            </a:r>
          </a:p>
          <a:p>
            <a:pPr marL="737081" lvl="1" indent="-283493">
              <a:spcBef>
                <a:spcPct val="20000"/>
              </a:spcBef>
              <a:buFontTx/>
              <a:buChar char="–"/>
            </a:pPr>
            <a:r>
              <a:rPr lang="en-US" sz="2400" dirty="0">
                <a:latin typeface="Comic Sans MS" pitchFamily="66" charset="0"/>
              </a:rPr>
              <a:t>So subject tends to be a pronoun </a:t>
            </a:r>
          </a:p>
          <a:p>
            <a:pPr lvl="2" eaLnBrk="1" hangingPunct="1"/>
            <a:endParaRPr lang="en-GB" b="0" dirty="0"/>
          </a:p>
          <a:p>
            <a:pPr eaLnBrk="1" hangingPunct="1"/>
            <a:endParaRPr lang="en-US" dirty="0"/>
          </a:p>
        </p:txBody>
      </p:sp>
    </p:spTree>
    <p:extLst>
      <p:ext uri="{BB962C8B-B14F-4D97-AF65-F5344CB8AC3E}">
        <p14:creationId xmlns:p14="http://schemas.microsoft.com/office/powerpoint/2010/main" val="3991549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40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eaLnBrk="1" hangingPunct="1"/>
            <a:r>
              <a:rPr lang="en-US" dirty="0"/>
              <a:t>Splitting problems</a:t>
            </a:r>
          </a:p>
          <a:p>
            <a:pPr eaLnBrk="1" hangingPunct="1"/>
            <a:r>
              <a:rPr lang="en-US" dirty="0"/>
              <a:t>-</a:t>
            </a:r>
            <a:r>
              <a:rPr lang="en-US" baseline="0" dirty="0"/>
              <a:t> Increase size of the grammar -&gt; reduces amount of training data  for each rule -&gt; leads to </a:t>
            </a:r>
            <a:r>
              <a:rPr lang="en-US" baseline="0" dirty="0" err="1"/>
              <a:t>overfitting</a:t>
            </a:r>
            <a:r>
              <a:rPr lang="en-US" baseline="0" dirty="0"/>
              <a:t> </a:t>
            </a:r>
            <a:endParaRPr lang="en-US" dirty="0"/>
          </a:p>
        </p:txBody>
      </p:sp>
    </p:spTree>
    <p:extLst>
      <p:ext uri="{BB962C8B-B14F-4D97-AF65-F5344CB8AC3E}">
        <p14:creationId xmlns:p14="http://schemas.microsoft.com/office/powerpoint/2010/main" val="2107334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41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23407" y="4379911"/>
            <a:ext cx="5087387" cy="4148145"/>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extLst>
      <p:ext uri="{BB962C8B-B14F-4D97-AF65-F5344CB8AC3E}">
        <p14:creationId xmlns:p14="http://schemas.microsoft.com/office/powerpoint/2010/main" val="3247852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42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23407" y="4379911"/>
            <a:ext cx="5087387" cy="4148145"/>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extLst>
      <p:ext uri="{BB962C8B-B14F-4D97-AF65-F5344CB8AC3E}">
        <p14:creationId xmlns:p14="http://schemas.microsoft.com/office/powerpoint/2010/main" val="2733195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E2D5A95-50B2-4724-B700-04C46042944E}" type="slidenum">
              <a:rPr lang="en-US" smtClean="0"/>
              <a:pPr/>
              <a:t>43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No only the key ones</a:t>
            </a:r>
          </a:p>
        </p:txBody>
      </p:sp>
    </p:spTree>
    <p:extLst>
      <p:ext uri="{BB962C8B-B14F-4D97-AF65-F5344CB8AC3E}">
        <p14:creationId xmlns:p14="http://schemas.microsoft.com/office/powerpoint/2010/main" val="171976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E2D5A95-50B2-4724-B700-04C46042944E}" type="slidenum">
              <a:rPr lang="en-US" smtClean="0"/>
              <a:pPr/>
              <a:t>44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No only the key ones</a:t>
            </a:r>
          </a:p>
        </p:txBody>
      </p:sp>
    </p:spTree>
    <p:extLst>
      <p:ext uri="{BB962C8B-B14F-4D97-AF65-F5344CB8AC3E}">
        <p14:creationId xmlns:p14="http://schemas.microsoft.com/office/powerpoint/2010/main" val="3704625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153530-8F4E-4380-8C1E-C8D50D6AF791}" type="slidenum">
              <a:rPr lang="en-US" smtClean="0"/>
              <a:pPr/>
              <a:t>45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(but for other phrases can be more complicated and somewhat controversial)</a:t>
            </a:r>
          </a:p>
          <a:p>
            <a:pPr eaLnBrk="1" hangingPunct="1"/>
            <a:r>
              <a:rPr lang="en-US"/>
              <a:t>Should the complementizer TO  or the verb be the head of an infinite VP?</a:t>
            </a:r>
          </a:p>
          <a:p>
            <a:pPr eaLnBrk="1" hangingPunct="1"/>
            <a:r>
              <a:rPr lang="en-US"/>
              <a:t>Most linguistic theories of syntax of syntax generally include a component that defines heads.</a:t>
            </a:r>
          </a:p>
          <a:p>
            <a:pPr eaLnBrk="1" hangingPunct="1"/>
            <a:endParaRPr lang="en-US"/>
          </a:p>
        </p:txBody>
      </p:sp>
    </p:spTree>
    <p:extLst>
      <p:ext uri="{BB962C8B-B14F-4D97-AF65-F5344CB8AC3E}">
        <p14:creationId xmlns:p14="http://schemas.microsoft.com/office/powerpoint/2010/main" val="81429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68C034-E0A6-44FE-81A1-F9D708623B40}" type="slidenum">
              <a:rPr lang="en-US" smtClean="0"/>
              <a:pPr/>
              <a:t>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The probability of a derivation (tree) is just the product of the probabilities of the rules in the derivation.</a:t>
            </a:r>
          </a:p>
          <a:p>
            <a:pPr eaLnBrk="1" hangingPunct="1"/>
            <a:r>
              <a:rPr lang="en-US"/>
              <a:t>Product because rule applications are independent (because CFG)</a:t>
            </a:r>
          </a:p>
          <a:p>
            <a:pPr eaLnBrk="1" hangingPunct="1"/>
            <a:endParaRPr lang="en-US"/>
          </a:p>
          <a:p>
            <a:pPr eaLnBrk="1" hangingPunct="1"/>
            <a:r>
              <a:rPr lang="en-US"/>
              <a:t>integrate them with n-grams</a:t>
            </a:r>
          </a:p>
          <a:p>
            <a:pPr eaLnBrk="1" hangingPunct="1"/>
            <a:endParaRPr lang="en-US"/>
          </a:p>
          <a:p>
            <a:pPr eaLnBrk="1" hangingPunct="1"/>
            <a:r>
              <a:rPr lang="en-US"/>
              <a:t>The probability of a word sequence (sentence) is the probability of its tree in the unambiguous case.</a:t>
            </a:r>
          </a:p>
          <a:p>
            <a:pPr eaLnBrk="1" hangingPunct="1"/>
            <a:r>
              <a:rPr lang="en-US"/>
              <a:t>It’s the sum of the probabilities of the trees in the ambiguous case.</a:t>
            </a:r>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21351"/>
            <a:fld id="{0970909E-5CD3-46D7-AC68-EB5AAC8A8122}" type="slidenum">
              <a:rPr lang="en-US" smtClean="0"/>
              <a:pPr defTabSz="921351"/>
              <a:t>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t>For each phrase type Simple set of hand-written rules to find the head of such a phrase. </a:t>
            </a:r>
          </a:p>
          <a:p>
            <a:pPr eaLnBrk="1" hangingPunct="1"/>
            <a:r>
              <a:rPr lang="en-US"/>
              <a:t>This rules are often called head percolation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659F22-82C1-4D37-B222-169A16EB0955}" type="slidenum">
              <a:rPr lang="en-US" smtClean="0"/>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buFontTx/>
              <a:buChar char="•"/>
            </a:pPr>
            <a:r>
              <a:rPr lang="en-US"/>
              <a:t>We can create a PCFG automatically by exploiting manually parsed text corpora, such as the Penn Treebank. We can read off them grammar found in the treebank.</a:t>
            </a:r>
          </a:p>
          <a:p>
            <a:pPr eaLnBrk="1" hangingPunct="1">
              <a:lnSpc>
                <a:spcPct val="90000"/>
              </a:lnSpc>
              <a:buFontTx/>
              <a:buChar char="•"/>
            </a:pPr>
            <a:r>
              <a:rPr lang="en-US">
                <a:solidFill>
                  <a:schemeClr val="accent2"/>
                </a:solidFill>
              </a:rPr>
              <a:t>Probabilities:</a:t>
            </a:r>
            <a:r>
              <a:rPr lang="en-US"/>
              <a:t> can be assigned by counting how often each item is found in the treebank</a:t>
            </a:r>
          </a:p>
          <a:p>
            <a:pPr eaLnBrk="1" hangingPunct="1">
              <a:lnSpc>
                <a:spcPct val="90000"/>
              </a:lnSpc>
            </a:pPr>
            <a:r>
              <a:rPr lang="en-US"/>
              <a:t>	Ex: if the </a:t>
            </a:r>
            <a:r>
              <a:rPr lang="en-US" i="1"/>
              <a:t>NP -&gt; ART ADJ NOUN</a:t>
            </a:r>
            <a:r>
              <a:rPr lang="en-US"/>
              <a:t> rule is used 50 times and all NP rules are used 5000 times, then the rule’s probability is 50/5000 = .01</a:t>
            </a:r>
          </a:p>
          <a:p>
            <a:pPr eaLnBrk="1" hangingPunct="1">
              <a:lnSpc>
                <a:spcPct val="90000"/>
              </a:lnSpc>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8</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D830C89-758C-4424-BDDB-15E424987010}" type="slidenum">
              <a:rPr lang="en-US" smtClean="0"/>
              <a:pPr/>
              <a:t>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CA"/>
              <a:t>We will look at a solution to a restricted version of the general problem of finding all</a:t>
            </a:r>
          </a:p>
          <a:p>
            <a:pPr eaLnBrk="1" hangingPunct="1"/>
            <a:r>
              <a:rPr lang="en-CA"/>
              <a:t> possible parses of a sentence and their corresponding probabilities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160B076-C332-406B-8CB1-93D6880A8BAF}" type="datetime1">
              <a:rPr lang="en-US" smtClean="0"/>
              <a:t>11/13/2019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A64D05F-CC3F-4F79-B30E-6F8E5B9C4BB7}" type="datetime1">
              <a:rPr lang="en-US" smtClean="0"/>
              <a:t>11/13/2019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9FF2AA-2145-4097-82B9-4CC6473EEB59}" type="datetime1">
              <a:rPr lang="en-US" smtClean="0"/>
              <a:t>11/13/2019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E4EC0F7-B167-47FE-BEAF-FD04C8D93EF8}" type="datetime1">
              <a:rPr lang="en-US" smtClean="0"/>
              <a:t>11/13/2019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8D6907B6-7F21-429A-B734-A4FB024F7E53}" type="datetime1">
              <a:rPr lang="en-US" smtClean="0"/>
              <a:t>11/13/2019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pPr>
                <a:defRPr/>
              </a:pPr>
              <a:t>‹#›</a:t>
            </a:fld>
            <a:endParaRPr lang="en-US"/>
          </a:p>
        </p:txBody>
      </p:sp>
    </p:spTree>
    <p:extLst>
      <p:ext uri="{BB962C8B-B14F-4D97-AF65-F5344CB8AC3E}">
        <p14:creationId xmlns:p14="http://schemas.microsoft.com/office/powerpoint/2010/main" val="314659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a:t>Click to edit Master title style</a:t>
            </a:r>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3A08A67-DE95-4AAF-9453-70801A23F687}" type="datetime1">
              <a:rPr lang="en-US" smtClean="0">
                <a:solidFill>
                  <a:srgbClr val="000000"/>
                </a:solidFill>
              </a:rPr>
              <a:t>11/13/2019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142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2FDF0F9-67E8-4946-A3CF-29C1F895CD99}" type="datetime1">
              <a:rPr lang="en-US" smtClean="0">
                <a:solidFill>
                  <a:srgbClr val="000000"/>
                </a:solidFill>
              </a:rPr>
              <a:t>11/13/2019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797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329C85-E190-460E-86F7-4C93E04B7518}" type="datetime1">
              <a:rPr lang="en-US" smtClean="0">
                <a:solidFill>
                  <a:srgbClr val="000000"/>
                </a:solidFill>
              </a:rPr>
              <a:t>11/13/2019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009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89" y="1599640"/>
            <a:ext cx="4045238" cy="452717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640"/>
            <a:ext cx="4045239" cy="452717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8B4072D-0914-4111-B9EC-87343EBF7BE5}" type="datetime1">
              <a:rPr lang="en-US" smtClean="0">
                <a:solidFill>
                  <a:srgbClr val="000000"/>
                </a:solidFill>
              </a:rPr>
              <a:t>11/13/2019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838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D1B4FB5-FC70-488B-81E3-3D2A44AE848A}" type="datetime1">
              <a:rPr lang="en-US" smtClean="0">
                <a:solidFill>
                  <a:srgbClr val="000000"/>
                </a:solidFill>
              </a:rPr>
              <a:t>11/13/2019</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293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5B0E2E3-CE91-476B-9C35-A211510F0D1E}" type="datetime1">
              <a:rPr lang="en-US" smtClean="0">
                <a:solidFill>
                  <a:srgbClr val="000000"/>
                </a:solidFill>
              </a:rPr>
              <a:t>11/13/2019</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8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667690-5196-43D5-8B4D-B7B16A39807C}" type="datetime1">
              <a:rPr lang="en-US" smtClean="0"/>
              <a:t>11/13/2019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37F947-DD15-477A-952A-6ECD5CE77718}" type="datetime1">
              <a:rPr lang="en-US" smtClean="0">
                <a:solidFill>
                  <a:srgbClr val="000000"/>
                </a:solidFill>
              </a:rPr>
              <a:t>11/13/2019</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142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9BF31B-C4F5-45D2-A561-2F6380564AF7}" type="datetime1">
              <a:rPr lang="en-US" smtClean="0">
                <a:solidFill>
                  <a:srgbClr val="000000"/>
                </a:solidFill>
              </a:rPr>
              <a:t>11/13/2019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441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dirty="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0B972B-611F-47F7-ABC4-B91BFBCFD33A}" type="datetime1">
              <a:rPr lang="en-US" smtClean="0">
                <a:solidFill>
                  <a:srgbClr val="000000"/>
                </a:solidFill>
              </a:rPr>
              <a:t>11/13/2019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9795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8747A2-0078-4193-B4BE-6A63E9D3DE80}" type="datetime1">
              <a:rPr lang="en-US" smtClean="0">
                <a:solidFill>
                  <a:srgbClr val="000000"/>
                </a:solidFill>
              </a:rPr>
              <a:t>11/13/2019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980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4545"/>
            <a:ext cx="2056535" cy="5852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489" y="274545"/>
            <a:ext cx="6033943" cy="5852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32FB08F-5E10-4F05-A920-D69317F96A81}" type="datetime1">
              <a:rPr lang="en-US" smtClean="0">
                <a:solidFill>
                  <a:srgbClr val="000000"/>
                </a:solidFill>
              </a:rPr>
              <a:t>11/13/2019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620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p>
            <a:r>
              <a:rPr lang="en-US"/>
              <a:t>Click to edit Master title style</a:t>
            </a:r>
          </a:p>
        </p:txBody>
      </p:sp>
      <p:sp>
        <p:nvSpPr>
          <p:cNvPr id="3" name="Text Placeholder 2"/>
          <p:cNvSpPr>
            <a:spLocks noGrp="1"/>
          </p:cNvSpPr>
          <p:nvPr>
            <p:ph type="body" sz="half" idx="1"/>
          </p:nvPr>
        </p:nvSpPr>
        <p:spPr>
          <a:xfrm>
            <a:off x="457489" y="1599640"/>
            <a:ext cx="4045238"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640"/>
            <a:ext cx="4045239" cy="452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08B444B-DD4C-4CE5-BE78-D6C1E6804643}" type="datetime1">
              <a:rPr lang="en-US" smtClean="0">
                <a:solidFill>
                  <a:srgbClr val="000000"/>
                </a:solidFill>
              </a:rPr>
              <a:t>11/13/2019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27</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009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57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 name="Google Shape;11;p2"/>
          <p:cNvSpPr txBox="1">
            <a:spLocks noGrp="1"/>
          </p:cNvSpPr>
          <p:nvPr>
            <p:ph type="ctrTitle"/>
          </p:nvPr>
        </p:nvSpPr>
        <p:spPr>
          <a:xfrm>
            <a:off x="311700" y="522867"/>
            <a:ext cx="8520600" cy="358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5187200"/>
            <a:ext cx="8520600" cy="9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3049975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1070000"/>
            <a:ext cx="3538500" cy="47180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229822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554527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638233"/>
            <a:ext cx="3999900" cy="445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638233"/>
            <a:ext cx="3999900" cy="445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3397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5011133-31FB-46F3-A51B-E5CFB4AA9C56}" type="datetime1">
              <a:rPr lang="en-US" smtClean="0"/>
              <a:t>11/13/2019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412467"/>
            <a:ext cx="8537700" cy="9976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4157991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1066288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701800"/>
            <a:ext cx="56187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2103975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cxnSp>
        <p:nvCxnSpPr>
          <p:cNvPr id="38" name="Google Shape;38;p9"/>
          <p:cNvCxnSpPr/>
          <p:nvPr/>
        </p:nvCxnSpPr>
        <p:spPr>
          <a:xfrm>
            <a:off x="5029675" y="59940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441867"/>
            <a:ext cx="4045200" cy="2280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3793631"/>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2767863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5640767"/>
            <a:ext cx="5998800" cy="798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3049941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653700"/>
            <a:ext cx="8520600" cy="2642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44061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647858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229193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45F305-43DF-4FC3-8795-A653E3A99141}" type="datetime1">
              <a:rPr lang="en-US" smtClean="0"/>
              <a:t>11/13/2019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D262864-7CF7-4CAF-8088-548BF0B3C877}" type="datetime1">
              <a:rPr lang="en-US" smtClean="0"/>
              <a:t>11/13/2019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BB83367-296D-4BF7-94A8-23D0D6A4733C}" type="datetime1">
              <a:rPr lang="en-US" smtClean="0"/>
              <a:t>11/13/2019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B644FA-3871-4766-B76E-78BA54148483}" type="datetime1">
              <a:rPr lang="en-US" smtClean="0"/>
              <a:t>11/13/2019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76C08E-F303-4696-857A-A8FAF6BEA858}" type="datetime1">
              <a:rPr lang="en-US" smtClean="0"/>
              <a:t>11/13/2019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494FB2-555D-4317-BB81-CDA49EF74122}" type="datetime1">
              <a:rPr lang="en-US" smtClean="0"/>
              <a:t>11/13/2019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27</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6FB3AADA-686A-48AD-B16D-748153CE2A1E}" type="datetime1">
              <a:rPr lang="en-US" smtClean="0"/>
              <a:t>11/13/2019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27</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489" y="274544"/>
            <a:ext cx="8229023" cy="1143000"/>
          </a:xfrm>
          <a:prstGeom prst="rect">
            <a:avLst/>
          </a:prstGeom>
          <a:noFill/>
          <a:ln w="9525">
            <a:noFill/>
            <a:miter lim="800000"/>
            <a:headEnd/>
            <a:tailEnd/>
          </a:ln>
        </p:spPr>
        <p:txBody>
          <a:bodyPr vert="horz" wrap="square" lIns="82048" tIns="41025" rIns="82048" bIns="41025"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489" y="1599640"/>
            <a:ext cx="8229023" cy="4527176"/>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3972" name="Rectangle 4"/>
          <p:cNvSpPr>
            <a:spLocks noGrp="1" noChangeArrowheads="1"/>
          </p:cNvSpPr>
          <p:nvPr>
            <p:ph type="dt" sz="half" idx="2"/>
          </p:nvPr>
        </p:nvSpPr>
        <p:spPr bwMode="auto">
          <a:xfrm>
            <a:off x="415637" y="6381750"/>
            <a:ext cx="2133023" cy="476250"/>
          </a:xfrm>
          <a:prstGeom prst="rect">
            <a:avLst/>
          </a:prstGeom>
          <a:noFill/>
          <a:ln w="9525">
            <a:noFill/>
            <a:miter lim="800000"/>
            <a:headEnd/>
            <a:tailEnd/>
          </a:ln>
          <a:effectLst/>
        </p:spPr>
        <p:txBody>
          <a:bodyPr vert="horz" wrap="square" lIns="82048" tIns="41025" rIns="82048" bIns="41025" numCol="1" anchor="t" anchorCtr="0" compatLnSpc="1">
            <a:prstTxWarp prst="textNoShape">
              <a:avLst/>
            </a:prstTxWarp>
          </a:bodyPr>
          <a:lstStyle>
            <a:lvl1pPr>
              <a:defRPr sz="1300">
                <a:solidFill>
                  <a:schemeClr val="tx1"/>
                </a:solidFill>
                <a:latin typeface="+mn-lt"/>
              </a:defRPr>
            </a:lvl1pPr>
          </a:lstStyle>
          <a:p>
            <a:pPr eaLnBrk="0" hangingPunct="0">
              <a:defRPr/>
            </a:pPr>
            <a:fld id="{7759DEB3-1115-4D40-B55D-728002FC0893}" type="datetime1">
              <a:rPr lang="en-US" smtClean="0">
                <a:solidFill>
                  <a:srgbClr val="000000"/>
                </a:solidFill>
              </a:rPr>
              <a:t>11/13/2019</a:t>
            </a:fld>
            <a:endParaRPr lang="en-US" dirty="0">
              <a:solidFill>
                <a:srgbClr val="000000"/>
              </a:solidFill>
            </a:endParaRPr>
          </a:p>
        </p:txBody>
      </p:sp>
      <p:sp>
        <p:nvSpPr>
          <p:cNvPr id="83973" name="Rectangle 5"/>
          <p:cNvSpPr>
            <a:spLocks noGrp="1" noChangeArrowheads="1"/>
          </p:cNvSpPr>
          <p:nvPr>
            <p:ph type="ftr" sz="quarter" idx="3"/>
          </p:nvPr>
        </p:nvSpPr>
        <p:spPr bwMode="auto">
          <a:xfrm>
            <a:off x="3117273" y="6381750"/>
            <a:ext cx="2895023" cy="476250"/>
          </a:xfrm>
          <a:prstGeom prst="rect">
            <a:avLst/>
          </a:prstGeom>
          <a:noFill/>
          <a:ln w="9525">
            <a:noFill/>
            <a:miter lim="800000"/>
            <a:headEnd/>
            <a:tailEnd/>
          </a:ln>
          <a:effectLst/>
        </p:spPr>
        <p:txBody>
          <a:bodyPr vert="horz" wrap="square" lIns="82048" tIns="41025" rIns="82048" bIns="41025" numCol="1" anchor="t" anchorCtr="0" compatLnSpc="1">
            <a:prstTxWarp prst="textNoShape">
              <a:avLst/>
            </a:prstTxWarp>
          </a:bodyPr>
          <a:lstStyle>
            <a:lvl1pPr algn="ctr">
              <a:defRPr sz="1300">
                <a:solidFill>
                  <a:schemeClr val="tx1"/>
                </a:solidFill>
                <a:latin typeface="+mn-lt"/>
              </a:defRPr>
            </a:lvl1pPr>
          </a:lstStyle>
          <a:p>
            <a:pPr eaLnBrk="0" hangingPunct="0">
              <a:defRPr/>
            </a:pPr>
            <a:r>
              <a:rPr lang="en-US">
                <a:solidFill>
                  <a:srgbClr val="000000"/>
                </a:solidFill>
              </a:rPr>
              <a:t>CPSC 422, Lecture 27</a:t>
            </a:r>
            <a:endParaRPr lang="en-US" dirty="0">
              <a:solidFill>
                <a:srgbClr val="000000"/>
              </a:solidFill>
            </a:endParaRPr>
          </a:p>
        </p:txBody>
      </p:sp>
      <p:sp>
        <p:nvSpPr>
          <p:cNvPr id="83974" name="Rectangle 6"/>
          <p:cNvSpPr>
            <a:spLocks noGrp="1" noChangeArrowheads="1"/>
          </p:cNvSpPr>
          <p:nvPr>
            <p:ph type="sldNum" sz="quarter" idx="4"/>
          </p:nvPr>
        </p:nvSpPr>
        <p:spPr bwMode="auto">
          <a:xfrm>
            <a:off x="6580909" y="6381750"/>
            <a:ext cx="2133023" cy="476250"/>
          </a:xfrm>
          <a:prstGeom prst="rect">
            <a:avLst/>
          </a:prstGeom>
          <a:noFill/>
          <a:ln w="9525">
            <a:noFill/>
            <a:miter lim="800000"/>
            <a:headEnd/>
            <a:tailEnd/>
          </a:ln>
          <a:effectLst/>
        </p:spPr>
        <p:txBody>
          <a:bodyPr vert="horz" wrap="square" lIns="82048" tIns="41025" rIns="82048" bIns="41025" numCol="1" anchor="t" anchorCtr="0" compatLnSpc="1">
            <a:prstTxWarp prst="textNoShape">
              <a:avLst/>
            </a:prstTxWarp>
          </a:bodyPr>
          <a:lstStyle>
            <a:lvl1pPr algn="r">
              <a:defRPr sz="1300">
                <a:solidFill>
                  <a:schemeClr val="tx1"/>
                </a:solidFill>
                <a:latin typeface="+mn-lt"/>
              </a:defRPr>
            </a:lvl1pPr>
          </a:lstStyle>
          <a:p>
            <a:pPr eaLnBrk="0" hangingPunct="0">
              <a:defRPr/>
            </a:pPr>
            <a:fld id="{3EFDBC4F-DC93-4314-88A8-05E9B03F0C40}" type="slidenum">
              <a:rPr lang="en-US">
                <a:solidFill>
                  <a:srgbClr val="000000"/>
                </a:solidFill>
              </a:rPr>
              <a:pPr eaLnBrk="0" hangingPunct="0">
                <a:defRPr/>
              </a:pPr>
              <a:t>‹#›</a:t>
            </a:fld>
            <a:endParaRPr lang="en-US" dirty="0">
              <a:solidFill>
                <a:srgbClr val="000000"/>
              </a:solidFill>
            </a:endParaRPr>
          </a:p>
        </p:txBody>
      </p:sp>
    </p:spTree>
    <p:extLst>
      <p:ext uri="{BB962C8B-B14F-4D97-AF65-F5344CB8AC3E}">
        <p14:creationId xmlns:p14="http://schemas.microsoft.com/office/powerpoint/2010/main" val="39593964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10291" algn="ctr" rtl="0" fontAlgn="base">
        <a:spcBef>
          <a:spcPct val="0"/>
        </a:spcBef>
        <a:spcAft>
          <a:spcPct val="0"/>
        </a:spcAft>
        <a:defRPr sz="3900">
          <a:solidFill>
            <a:schemeClr val="tx2"/>
          </a:solidFill>
          <a:latin typeface="Arial" charset="0"/>
        </a:defRPr>
      </a:lvl6pPr>
      <a:lvl7pPr marL="820583" algn="ctr" rtl="0" fontAlgn="base">
        <a:spcBef>
          <a:spcPct val="0"/>
        </a:spcBef>
        <a:spcAft>
          <a:spcPct val="0"/>
        </a:spcAft>
        <a:defRPr sz="3900">
          <a:solidFill>
            <a:schemeClr val="tx2"/>
          </a:solidFill>
          <a:latin typeface="Arial" charset="0"/>
        </a:defRPr>
      </a:lvl7pPr>
      <a:lvl8pPr marL="1230874" algn="ctr" rtl="0" fontAlgn="base">
        <a:spcBef>
          <a:spcPct val="0"/>
        </a:spcBef>
        <a:spcAft>
          <a:spcPct val="0"/>
        </a:spcAft>
        <a:defRPr sz="3900">
          <a:solidFill>
            <a:schemeClr val="tx2"/>
          </a:solidFill>
          <a:latin typeface="Arial" charset="0"/>
        </a:defRPr>
      </a:lvl8pPr>
      <a:lvl9pPr marL="1641165" algn="ctr" rtl="0" fontAlgn="base">
        <a:spcBef>
          <a:spcPct val="0"/>
        </a:spcBef>
        <a:spcAft>
          <a:spcPct val="0"/>
        </a:spcAft>
        <a:defRPr sz="3900">
          <a:solidFill>
            <a:schemeClr val="tx2"/>
          </a:solidFill>
          <a:latin typeface="Arial" charset="0"/>
        </a:defRPr>
      </a:lvl9pPr>
    </p:titleStyle>
    <p:bodyStyle>
      <a:lvl1pPr marL="307718" indent="-307718" algn="l" rtl="0" eaLnBrk="0" fontAlgn="base" hangingPunct="0">
        <a:spcBef>
          <a:spcPct val="20000"/>
        </a:spcBef>
        <a:spcAft>
          <a:spcPct val="0"/>
        </a:spcAft>
        <a:buChar char="•"/>
        <a:defRPr sz="2900">
          <a:solidFill>
            <a:schemeClr val="tx1"/>
          </a:solidFill>
          <a:latin typeface="+mn-lt"/>
          <a:ea typeface="+mn-ea"/>
          <a:cs typeface="+mn-cs"/>
        </a:defRPr>
      </a:lvl1pPr>
      <a:lvl2pPr marL="666723" indent="-257857" algn="l" rtl="0" eaLnBrk="0" fontAlgn="base" hangingPunct="0">
        <a:spcBef>
          <a:spcPct val="20000"/>
        </a:spcBef>
        <a:spcAft>
          <a:spcPct val="0"/>
        </a:spcAft>
        <a:buChar char="–"/>
        <a:defRPr sz="2500">
          <a:solidFill>
            <a:schemeClr val="tx1"/>
          </a:solidFill>
          <a:latin typeface="+mn-lt"/>
        </a:defRPr>
      </a:lvl2pPr>
      <a:lvl3pPr marL="1025728" indent="-205146" algn="l" rtl="0" eaLnBrk="0" fontAlgn="base" hangingPunct="0">
        <a:spcBef>
          <a:spcPct val="20000"/>
        </a:spcBef>
        <a:spcAft>
          <a:spcPct val="0"/>
        </a:spcAft>
        <a:buChar char="•"/>
        <a:defRPr sz="2200">
          <a:solidFill>
            <a:schemeClr val="tx1"/>
          </a:solidFill>
          <a:latin typeface="+mn-lt"/>
        </a:defRPr>
      </a:lvl3pPr>
      <a:lvl4pPr marL="1436019" indent="-205146" algn="l" rtl="0" eaLnBrk="0" fontAlgn="base" hangingPunct="0">
        <a:spcBef>
          <a:spcPct val="20000"/>
        </a:spcBef>
        <a:spcAft>
          <a:spcPct val="0"/>
        </a:spcAft>
        <a:buChar char="–"/>
        <a:defRPr sz="1800">
          <a:solidFill>
            <a:schemeClr val="tx1"/>
          </a:solidFill>
          <a:latin typeface="+mn-lt"/>
        </a:defRPr>
      </a:lvl4pPr>
      <a:lvl5pPr marL="1846311" indent="-205146" algn="l" rtl="0" eaLnBrk="0" fontAlgn="base" hangingPunct="0">
        <a:spcBef>
          <a:spcPct val="20000"/>
        </a:spcBef>
        <a:spcAft>
          <a:spcPct val="0"/>
        </a:spcAft>
        <a:buChar char="»"/>
        <a:defRPr sz="1800">
          <a:solidFill>
            <a:schemeClr val="tx1"/>
          </a:solidFill>
          <a:latin typeface="+mn-lt"/>
        </a:defRPr>
      </a:lvl5pPr>
      <a:lvl6pPr marL="2256602" indent="-205146" algn="l" rtl="0" fontAlgn="base">
        <a:spcBef>
          <a:spcPct val="20000"/>
        </a:spcBef>
        <a:spcAft>
          <a:spcPct val="0"/>
        </a:spcAft>
        <a:buChar char="»"/>
        <a:defRPr sz="1800">
          <a:solidFill>
            <a:schemeClr val="tx1"/>
          </a:solidFill>
          <a:latin typeface="+mn-lt"/>
        </a:defRPr>
      </a:lvl6pPr>
      <a:lvl7pPr marL="2666893" indent="-205146" algn="l" rtl="0" fontAlgn="base">
        <a:spcBef>
          <a:spcPct val="20000"/>
        </a:spcBef>
        <a:spcAft>
          <a:spcPct val="0"/>
        </a:spcAft>
        <a:buChar char="»"/>
        <a:defRPr sz="1800">
          <a:solidFill>
            <a:schemeClr val="tx1"/>
          </a:solidFill>
          <a:latin typeface="+mn-lt"/>
        </a:defRPr>
      </a:lvl7pPr>
      <a:lvl8pPr marL="3077185" indent="-205146" algn="l" rtl="0" fontAlgn="base">
        <a:spcBef>
          <a:spcPct val="20000"/>
        </a:spcBef>
        <a:spcAft>
          <a:spcPct val="0"/>
        </a:spcAft>
        <a:buChar char="»"/>
        <a:defRPr sz="1800">
          <a:solidFill>
            <a:schemeClr val="tx1"/>
          </a:solidFill>
          <a:latin typeface="+mn-lt"/>
        </a:defRPr>
      </a:lvl8pPr>
      <a:lvl9pPr marL="3487476" indent="-205146" algn="l" rtl="0" fontAlgn="base">
        <a:spcBef>
          <a:spcPct val="20000"/>
        </a:spcBef>
        <a:spcAft>
          <a:spcPct val="0"/>
        </a:spcAft>
        <a:buChar char="»"/>
        <a:defRPr sz="18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638233"/>
            <a:ext cx="8520600" cy="445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212443082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12.xml"/></Relationships>
</file>

<file path=ppt/slides/_rels/slide11.xml.rels><?xml version="1.0" encoding="UTF-8" standalone="yes"?>
<Relationships xmlns="http://schemas.openxmlformats.org/package/2006/relationships"><Relationship Id="rId26" Type="http://schemas.openxmlformats.org/officeDocument/2006/relationships/customXml" Target="../ink/ink24.xml"/><Relationship Id="rId21" Type="http://schemas.openxmlformats.org/officeDocument/2006/relationships/image" Target="../media/image16.emf"/><Relationship Id="rId42" Type="http://schemas.openxmlformats.org/officeDocument/2006/relationships/customXml" Target="../ink/ink32.xml"/><Relationship Id="rId47" Type="http://schemas.openxmlformats.org/officeDocument/2006/relationships/image" Target="../media/image29.emf"/><Relationship Id="rId63" Type="http://schemas.openxmlformats.org/officeDocument/2006/relationships/image" Target="../media/image37.emf"/><Relationship Id="rId68" Type="http://schemas.openxmlformats.org/officeDocument/2006/relationships/customXml" Target="../ink/ink45.xml"/><Relationship Id="rId84" Type="http://schemas.openxmlformats.org/officeDocument/2006/relationships/customXml" Target="../ink/ink53.xml"/><Relationship Id="rId16" Type="http://schemas.openxmlformats.org/officeDocument/2006/relationships/customXml" Target="../ink/ink19.xml"/><Relationship Id="rId11" Type="http://schemas.openxmlformats.org/officeDocument/2006/relationships/image" Target="../media/image11.emf"/><Relationship Id="rId32" Type="http://schemas.openxmlformats.org/officeDocument/2006/relationships/customXml" Target="../ink/ink27.xml"/><Relationship Id="rId37" Type="http://schemas.openxmlformats.org/officeDocument/2006/relationships/image" Target="../media/image24.emf"/><Relationship Id="rId53" Type="http://schemas.openxmlformats.org/officeDocument/2006/relationships/image" Target="../media/image320.emf"/><Relationship Id="rId58" Type="http://schemas.openxmlformats.org/officeDocument/2006/relationships/customXml" Target="../ink/ink40.xml"/><Relationship Id="rId74" Type="http://schemas.openxmlformats.org/officeDocument/2006/relationships/customXml" Target="../ink/ink48.xml"/><Relationship Id="rId79" Type="http://schemas.openxmlformats.org/officeDocument/2006/relationships/image" Target="../media/image45.emf"/><Relationship Id="rId5" Type="http://schemas.openxmlformats.org/officeDocument/2006/relationships/image" Target="../media/image810.emf"/><Relationship Id="rId19" Type="http://schemas.openxmlformats.org/officeDocument/2006/relationships/image" Target="../media/image15.emf"/><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19.emf"/><Relationship Id="rId30" Type="http://schemas.openxmlformats.org/officeDocument/2006/relationships/customXml" Target="../ink/ink26.xml"/><Relationship Id="rId35" Type="http://schemas.openxmlformats.org/officeDocument/2006/relationships/image" Target="../media/image23.emf"/><Relationship Id="rId43" Type="http://schemas.openxmlformats.org/officeDocument/2006/relationships/image" Target="../media/image27.emf"/><Relationship Id="rId48" Type="http://schemas.openxmlformats.org/officeDocument/2006/relationships/customXml" Target="../ink/ink35.xml"/><Relationship Id="rId56" Type="http://schemas.openxmlformats.org/officeDocument/2006/relationships/customXml" Target="../ink/ink39.xml"/><Relationship Id="rId64" Type="http://schemas.openxmlformats.org/officeDocument/2006/relationships/customXml" Target="../ink/ink43.xml"/><Relationship Id="rId69" Type="http://schemas.openxmlformats.org/officeDocument/2006/relationships/image" Target="../media/image40.emf"/><Relationship Id="rId77" Type="http://schemas.openxmlformats.org/officeDocument/2006/relationships/image" Target="../media/image44.emf"/><Relationship Id="rId8" Type="http://schemas.openxmlformats.org/officeDocument/2006/relationships/customXml" Target="../ink/ink15.xml"/><Relationship Id="rId51" Type="http://schemas.openxmlformats.org/officeDocument/2006/relationships/image" Target="../media/image310.emf"/><Relationship Id="rId72" Type="http://schemas.openxmlformats.org/officeDocument/2006/relationships/customXml" Target="../ink/ink47.xml"/><Relationship Id="rId80" Type="http://schemas.openxmlformats.org/officeDocument/2006/relationships/customXml" Target="../ink/ink51.xml"/><Relationship Id="rId85" Type="http://schemas.openxmlformats.org/officeDocument/2006/relationships/image" Target="../media/image48.emf"/><Relationship Id="rId3" Type="http://schemas.openxmlformats.org/officeDocument/2006/relationships/image" Target="../media/image8.png"/><Relationship Id="rId12" Type="http://schemas.openxmlformats.org/officeDocument/2006/relationships/customXml" Target="../ink/ink17.xml"/><Relationship Id="rId17" Type="http://schemas.openxmlformats.org/officeDocument/2006/relationships/image" Target="../media/image141.emf"/><Relationship Id="rId25" Type="http://schemas.openxmlformats.org/officeDocument/2006/relationships/image" Target="../media/image18.emf"/><Relationship Id="rId33" Type="http://schemas.openxmlformats.org/officeDocument/2006/relationships/image" Target="../media/image22.emf"/><Relationship Id="rId38" Type="http://schemas.openxmlformats.org/officeDocument/2006/relationships/customXml" Target="../ink/ink30.xml"/><Relationship Id="rId46" Type="http://schemas.openxmlformats.org/officeDocument/2006/relationships/customXml" Target="../ink/ink34.xml"/><Relationship Id="rId59" Type="http://schemas.openxmlformats.org/officeDocument/2006/relationships/image" Target="../media/image35.emf"/><Relationship Id="rId67" Type="http://schemas.openxmlformats.org/officeDocument/2006/relationships/image" Target="../media/image39.emf"/><Relationship Id="rId20" Type="http://schemas.openxmlformats.org/officeDocument/2006/relationships/customXml" Target="../ink/ink21.xml"/><Relationship Id="rId41" Type="http://schemas.openxmlformats.org/officeDocument/2006/relationships/image" Target="../media/image26.emf"/><Relationship Id="rId54" Type="http://schemas.openxmlformats.org/officeDocument/2006/relationships/customXml" Target="../ink/ink38.xml"/><Relationship Id="rId62" Type="http://schemas.openxmlformats.org/officeDocument/2006/relationships/customXml" Target="../ink/ink42.xml"/><Relationship Id="rId70" Type="http://schemas.openxmlformats.org/officeDocument/2006/relationships/customXml" Target="../ink/ink46.xml"/><Relationship Id="rId75" Type="http://schemas.openxmlformats.org/officeDocument/2006/relationships/image" Target="../media/image43.emf"/><Relationship Id="rId83"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customXml" Target="../ink/ink14.xml"/><Relationship Id="rId15" Type="http://schemas.openxmlformats.org/officeDocument/2006/relationships/image" Target="../media/image13.emf"/><Relationship Id="rId23" Type="http://schemas.openxmlformats.org/officeDocument/2006/relationships/image" Target="../media/image17.emf"/><Relationship Id="rId28" Type="http://schemas.openxmlformats.org/officeDocument/2006/relationships/customXml" Target="../ink/ink25.xml"/><Relationship Id="rId36" Type="http://schemas.openxmlformats.org/officeDocument/2006/relationships/customXml" Target="../ink/ink29.xml"/><Relationship Id="rId49" Type="http://schemas.openxmlformats.org/officeDocument/2006/relationships/image" Target="../media/image30.emf"/><Relationship Id="rId57" Type="http://schemas.openxmlformats.org/officeDocument/2006/relationships/image" Target="../media/image340.emf"/><Relationship Id="rId10" Type="http://schemas.openxmlformats.org/officeDocument/2006/relationships/customXml" Target="../ink/ink16.xml"/><Relationship Id="rId31" Type="http://schemas.openxmlformats.org/officeDocument/2006/relationships/image" Target="../media/image21.emf"/><Relationship Id="rId44" Type="http://schemas.openxmlformats.org/officeDocument/2006/relationships/customXml" Target="../ink/ink33.xml"/><Relationship Id="rId52" Type="http://schemas.openxmlformats.org/officeDocument/2006/relationships/customXml" Target="../ink/ink37.xml"/><Relationship Id="rId60" Type="http://schemas.openxmlformats.org/officeDocument/2006/relationships/customXml" Target="../ink/ink41.xml"/><Relationship Id="rId65" Type="http://schemas.openxmlformats.org/officeDocument/2006/relationships/image" Target="../media/image38.emf"/><Relationship Id="rId73" Type="http://schemas.openxmlformats.org/officeDocument/2006/relationships/image" Target="../media/image42.emf"/><Relationship Id="rId78" Type="http://schemas.openxmlformats.org/officeDocument/2006/relationships/customXml" Target="../ink/ink50.xml"/><Relationship Id="rId81" Type="http://schemas.openxmlformats.org/officeDocument/2006/relationships/image" Target="../media/image46.emf"/><Relationship Id="rId4" Type="http://schemas.openxmlformats.org/officeDocument/2006/relationships/customXml" Target="../ink/ink13.xml"/><Relationship Id="rId9" Type="http://schemas.openxmlformats.org/officeDocument/2006/relationships/image" Target="../media/image1010.emf"/><Relationship Id="rId13" Type="http://schemas.openxmlformats.org/officeDocument/2006/relationships/image" Target="../media/image126.emf"/><Relationship Id="rId18" Type="http://schemas.openxmlformats.org/officeDocument/2006/relationships/customXml" Target="../ink/ink20.xml"/><Relationship Id="rId39" Type="http://schemas.openxmlformats.org/officeDocument/2006/relationships/image" Target="../media/image25.emf"/><Relationship Id="rId34" Type="http://schemas.openxmlformats.org/officeDocument/2006/relationships/customXml" Target="../ink/ink28.xml"/><Relationship Id="rId50" Type="http://schemas.openxmlformats.org/officeDocument/2006/relationships/customXml" Target="../ink/ink36.xml"/><Relationship Id="rId55" Type="http://schemas.openxmlformats.org/officeDocument/2006/relationships/image" Target="../media/image33.emf"/><Relationship Id="rId76" Type="http://schemas.openxmlformats.org/officeDocument/2006/relationships/customXml" Target="../ink/ink49.xml"/><Relationship Id="rId7" Type="http://schemas.openxmlformats.org/officeDocument/2006/relationships/image" Target="../media/image9.emf"/><Relationship Id="rId71" Type="http://schemas.openxmlformats.org/officeDocument/2006/relationships/image" Target="../media/image41.emf"/><Relationship Id="rId2" Type="http://schemas.openxmlformats.org/officeDocument/2006/relationships/notesSlide" Target="../notesSlides/notesSlide11.xml"/><Relationship Id="rId29" Type="http://schemas.openxmlformats.org/officeDocument/2006/relationships/image" Target="../media/image20.emf"/><Relationship Id="rId24" Type="http://schemas.openxmlformats.org/officeDocument/2006/relationships/customXml" Target="../ink/ink23.xml"/><Relationship Id="rId40" Type="http://schemas.openxmlformats.org/officeDocument/2006/relationships/customXml" Target="../ink/ink31.xml"/><Relationship Id="rId45" Type="http://schemas.openxmlformats.org/officeDocument/2006/relationships/image" Target="../media/image28.emf"/><Relationship Id="rId66" Type="http://schemas.openxmlformats.org/officeDocument/2006/relationships/customXml" Target="../ink/ink44.xml"/><Relationship Id="rId61" Type="http://schemas.openxmlformats.org/officeDocument/2006/relationships/image" Target="../media/image360.emf"/><Relationship Id="rId82" Type="http://schemas.openxmlformats.org/officeDocument/2006/relationships/customXml" Target="../ink/ink52.xml"/></Relationships>
</file>

<file path=ppt/slides/_rels/slide12.xml.rels><?xml version="1.0" encoding="UTF-8" standalone="yes"?>
<Relationships xmlns="http://schemas.openxmlformats.org/package/2006/relationships"><Relationship Id="rId117" Type="http://schemas.openxmlformats.org/officeDocument/2006/relationships/image" Target="../media/image80.emf"/><Relationship Id="rId21" Type="http://schemas.openxmlformats.org/officeDocument/2006/relationships/image" Target="../media/image17.emf"/><Relationship Id="rId42" Type="http://schemas.openxmlformats.org/officeDocument/2006/relationships/customXml" Target="../ink/ink73.xml"/><Relationship Id="rId63" Type="http://schemas.openxmlformats.org/officeDocument/2006/relationships/image" Target="../media/image59.emf"/><Relationship Id="rId84" Type="http://schemas.openxmlformats.org/officeDocument/2006/relationships/customXml" Target="../ink/ink93.xml"/><Relationship Id="rId138" Type="http://schemas.openxmlformats.org/officeDocument/2006/relationships/customXml" Target="../ink/ink119.xml"/><Relationship Id="rId107" Type="http://schemas.openxmlformats.org/officeDocument/2006/relationships/image" Target="../media/image75.emf"/><Relationship Id="rId11" Type="http://schemas.openxmlformats.org/officeDocument/2006/relationships/image" Target="../media/image126.emf"/><Relationship Id="rId32" Type="http://schemas.openxmlformats.org/officeDocument/2006/relationships/customXml" Target="../ink/ink68.xml"/><Relationship Id="rId53" Type="http://schemas.openxmlformats.org/officeDocument/2006/relationships/image" Target="../media/image53.emf"/><Relationship Id="rId74" Type="http://schemas.openxmlformats.org/officeDocument/2006/relationships/customXml" Target="../ink/ink89.xml"/><Relationship Id="rId128" Type="http://schemas.openxmlformats.org/officeDocument/2006/relationships/customXml" Target="../ink/ink114.xml"/><Relationship Id="rId149" Type="http://schemas.openxmlformats.org/officeDocument/2006/relationships/image" Target="../media/image62.emf"/><Relationship Id="rId5" Type="http://schemas.openxmlformats.org/officeDocument/2006/relationships/image" Target="../media/image49.emf"/><Relationship Id="rId95" Type="http://schemas.openxmlformats.org/officeDocument/2006/relationships/image" Target="../media/image70.emf"/><Relationship Id="rId22" Type="http://schemas.openxmlformats.org/officeDocument/2006/relationships/customXml" Target="../ink/ink63.xml"/><Relationship Id="rId27" Type="http://schemas.openxmlformats.org/officeDocument/2006/relationships/image" Target="../media/image20.emf"/><Relationship Id="rId43" Type="http://schemas.openxmlformats.org/officeDocument/2006/relationships/image" Target="../media/image47.emf"/><Relationship Id="rId48" Type="http://schemas.openxmlformats.org/officeDocument/2006/relationships/customXml" Target="../ink/ink76.xml"/><Relationship Id="rId64" Type="http://schemas.openxmlformats.org/officeDocument/2006/relationships/customXml" Target="../ink/ink84.xml"/><Relationship Id="rId69" Type="http://schemas.openxmlformats.org/officeDocument/2006/relationships/image" Target="../media/image24.emf"/><Relationship Id="rId113" Type="http://schemas.openxmlformats.org/officeDocument/2006/relationships/image" Target="../media/image78.emf"/><Relationship Id="rId118" Type="http://schemas.openxmlformats.org/officeDocument/2006/relationships/customXml" Target="../ink/ink109.xml"/><Relationship Id="rId134" Type="http://schemas.openxmlformats.org/officeDocument/2006/relationships/customXml" Target="../ink/ink117.xml"/><Relationship Id="rId139" Type="http://schemas.openxmlformats.org/officeDocument/2006/relationships/image" Target="../media/image91.emf"/><Relationship Id="rId80" Type="http://schemas.openxmlformats.org/officeDocument/2006/relationships/customXml" Target="../ink/ink91.xml"/><Relationship Id="rId85" Type="http://schemas.openxmlformats.org/officeDocument/2006/relationships/image" Target="../media/image65.emf"/><Relationship Id="rId150" Type="http://schemas.openxmlformats.org/officeDocument/2006/relationships/customXml" Target="../ink/ink125.xml"/><Relationship Id="rId155" Type="http://schemas.openxmlformats.org/officeDocument/2006/relationships/image" Target="../media/image97.emf"/><Relationship Id="rId12" Type="http://schemas.openxmlformats.org/officeDocument/2006/relationships/customXml" Target="../ink/ink58.xml"/><Relationship Id="rId17" Type="http://schemas.openxmlformats.org/officeDocument/2006/relationships/image" Target="../media/image15.emf"/><Relationship Id="rId33" Type="http://schemas.openxmlformats.org/officeDocument/2006/relationships/image" Target="../media/image25.emf"/><Relationship Id="rId38" Type="http://schemas.openxmlformats.org/officeDocument/2006/relationships/customXml" Target="../ink/ink71.xml"/><Relationship Id="rId59" Type="http://schemas.openxmlformats.org/officeDocument/2006/relationships/image" Target="../media/image57.emf"/><Relationship Id="rId103" Type="http://schemas.openxmlformats.org/officeDocument/2006/relationships/image" Target="../media/image73.emf"/><Relationship Id="rId108" Type="http://schemas.openxmlformats.org/officeDocument/2006/relationships/customXml" Target="../ink/ink104.xml"/><Relationship Id="rId124" Type="http://schemas.openxmlformats.org/officeDocument/2006/relationships/customXml" Target="../ink/ink112.xml"/><Relationship Id="rId129" Type="http://schemas.openxmlformats.org/officeDocument/2006/relationships/image" Target="../media/image86.emf"/><Relationship Id="rId54" Type="http://schemas.openxmlformats.org/officeDocument/2006/relationships/customXml" Target="../ink/ink79.xml"/><Relationship Id="rId70" Type="http://schemas.openxmlformats.org/officeDocument/2006/relationships/customXml" Target="../ink/ink87.xml"/><Relationship Id="rId75" Type="http://schemas.openxmlformats.org/officeDocument/2006/relationships/image" Target="../media/image61.emf"/><Relationship Id="rId91" Type="http://schemas.openxmlformats.org/officeDocument/2006/relationships/image" Target="../media/image68.emf"/><Relationship Id="rId96" Type="http://schemas.openxmlformats.org/officeDocument/2006/relationships/customXml" Target="../ink/ink98.xml"/><Relationship Id="rId140" Type="http://schemas.openxmlformats.org/officeDocument/2006/relationships/customXml" Target="../ink/ink120.xml"/><Relationship Id="rId145"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customXml" Target="../ink/ink55.xml"/><Relationship Id="rId23" Type="http://schemas.openxmlformats.org/officeDocument/2006/relationships/image" Target="../media/image18.emf"/><Relationship Id="rId28" Type="http://schemas.openxmlformats.org/officeDocument/2006/relationships/customXml" Target="../ink/ink66.xml"/><Relationship Id="rId49" Type="http://schemas.openxmlformats.org/officeDocument/2006/relationships/image" Target="../media/image51.emf"/><Relationship Id="rId114" Type="http://schemas.openxmlformats.org/officeDocument/2006/relationships/customXml" Target="../ink/ink107.xml"/><Relationship Id="rId119" Type="http://schemas.openxmlformats.org/officeDocument/2006/relationships/image" Target="../media/image81.emf"/><Relationship Id="rId44" Type="http://schemas.openxmlformats.org/officeDocument/2006/relationships/customXml" Target="../ink/ink74.xml"/><Relationship Id="rId60" Type="http://schemas.openxmlformats.org/officeDocument/2006/relationships/customXml" Target="../ink/ink82.xml"/><Relationship Id="rId65" Type="http://schemas.openxmlformats.org/officeDocument/2006/relationships/image" Target="../media/image60.emf"/><Relationship Id="rId81" Type="http://schemas.openxmlformats.org/officeDocument/2006/relationships/image" Target="../media/image63.emf"/><Relationship Id="rId86" Type="http://schemas.openxmlformats.org/officeDocument/2006/relationships/customXml" Target="../ink/ink94.xml"/><Relationship Id="rId130" Type="http://schemas.openxmlformats.org/officeDocument/2006/relationships/customXml" Target="../ink/ink115.xml"/><Relationship Id="rId135" Type="http://schemas.openxmlformats.org/officeDocument/2006/relationships/image" Target="../media/image89.emf"/><Relationship Id="rId151" Type="http://schemas.openxmlformats.org/officeDocument/2006/relationships/image" Target="../media/image67.emf"/><Relationship Id="rId156" Type="http://schemas.openxmlformats.org/officeDocument/2006/relationships/customXml" Target="../ink/ink128.xml"/><Relationship Id="rId13" Type="http://schemas.openxmlformats.org/officeDocument/2006/relationships/image" Target="../media/image13.emf"/><Relationship Id="rId18" Type="http://schemas.openxmlformats.org/officeDocument/2006/relationships/customXml" Target="../ink/ink61.xml"/><Relationship Id="rId39" Type="http://schemas.openxmlformats.org/officeDocument/2006/relationships/image" Target="../media/image45.emf"/><Relationship Id="rId109" Type="http://schemas.openxmlformats.org/officeDocument/2006/relationships/image" Target="../media/image76.emf"/><Relationship Id="rId34" Type="http://schemas.openxmlformats.org/officeDocument/2006/relationships/customXml" Target="../ink/ink69.xml"/><Relationship Id="rId50" Type="http://schemas.openxmlformats.org/officeDocument/2006/relationships/customXml" Target="../ink/ink77.xml"/><Relationship Id="rId55" Type="http://schemas.openxmlformats.org/officeDocument/2006/relationships/image" Target="../media/image54.emf"/><Relationship Id="rId76" Type="http://schemas.openxmlformats.org/officeDocument/2006/relationships/customXml" Target="../ink/ink90.xml"/><Relationship Id="rId97" Type="http://schemas.openxmlformats.org/officeDocument/2006/relationships/image" Target="../media/image71.emf"/><Relationship Id="rId104" Type="http://schemas.openxmlformats.org/officeDocument/2006/relationships/customXml" Target="../ink/ink102.xml"/><Relationship Id="rId120" Type="http://schemas.openxmlformats.org/officeDocument/2006/relationships/customXml" Target="../ink/ink110.xml"/><Relationship Id="rId125" Type="http://schemas.openxmlformats.org/officeDocument/2006/relationships/image" Target="../media/image84.emf"/><Relationship Id="rId141" Type="http://schemas.openxmlformats.org/officeDocument/2006/relationships/image" Target="../media/image92.emf"/><Relationship Id="rId146" Type="http://schemas.openxmlformats.org/officeDocument/2006/relationships/customXml" Target="../ink/ink123.xml"/><Relationship Id="rId7" Type="http://schemas.openxmlformats.org/officeDocument/2006/relationships/image" Target="../media/image9.emf"/><Relationship Id="rId71" Type="http://schemas.openxmlformats.org/officeDocument/2006/relationships/image" Target="../media/image26.emf"/><Relationship Id="rId92" Type="http://schemas.openxmlformats.org/officeDocument/2006/relationships/customXml" Target="../ink/ink96.xml"/><Relationship Id="rId2" Type="http://schemas.openxmlformats.org/officeDocument/2006/relationships/notesSlide" Target="../notesSlides/notesSlide12.xml"/><Relationship Id="rId29" Type="http://schemas.openxmlformats.org/officeDocument/2006/relationships/image" Target="../media/image21.emf"/><Relationship Id="rId24" Type="http://schemas.openxmlformats.org/officeDocument/2006/relationships/customXml" Target="../ink/ink64.xml"/><Relationship Id="rId40" Type="http://schemas.openxmlformats.org/officeDocument/2006/relationships/customXml" Target="../ink/ink72.xml"/><Relationship Id="rId45" Type="http://schemas.openxmlformats.org/officeDocument/2006/relationships/image" Target="../media/image48.emf"/><Relationship Id="rId66" Type="http://schemas.openxmlformats.org/officeDocument/2006/relationships/customXml" Target="../ink/ink85.xml"/><Relationship Id="rId87" Type="http://schemas.openxmlformats.org/officeDocument/2006/relationships/image" Target="../media/image66.emf"/><Relationship Id="rId110" Type="http://schemas.openxmlformats.org/officeDocument/2006/relationships/customXml" Target="../ink/ink105.xml"/><Relationship Id="rId115" Type="http://schemas.openxmlformats.org/officeDocument/2006/relationships/image" Target="../media/image79.emf"/><Relationship Id="rId131" Type="http://schemas.openxmlformats.org/officeDocument/2006/relationships/image" Target="../media/image87.emf"/><Relationship Id="rId136" Type="http://schemas.openxmlformats.org/officeDocument/2006/relationships/customXml" Target="../ink/ink118.xml"/><Relationship Id="rId157" Type="http://schemas.openxmlformats.org/officeDocument/2006/relationships/image" Target="../media/image98.emf"/><Relationship Id="rId61" Type="http://schemas.openxmlformats.org/officeDocument/2006/relationships/image" Target="../media/image58.emf"/><Relationship Id="rId82" Type="http://schemas.openxmlformats.org/officeDocument/2006/relationships/customXml" Target="../ink/ink92.xml"/><Relationship Id="rId152" Type="http://schemas.openxmlformats.org/officeDocument/2006/relationships/customXml" Target="../ink/ink126.xml"/><Relationship Id="rId19" Type="http://schemas.openxmlformats.org/officeDocument/2006/relationships/image" Target="../media/image16.emf"/><Relationship Id="rId14" Type="http://schemas.openxmlformats.org/officeDocument/2006/relationships/customXml" Target="../ink/ink59.xml"/><Relationship Id="rId30" Type="http://schemas.openxmlformats.org/officeDocument/2006/relationships/customXml" Target="../ink/ink67.xml"/><Relationship Id="rId35" Type="http://schemas.openxmlformats.org/officeDocument/2006/relationships/image" Target="../media/image43.emf"/><Relationship Id="rId56" Type="http://schemas.openxmlformats.org/officeDocument/2006/relationships/customXml" Target="../ink/ink80.xml"/><Relationship Id="rId100" Type="http://schemas.openxmlformats.org/officeDocument/2006/relationships/customXml" Target="../ink/ink100.xml"/><Relationship Id="rId105" Type="http://schemas.openxmlformats.org/officeDocument/2006/relationships/image" Target="../media/image74.emf"/><Relationship Id="rId126" Type="http://schemas.openxmlformats.org/officeDocument/2006/relationships/customXml" Target="../ink/ink113.xml"/><Relationship Id="rId147" Type="http://schemas.openxmlformats.org/officeDocument/2006/relationships/image" Target="../media/image95.emf"/><Relationship Id="rId8" Type="http://schemas.openxmlformats.org/officeDocument/2006/relationships/customXml" Target="../ink/ink56.xml"/><Relationship Id="rId51" Type="http://schemas.openxmlformats.org/officeDocument/2006/relationships/image" Target="../media/image52.emf"/><Relationship Id="rId72" Type="http://schemas.openxmlformats.org/officeDocument/2006/relationships/customXml" Target="../ink/ink88.xml"/><Relationship Id="rId93" Type="http://schemas.openxmlformats.org/officeDocument/2006/relationships/image" Target="../media/image69.emf"/><Relationship Id="rId98" Type="http://schemas.openxmlformats.org/officeDocument/2006/relationships/customXml" Target="../ink/ink99.xml"/><Relationship Id="rId121" Type="http://schemas.openxmlformats.org/officeDocument/2006/relationships/image" Target="../media/image82.emf"/><Relationship Id="rId142" Type="http://schemas.openxmlformats.org/officeDocument/2006/relationships/customXml" Target="../ink/ink121.xml"/><Relationship Id="rId3" Type="http://schemas.openxmlformats.org/officeDocument/2006/relationships/image" Target="../media/image8.png"/><Relationship Id="rId25" Type="http://schemas.openxmlformats.org/officeDocument/2006/relationships/image" Target="../media/image19.emf"/><Relationship Id="rId46" Type="http://schemas.openxmlformats.org/officeDocument/2006/relationships/customXml" Target="../ink/ink75.xml"/><Relationship Id="rId67" Type="http://schemas.openxmlformats.org/officeDocument/2006/relationships/image" Target="../media/image23.emf"/><Relationship Id="rId116" Type="http://schemas.openxmlformats.org/officeDocument/2006/relationships/customXml" Target="../ink/ink108.xml"/><Relationship Id="rId137" Type="http://schemas.openxmlformats.org/officeDocument/2006/relationships/image" Target="../media/image90.emf"/><Relationship Id="rId20" Type="http://schemas.openxmlformats.org/officeDocument/2006/relationships/customXml" Target="../ink/ink62.xml"/><Relationship Id="rId41" Type="http://schemas.openxmlformats.org/officeDocument/2006/relationships/image" Target="../media/image46.emf"/><Relationship Id="rId62" Type="http://schemas.openxmlformats.org/officeDocument/2006/relationships/customXml" Target="../ink/ink83.xml"/><Relationship Id="rId83" Type="http://schemas.openxmlformats.org/officeDocument/2006/relationships/image" Target="../media/image64.emf"/><Relationship Id="rId88" Type="http://schemas.openxmlformats.org/officeDocument/2006/relationships/customXml" Target="../ink/ink95.xml"/><Relationship Id="rId111" Type="http://schemas.openxmlformats.org/officeDocument/2006/relationships/image" Target="../media/image77.emf"/><Relationship Id="rId132" Type="http://schemas.openxmlformats.org/officeDocument/2006/relationships/customXml" Target="../ink/ink116.xml"/><Relationship Id="rId153" Type="http://schemas.openxmlformats.org/officeDocument/2006/relationships/image" Target="../media/image96.emf"/><Relationship Id="rId15" Type="http://schemas.openxmlformats.org/officeDocument/2006/relationships/image" Target="../media/image141.emf"/><Relationship Id="rId36" Type="http://schemas.openxmlformats.org/officeDocument/2006/relationships/customXml" Target="../ink/ink70.xml"/><Relationship Id="rId57" Type="http://schemas.openxmlformats.org/officeDocument/2006/relationships/image" Target="../media/image55.emf"/><Relationship Id="rId106" Type="http://schemas.openxmlformats.org/officeDocument/2006/relationships/customXml" Target="../ink/ink103.xml"/><Relationship Id="rId127" Type="http://schemas.openxmlformats.org/officeDocument/2006/relationships/image" Target="../media/image85.emf"/><Relationship Id="rId10" Type="http://schemas.openxmlformats.org/officeDocument/2006/relationships/customXml" Target="../ink/ink57.xml"/><Relationship Id="rId31" Type="http://schemas.openxmlformats.org/officeDocument/2006/relationships/image" Target="../media/image22.emf"/><Relationship Id="rId52" Type="http://schemas.openxmlformats.org/officeDocument/2006/relationships/customXml" Target="../ink/ink78.xml"/><Relationship Id="rId73" Type="http://schemas.openxmlformats.org/officeDocument/2006/relationships/image" Target="../media/image1010.emf"/><Relationship Id="rId94" Type="http://schemas.openxmlformats.org/officeDocument/2006/relationships/customXml" Target="../ink/ink97.xml"/><Relationship Id="rId99" Type="http://schemas.openxmlformats.org/officeDocument/2006/relationships/image" Target="../media/image28.emf"/><Relationship Id="rId101" Type="http://schemas.openxmlformats.org/officeDocument/2006/relationships/image" Target="../media/image72.emf"/><Relationship Id="rId122" Type="http://schemas.openxmlformats.org/officeDocument/2006/relationships/customXml" Target="../ink/ink111.xml"/><Relationship Id="rId143" Type="http://schemas.openxmlformats.org/officeDocument/2006/relationships/image" Target="../media/image93.emf"/><Relationship Id="rId148" Type="http://schemas.openxmlformats.org/officeDocument/2006/relationships/customXml" Target="../ink/ink124.xml"/><Relationship Id="rId4" Type="http://schemas.openxmlformats.org/officeDocument/2006/relationships/customXml" Target="../ink/ink54.xml"/><Relationship Id="rId9" Type="http://schemas.openxmlformats.org/officeDocument/2006/relationships/image" Target="../media/image11.emf"/><Relationship Id="rId26" Type="http://schemas.openxmlformats.org/officeDocument/2006/relationships/customXml" Target="../ink/ink65.xml"/><Relationship Id="rId47" Type="http://schemas.openxmlformats.org/officeDocument/2006/relationships/image" Target="../media/image50.emf"/><Relationship Id="rId68" Type="http://schemas.openxmlformats.org/officeDocument/2006/relationships/customXml" Target="../ink/ink86.xml"/><Relationship Id="rId112" Type="http://schemas.openxmlformats.org/officeDocument/2006/relationships/customXml" Target="../ink/ink106.xml"/><Relationship Id="rId133" Type="http://schemas.openxmlformats.org/officeDocument/2006/relationships/image" Target="../media/image88.emf"/><Relationship Id="rId154" Type="http://schemas.openxmlformats.org/officeDocument/2006/relationships/customXml" Target="../ink/ink127.xml"/><Relationship Id="rId16" Type="http://schemas.openxmlformats.org/officeDocument/2006/relationships/customXml" Target="../ink/ink60.xml"/><Relationship Id="rId37" Type="http://schemas.openxmlformats.org/officeDocument/2006/relationships/image" Target="../media/image44.emf"/><Relationship Id="rId58" Type="http://schemas.openxmlformats.org/officeDocument/2006/relationships/customXml" Target="../ink/ink81.xml"/><Relationship Id="rId79" Type="http://schemas.openxmlformats.org/officeDocument/2006/relationships/image" Target="../media/image27.emf"/><Relationship Id="rId102" Type="http://schemas.openxmlformats.org/officeDocument/2006/relationships/customXml" Target="../ink/ink101.xml"/><Relationship Id="rId123" Type="http://schemas.openxmlformats.org/officeDocument/2006/relationships/image" Target="../media/image83.emf"/><Relationship Id="rId144" Type="http://schemas.openxmlformats.org/officeDocument/2006/relationships/customXml" Target="../ink/ink122.xml"/></Relationships>
</file>

<file path=ppt/slides/_rels/slide13.xml.rels><?xml version="1.0" encoding="UTF-8" standalone="yes"?>
<Relationships xmlns="http://schemas.openxmlformats.org/package/2006/relationships"><Relationship Id="rId8" Type="http://schemas.openxmlformats.org/officeDocument/2006/relationships/image" Target="../media/image231.emf"/><Relationship Id="rId3" Type="http://schemas.openxmlformats.org/officeDocument/2006/relationships/customXml" Target="../ink/ink129.xml"/><Relationship Id="rId7" Type="http://schemas.openxmlformats.org/officeDocument/2006/relationships/customXml" Target="../ink/ink13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0.emf"/><Relationship Id="rId5" Type="http://schemas.openxmlformats.org/officeDocument/2006/relationships/customXml" Target="../ink/ink130.xml"/><Relationship Id="rId4" Type="http://schemas.openxmlformats.org/officeDocument/2006/relationships/image" Target="../media/image910.emf"/></Relationships>
</file>

<file path=ppt/slides/_rels/slide14.xml.rels><?xml version="1.0" encoding="UTF-8" standalone="yes"?>
<Relationships xmlns="http://schemas.openxmlformats.org/package/2006/relationships"><Relationship Id="rId13" Type="http://schemas.openxmlformats.org/officeDocument/2006/relationships/customXml" Target="../ink/ink137.xml"/><Relationship Id="rId18" Type="http://schemas.openxmlformats.org/officeDocument/2006/relationships/customXml" Target="../ink/ink140.xml"/><Relationship Id="rId26" Type="http://schemas.openxmlformats.org/officeDocument/2006/relationships/customXml" Target="../ink/ink147.xml"/><Relationship Id="rId39" Type="http://schemas.openxmlformats.org/officeDocument/2006/relationships/customXml" Target="../ink/ink154.xml"/><Relationship Id="rId21" Type="http://schemas.openxmlformats.org/officeDocument/2006/relationships/customXml" Target="../ink/ink143.xml"/><Relationship Id="rId34" Type="http://schemas.openxmlformats.org/officeDocument/2006/relationships/image" Target="../media/image20.png"/><Relationship Id="rId42" Type="http://schemas.openxmlformats.org/officeDocument/2006/relationships/image" Target="../media/image24.png"/><Relationship Id="rId47" Type="http://schemas.openxmlformats.org/officeDocument/2006/relationships/image" Target="../media/image26.png"/><Relationship Id="rId50" Type="http://schemas.openxmlformats.org/officeDocument/2006/relationships/customXml" Target="../ink/ink160.xml"/><Relationship Id="rId55" Type="http://schemas.openxmlformats.org/officeDocument/2006/relationships/image" Target="../media/image30.png"/><Relationship Id="rId63" Type="http://schemas.openxmlformats.org/officeDocument/2006/relationships/image" Target="../media/image34.png"/><Relationship Id="rId7" Type="http://schemas.openxmlformats.org/officeDocument/2006/relationships/customXml" Target="../ink/ink134.xml"/><Relationship Id="rId2" Type="http://schemas.openxmlformats.org/officeDocument/2006/relationships/notesSlide" Target="../notesSlides/notesSlide14.xml"/><Relationship Id="rId16" Type="http://schemas.openxmlformats.org/officeDocument/2006/relationships/customXml" Target="../ink/ink139.xml"/><Relationship Id="rId29" Type="http://schemas.openxmlformats.org/officeDocument/2006/relationships/customXml" Target="../ink/ink149.xml"/><Relationship Id="rId11" Type="http://schemas.openxmlformats.org/officeDocument/2006/relationships/customXml" Target="../ink/ink136.xml"/><Relationship Id="rId24" Type="http://schemas.openxmlformats.org/officeDocument/2006/relationships/customXml" Target="../ink/ink145.xml"/><Relationship Id="rId32" Type="http://schemas.openxmlformats.org/officeDocument/2006/relationships/image" Target="../media/image19.png"/><Relationship Id="rId37" Type="http://schemas.openxmlformats.org/officeDocument/2006/relationships/customXml" Target="../ink/ink153.xml"/><Relationship Id="rId40" Type="http://schemas.openxmlformats.org/officeDocument/2006/relationships/image" Target="../media/image23.png"/><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164.xml"/><Relationship Id="rId5" Type="http://schemas.openxmlformats.org/officeDocument/2006/relationships/customXml" Target="../ink/ink133.xml"/><Relationship Id="rId61" Type="http://schemas.openxmlformats.org/officeDocument/2006/relationships/image" Target="../media/image33.png"/><Relationship Id="rId19" Type="http://schemas.openxmlformats.org/officeDocument/2006/relationships/customXml" Target="../ink/ink141.xml"/><Relationship Id="rId14" Type="http://schemas.openxmlformats.org/officeDocument/2006/relationships/image" Target="../media/image14.png"/><Relationship Id="rId22" Type="http://schemas.openxmlformats.org/officeDocument/2006/relationships/image" Target="../media/image16.png"/><Relationship Id="rId27" Type="http://schemas.openxmlformats.org/officeDocument/2006/relationships/customXml" Target="../ink/ink148.xml"/><Relationship Id="rId30" Type="http://schemas.openxmlformats.org/officeDocument/2006/relationships/image" Target="../media/image18.png"/><Relationship Id="rId35" Type="http://schemas.openxmlformats.org/officeDocument/2006/relationships/customXml" Target="../ink/ink152.xml"/><Relationship Id="rId43" Type="http://schemas.openxmlformats.org/officeDocument/2006/relationships/customXml" Target="../ink/ink156.xml"/><Relationship Id="rId48" Type="http://schemas.openxmlformats.org/officeDocument/2006/relationships/customXml" Target="../ink/ink159.xml"/><Relationship Id="rId56" Type="http://schemas.openxmlformats.org/officeDocument/2006/relationships/customXml" Target="../ink/ink163.xml"/><Relationship Id="rId8" Type="http://schemas.openxmlformats.org/officeDocument/2006/relationships/image" Target="../media/image11.png"/><Relationship Id="rId51" Type="http://schemas.openxmlformats.org/officeDocument/2006/relationships/image" Target="../media/image28.png"/><Relationship Id="rId3" Type="http://schemas.openxmlformats.org/officeDocument/2006/relationships/customXml" Target="../ink/ink132.xml"/><Relationship Id="rId12" Type="http://schemas.openxmlformats.org/officeDocument/2006/relationships/image" Target="../media/image13.png"/><Relationship Id="rId17" Type="http://schemas.openxmlformats.org/officeDocument/2006/relationships/image" Target="../media/image15.png"/><Relationship Id="rId25" Type="http://schemas.openxmlformats.org/officeDocument/2006/relationships/customXml" Target="../ink/ink146.xml"/><Relationship Id="rId33" Type="http://schemas.openxmlformats.org/officeDocument/2006/relationships/customXml" Target="../ink/ink151.xml"/><Relationship Id="rId38" Type="http://schemas.openxmlformats.org/officeDocument/2006/relationships/image" Target="../media/image22.png"/><Relationship Id="rId46" Type="http://schemas.openxmlformats.org/officeDocument/2006/relationships/customXml" Target="../ink/ink158.xml"/><Relationship Id="rId59" Type="http://schemas.openxmlformats.org/officeDocument/2006/relationships/image" Target="../media/image32.png"/><Relationship Id="rId20" Type="http://schemas.openxmlformats.org/officeDocument/2006/relationships/customXml" Target="../ink/ink142.xml"/><Relationship Id="rId41" Type="http://schemas.openxmlformats.org/officeDocument/2006/relationships/customXml" Target="../ink/ink155.xml"/><Relationship Id="rId54" Type="http://schemas.openxmlformats.org/officeDocument/2006/relationships/customXml" Target="../ink/ink162.xml"/><Relationship Id="rId62" Type="http://schemas.openxmlformats.org/officeDocument/2006/relationships/customXml" Target="../ink/ink166.xml"/><Relationship Id="rId1" Type="http://schemas.openxmlformats.org/officeDocument/2006/relationships/slideLayout" Target="../slideLayouts/slideLayout2.xml"/><Relationship Id="rId6" Type="http://schemas.openxmlformats.org/officeDocument/2006/relationships/image" Target="../media/image10.png"/><Relationship Id="rId15" Type="http://schemas.openxmlformats.org/officeDocument/2006/relationships/customXml" Target="../ink/ink138.xml"/><Relationship Id="rId23" Type="http://schemas.openxmlformats.org/officeDocument/2006/relationships/customXml" Target="../ink/ink144.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image" Target="../media/image12.png"/><Relationship Id="rId31" Type="http://schemas.openxmlformats.org/officeDocument/2006/relationships/customXml" Target="../ink/ink150.xml"/><Relationship Id="rId44" Type="http://schemas.openxmlformats.org/officeDocument/2006/relationships/customXml" Target="../ink/ink157.xml"/><Relationship Id="rId52" Type="http://schemas.openxmlformats.org/officeDocument/2006/relationships/customXml" Target="../ink/ink161.xml"/><Relationship Id="rId60" Type="http://schemas.openxmlformats.org/officeDocument/2006/relationships/customXml" Target="../ink/ink165.xml"/><Relationship Id="rId4" Type="http://schemas.openxmlformats.org/officeDocument/2006/relationships/image" Target="../media/image9.png"/><Relationship Id="rId9" Type="http://schemas.openxmlformats.org/officeDocument/2006/relationships/customXml" Target="../ink/ink135.xml"/></Relationships>
</file>

<file path=ppt/slides/_rels/slide15.xml.rels><?xml version="1.0" encoding="UTF-8" standalone="yes"?>
<Relationships xmlns="http://schemas.openxmlformats.org/package/2006/relationships"><Relationship Id="rId8" Type="http://schemas.openxmlformats.org/officeDocument/2006/relationships/image" Target="../media/image250.emf"/><Relationship Id="rId18" Type="http://schemas.openxmlformats.org/officeDocument/2006/relationships/image" Target="../media/image370.emf"/><Relationship Id="rId26" Type="http://schemas.openxmlformats.org/officeDocument/2006/relationships/image" Target="../media/image980.emf"/><Relationship Id="rId3" Type="http://schemas.openxmlformats.org/officeDocument/2006/relationships/customXml" Target="../ink/ink167.xml"/><Relationship Id="rId21" Type="http://schemas.openxmlformats.org/officeDocument/2006/relationships/customXml" Target="../ink/ink173.xml"/><Relationship Id="rId7" Type="http://schemas.openxmlformats.org/officeDocument/2006/relationships/customXml" Target="../ink/ink169.xml"/><Relationship Id="rId17" Type="http://schemas.openxmlformats.org/officeDocument/2006/relationships/customXml" Target="../ink/ink171.xml"/><Relationship Id="rId25" Type="http://schemas.openxmlformats.org/officeDocument/2006/relationships/customXml" Target="../ink/ink175.xml"/><Relationship Id="rId2" Type="http://schemas.openxmlformats.org/officeDocument/2006/relationships/notesSlide" Target="../notesSlides/notesSlide15.xml"/><Relationship Id="rId16" Type="http://schemas.openxmlformats.org/officeDocument/2006/relationships/image" Target="../media/image300.emf"/><Relationship Id="rId20" Type="http://schemas.openxmlformats.org/officeDocument/2006/relationships/image" Target="../media/image380.emf"/><Relationship Id="rId29" Type="http://schemas.openxmlformats.org/officeDocument/2006/relationships/customXml" Target="../ink/ink177.xml"/><Relationship Id="rId1" Type="http://schemas.openxmlformats.org/officeDocument/2006/relationships/slideLayout" Target="../slideLayouts/slideLayout6.xml"/><Relationship Id="rId6" Type="http://schemas.openxmlformats.org/officeDocument/2006/relationships/image" Target="../media/image240.emf"/><Relationship Id="rId24" Type="http://schemas.openxmlformats.org/officeDocument/2006/relationships/image" Target="../media/image970.emf"/><Relationship Id="rId32" Type="http://schemas.openxmlformats.org/officeDocument/2006/relationships/image" Target="../media/image101.emf"/><Relationship Id="rId5" Type="http://schemas.openxmlformats.org/officeDocument/2006/relationships/customXml" Target="../ink/ink168.xml"/><Relationship Id="rId23" Type="http://schemas.openxmlformats.org/officeDocument/2006/relationships/customXml" Target="../ink/ink174.xml"/><Relationship Id="rId28" Type="http://schemas.openxmlformats.org/officeDocument/2006/relationships/image" Target="../media/image99.emf"/><Relationship Id="rId19" Type="http://schemas.openxmlformats.org/officeDocument/2006/relationships/customXml" Target="../ink/ink172.xml"/><Relationship Id="rId31" Type="http://schemas.openxmlformats.org/officeDocument/2006/relationships/customXml" Target="../ink/ink178.xml"/><Relationship Id="rId4" Type="http://schemas.openxmlformats.org/officeDocument/2006/relationships/image" Target="../media/image230.emf"/><Relationship Id="rId9" Type="http://schemas.openxmlformats.org/officeDocument/2006/relationships/customXml" Target="../ink/ink170.xml"/><Relationship Id="rId22" Type="http://schemas.openxmlformats.org/officeDocument/2006/relationships/image" Target="../media/image960.emf"/><Relationship Id="rId27" Type="http://schemas.openxmlformats.org/officeDocument/2006/relationships/customXml" Target="../ink/ink176.xml"/><Relationship Id="rId30" Type="http://schemas.openxmlformats.org/officeDocument/2006/relationships/image" Target="../media/image100.emf"/></Relationships>
</file>

<file path=ppt/slides/_rels/slide16.xml.rels><?xml version="1.0" encoding="UTF-8" standalone="yes"?>
<Relationships xmlns="http://schemas.openxmlformats.org/package/2006/relationships"><Relationship Id="rId3" Type="http://schemas.openxmlformats.org/officeDocument/2006/relationships/customXml" Target="../ink/ink17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0.emf"/><Relationship Id="rId5" Type="http://schemas.openxmlformats.org/officeDocument/2006/relationships/customXml" Target="../ink/ink180.xml"/><Relationship Id="rId4" Type="http://schemas.openxmlformats.org/officeDocument/2006/relationships/image" Target="../media/image280.emf"/></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50.e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customXml" Target="../ink/ink182.xml"/><Relationship Id="rId5" Type="http://schemas.openxmlformats.org/officeDocument/2006/relationships/image" Target="../media/image330.emf"/><Relationship Id="rId4" Type="http://schemas.openxmlformats.org/officeDocument/2006/relationships/customXml" Target="../ink/ink181.xml"/></Relationships>
</file>

<file path=ppt/slides/_rels/slide18.xml.rels><?xml version="1.0" encoding="UTF-8" standalone="yes"?>
<Relationships xmlns="http://schemas.openxmlformats.org/package/2006/relationships"><Relationship Id="rId8" Type="http://schemas.openxmlformats.org/officeDocument/2006/relationships/customXml" Target="../ink/ink185.xml"/><Relationship Id="rId3" Type="http://schemas.openxmlformats.org/officeDocument/2006/relationships/customXml" Target="../ink/ink183.xml"/><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0.emf"/><Relationship Id="rId11" Type="http://schemas.openxmlformats.org/officeDocument/2006/relationships/image" Target="../media/image400.emf"/><Relationship Id="rId5" Type="http://schemas.openxmlformats.org/officeDocument/2006/relationships/customXml" Target="../ink/ink184.xml"/><Relationship Id="rId10" Type="http://schemas.openxmlformats.org/officeDocument/2006/relationships/customXml" Target="../ink/ink186.xml"/><Relationship Id="rId4" Type="http://schemas.openxmlformats.org/officeDocument/2006/relationships/image" Target="../media/image140.emf"/><Relationship Id="rId9" Type="http://schemas.openxmlformats.org/officeDocument/2006/relationships/image" Target="../media/image39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putnam@cs.ubc.ca"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188.xml"/><Relationship Id="rId3" Type="http://schemas.openxmlformats.org/officeDocument/2006/relationships/image" Target="../media/image37.wmf"/><Relationship Id="rId7" Type="http://schemas.openxmlformats.org/officeDocument/2006/relationships/image" Target="../media/image51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ustomXml" Target="../ink/ink187.xml"/><Relationship Id="rId9" Type="http://schemas.openxmlformats.org/officeDocument/2006/relationships/image" Target="../media/image431.emf"/></Relationships>
</file>

<file path=ppt/slides/_rels/slide22.xml.rels><?xml version="1.0" encoding="UTF-8" standalone="yes"?>
<Relationships xmlns="http://schemas.openxmlformats.org/package/2006/relationships"><Relationship Id="rId3" Type="http://schemas.openxmlformats.org/officeDocument/2006/relationships/image" Target="../media/image520.emf"/><Relationship Id="rId2" Type="http://schemas.openxmlformats.org/officeDocument/2006/relationships/customXml" Target="../ink/ink18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55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191.xml"/><Relationship Id="rId5" Type="http://schemas.openxmlformats.org/officeDocument/2006/relationships/image" Target="../media/image541.emf"/><Relationship Id="rId4" Type="http://schemas.openxmlformats.org/officeDocument/2006/relationships/customXml" Target="../ink/ink19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50.emf"/><Relationship Id="rId3" Type="http://schemas.openxmlformats.org/officeDocument/2006/relationships/image" Target="../media/image40.png"/><Relationship Id="rId7" Type="http://schemas.openxmlformats.org/officeDocument/2006/relationships/customXml" Target="../ink/ink193.xml"/><Relationship Id="rId12" Type="http://schemas.openxmlformats.org/officeDocument/2006/relationships/image" Target="../media/image571.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0.emf"/><Relationship Id="rId11" Type="http://schemas.openxmlformats.org/officeDocument/2006/relationships/customXml" Target="../ink/ink195.xml"/><Relationship Id="rId5" Type="http://schemas.openxmlformats.org/officeDocument/2006/relationships/customXml" Target="../ink/ink192.xml"/><Relationship Id="rId10" Type="http://schemas.openxmlformats.org/officeDocument/2006/relationships/image" Target="../media/image560.emf"/><Relationship Id="rId4" Type="http://schemas.openxmlformats.org/officeDocument/2006/relationships/image" Target="../media/image41.png"/><Relationship Id="rId9" Type="http://schemas.openxmlformats.org/officeDocument/2006/relationships/customXml" Target="../ink/ink194.xml"/></Relationships>
</file>

<file path=ppt/slides/_rels/slide26.xml.rels><?xml version="1.0" encoding="UTF-8" standalone="yes"?>
<Relationships xmlns="http://schemas.openxmlformats.org/package/2006/relationships"><Relationship Id="rId3" Type="http://schemas.openxmlformats.org/officeDocument/2006/relationships/customXml" Target="../ink/ink19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1.em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00.emf"/><Relationship Id="rId4" Type="http://schemas.openxmlformats.org/officeDocument/2006/relationships/customXml" Target="../ink/ink197.xml"/></Relationships>
</file>

<file path=ppt/slides/_rels/slide28.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631.emf"/><Relationship Id="rId3" Type="http://schemas.openxmlformats.org/officeDocument/2006/relationships/image" Target="../media/image43.png"/><Relationship Id="rId7" Type="http://schemas.openxmlformats.org/officeDocument/2006/relationships/image" Target="../media/image601.emf"/><Relationship Id="rId12" Type="http://schemas.openxmlformats.org/officeDocument/2006/relationships/customXml" Target="../ink/ink202.xml"/><Relationship Id="rId17" Type="http://schemas.openxmlformats.org/officeDocument/2006/relationships/image" Target="../media/image651.emf"/><Relationship Id="rId2" Type="http://schemas.openxmlformats.org/officeDocument/2006/relationships/hyperlink" Target="https://scirate.com/arxiv/cs.CL" TargetMode="External"/><Relationship Id="rId16" Type="http://schemas.openxmlformats.org/officeDocument/2006/relationships/customXml" Target="../ink/ink204.xml"/><Relationship Id="rId1" Type="http://schemas.openxmlformats.org/officeDocument/2006/relationships/slideLayout" Target="../slideLayouts/slideLayout2.xml"/><Relationship Id="rId6" Type="http://schemas.openxmlformats.org/officeDocument/2006/relationships/customXml" Target="../ink/ink199.xml"/><Relationship Id="rId11" Type="http://schemas.openxmlformats.org/officeDocument/2006/relationships/image" Target="../media/image621.emf"/><Relationship Id="rId5" Type="http://schemas.openxmlformats.org/officeDocument/2006/relationships/image" Target="../media/image531.emf"/><Relationship Id="rId15" Type="http://schemas.openxmlformats.org/officeDocument/2006/relationships/image" Target="../media/image641.emf"/><Relationship Id="rId10" Type="http://schemas.openxmlformats.org/officeDocument/2006/relationships/customXml" Target="../ink/ink201.xml"/><Relationship Id="rId4" Type="http://schemas.openxmlformats.org/officeDocument/2006/relationships/customXml" Target="../ink/ink198.xml"/><Relationship Id="rId9" Type="http://schemas.openxmlformats.org/officeDocument/2006/relationships/image" Target="../media/image611.emf"/><Relationship Id="rId14" Type="http://schemas.openxmlformats.org/officeDocument/2006/relationships/customXml" Target="../ink/ink20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ustomXml" Target="../ink/ink205.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500.emf"/></Relationships>
</file>

<file path=ppt/slides/_rels/slide33.xml.rels><?xml version="1.0" encoding="UTF-8" standalone="yes"?>
<Relationships xmlns="http://schemas.openxmlformats.org/package/2006/relationships"><Relationship Id="rId3" Type="http://schemas.openxmlformats.org/officeDocument/2006/relationships/customXml" Target="../ink/ink20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207.xml"/><Relationship Id="rId4" Type="http://schemas.openxmlformats.org/officeDocument/2006/relationships/image" Target="../media/image294.emf"/></Relationships>
</file>

<file path=ppt/slides/_rels/slide34.xml.rels><?xml version="1.0" encoding="UTF-8" standalone="yes"?>
<Relationships xmlns="http://schemas.openxmlformats.org/package/2006/relationships"><Relationship Id="rId3" Type="http://schemas.openxmlformats.org/officeDocument/2006/relationships/image" Target="../media/image780.emf"/><Relationship Id="rId2" Type="http://schemas.openxmlformats.org/officeDocument/2006/relationships/customXml" Target="../ink/ink20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550.emf"/><Relationship Id="rId3" Type="http://schemas.openxmlformats.org/officeDocument/2006/relationships/customXml" Target="../ink/ink209.xml"/><Relationship Id="rId7" Type="http://schemas.openxmlformats.org/officeDocument/2006/relationships/customXml" Target="../ink/ink2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40.emf"/><Relationship Id="rId5" Type="http://schemas.openxmlformats.org/officeDocument/2006/relationships/customXml" Target="../ink/ink210.xml"/><Relationship Id="rId4" Type="http://schemas.openxmlformats.org/officeDocument/2006/relationships/image" Target="../media/image530.emf"/></Relationships>
</file>

<file path=ppt/slides/_rels/slide36.xml.rels><?xml version="1.0" encoding="UTF-8" standalone="yes"?>
<Relationships xmlns="http://schemas.openxmlformats.org/package/2006/relationships"><Relationship Id="rId13" Type="http://schemas.openxmlformats.org/officeDocument/2006/relationships/image" Target="../media/image590.emf"/><Relationship Id="rId18" Type="http://schemas.openxmlformats.org/officeDocument/2006/relationships/customXml" Target="../ink/ink216.xml"/><Relationship Id="rId26" Type="http://schemas.openxmlformats.org/officeDocument/2006/relationships/customXml" Target="../ink/ink220.xml"/><Relationship Id="rId39" Type="http://schemas.openxmlformats.org/officeDocument/2006/relationships/image" Target="../media/image580.emf"/><Relationship Id="rId21" Type="http://schemas.openxmlformats.org/officeDocument/2006/relationships/image" Target="../media/image630.emf"/><Relationship Id="rId34" Type="http://schemas.openxmlformats.org/officeDocument/2006/relationships/customXml" Target="../ink/ink224.xml"/><Relationship Id="rId42" Type="http://schemas.openxmlformats.org/officeDocument/2006/relationships/customXml" Target="../ink/ink228.xml"/><Relationship Id="rId47" Type="http://schemas.openxmlformats.org/officeDocument/2006/relationships/image" Target="../media/image750.emf"/><Relationship Id="rId7" Type="http://schemas.openxmlformats.org/officeDocument/2006/relationships/image" Target="../media/image47.wmf"/><Relationship Id="rId2" Type="http://schemas.openxmlformats.org/officeDocument/2006/relationships/slideLayout" Target="../slideLayouts/slideLayout4.xml"/><Relationship Id="rId16" Type="http://schemas.openxmlformats.org/officeDocument/2006/relationships/customXml" Target="../ink/ink215.xml"/><Relationship Id="rId29" Type="http://schemas.openxmlformats.org/officeDocument/2006/relationships/image" Target="../media/image670.emf"/><Relationship Id="rId1" Type="http://schemas.openxmlformats.org/officeDocument/2006/relationships/vmlDrawing" Target="../drawings/vmlDrawing4.vml"/><Relationship Id="rId6" Type="http://schemas.openxmlformats.org/officeDocument/2006/relationships/oleObject" Target="../embeddings/oleObject6.bin"/><Relationship Id="rId24" Type="http://schemas.openxmlformats.org/officeDocument/2006/relationships/customXml" Target="../ink/ink219.xml"/><Relationship Id="rId32" Type="http://schemas.openxmlformats.org/officeDocument/2006/relationships/customXml" Target="../ink/ink223.xml"/><Relationship Id="rId37" Type="http://schemas.openxmlformats.org/officeDocument/2006/relationships/image" Target="../media/image710.emf"/><Relationship Id="rId40" Type="http://schemas.openxmlformats.org/officeDocument/2006/relationships/customXml" Target="../ink/ink227.xml"/><Relationship Id="rId45" Type="http://schemas.openxmlformats.org/officeDocument/2006/relationships/image" Target="../media/image740.emf"/><Relationship Id="rId5" Type="http://schemas.openxmlformats.org/officeDocument/2006/relationships/image" Target="../media/image46.wmf"/><Relationship Id="rId15" Type="http://schemas.openxmlformats.org/officeDocument/2006/relationships/image" Target="../media/image600.emf"/><Relationship Id="rId23" Type="http://schemas.openxmlformats.org/officeDocument/2006/relationships/image" Target="../media/image640.emf"/><Relationship Id="rId28" Type="http://schemas.openxmlformats.org/officeDocument/2006/relationships/customXml" Target="../ink/ink221.xml"/><Relationship Id="rId36" Type="http://schemas.openxmlformats.org/officeDocument/2006/relationships/customXml" Target="../ink/ink225.xml"/><Relationship Id="rId10" Type="http://schemas.openxmlformats.org/officeDocument/2006/relationships/customXml" Target="../ink/ink213.xml"/><Relationship Id="rId19" Type="http://schemas.openxmlformats.org/officeDocument/2006/relationships/image" Target="../media/image620.emf"/><Relationship Id="rId31" Type="http://schemas.openxmlformats.org/officeDocument/2006/relationships/image" Target="../media/image680.emf"/><Relationship Id="rId44" Type="http://schemas.openxmlformats.org/officeDocument/2006/relationships/customXml" Target="../ink/ink229.xml"/><Relationship Id="rId4" Type="http://schemas.openxmlformats.org/officeDocument/2006/relationships/oleObject" Target="../embeddings/oleObject5.bin"/><Relationship Id="rId9" Type="http://schemas.openxmlformats.org/officeDocument/2006/relationships/image" Target="../media/image570.emf"/><Relationship Id="rId14" Type="http://schemas.openxmlformats.org/officeDocument/2006/relationships/customXml" Target="../ink/ink214.xml"/><Relationship Id="rId22" Type="http://schemas.openxmlformats.org/officeDocument/2006/relationships/customXml" Target="../ink/ink218.xml"/><Relationship Id="rId27" Type="http://schemas.openxmlformats.org/officeDocument/2006/relationships/image" Target="../media/image660.emf"/><Relationship Id="rId30" Type="http://schemas.openxmlformats.org/officeDocument/2006/relationships/customXml" Target="../ink/ink222.xml"/><Relationship Id="rId35" Type="http://schemas.openxmlformats.org/officeDocument/2006/relationships/image" Target="../media/image700.emf"/><Relationship Id="rId43" Type="http://schemas.openxmlformats.org/officeDocument/2006/relationships/image" Target="../media/image730.emf"/><Relationship Id="rId8" Type="http://schemas.openxmlformats.org/officeDocument/2006/relationships/customXml" Target="../ink/ink212.xml"/><Relationship Id="rId3" Type="http://schemas.openxmlformats.org/officeDocument/2006/relationships/notesSlide" Target="../notesSlides/notesSlide33.xml"/><Relationship Id="rId17" Type="http://schemas.openxmlformats.org/officeDocument/2006/relationships/image" Target="../media/image610.emf"/><Relationship Id="rId25" Type="http://schemas.openxmlformats.org/officeDocument/2006/relationships/image" Target="../media/image650.emf"/><Relationship Id="rId33" Type="http://schemas.openxmlformats.org/officeDocument/2006/relationships/image" Target="../media/image690.emf"/><Relationship Id="rId38" Type="http://schemas.openxmlformats.org/officeDocument/2006/relationships/customXml" Target="../ink/ink226.xml"/><Relationship Id="rId46" Type="http://schemas.openxmlformats.org/officeDocument/2006/relationships/customXml" Target="../ink/ink230.xml"/><Relationship Id="rId20" Type="http://schemas.openxmlformats.org/officeDocument/2006/relationships/customXml" Target="../ink/ink217.xml"/><Relationship Id="rId41" Type="http://schemas.openxmlformats.org/officeDocument/2006/relationships/image" Target="../media/image720.emf"/></Relationships>
</file>

<file path=ppt/slides/_rels/slide37.xml.rels><?xml version="1.0" encoding="UTF-8" standalone="yes"?>
<Relationships xmlns="http://schemas.openxmlformats.org/package/2006/relationships"><Relationship Id="rId3" Type="http://schemas.openxmlformats.org/officeDocument/2006/relationships/hyperlink" Target="https://scirate.com/arxiv/cs.C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8" Type="http://schemas.openxmlformats.org/officeDocument/2006/relationships/customXml" Target="../ink/ink233.xml"/><Relationship Id="rId13" Type="http://schemas.openxmlformats.org/officeDocument/2006/relationships/image" Target="../media/image133.emf"/><Relationship Id="rId18" Type="http://schemas.openxmlformats.org/officeDocument/2006/relationships/customXml" Target="../ink/ink238.xml"/><Relationship Id="rId3" Type="http://schemas.openxmlformats.org/officeDocument/2006/relationships/image" Target="../media/image37.wmf"/><Relationship Id="rId7" Type="http://schemas.openxmlformats.org/officeDocument/2006/relationships/image" Target="../media/image130.emf"/><Relationship Id="rId12" Type="http://schemas.openxmlformats.org/officeDocument/2006/relationships/customXml" Target="../ink/ink235.xml"/><Relationship Id="rId17" Type="http://schemas.openxmlformats.org/officeDocument/2006/relationships/image" Target="../media/image135.emf"/><Relationship Id="rId2" Type="http://schemas.openxmlformats.org/officeDocument/2006/relationships/notesSlide" Target="../notesSlides/notesSlide35.xml"/><Relationship Id="rId16" Type="http://schemas.openxmlformats.org/officeDocument/2006/relationships/customXml" Target="../ink/ink237.xml"/><Relationship Id="rId1" Type="http://schemas.openxmlformats.org/officeDocument/2006/relationships/slideLayout" Target="../slideLayouts/slideLayout2.xml"/><Relationship Id="rId6" Type="http://schemas.openxmlformats.org/officeDocument/2006/relationships/customXml" Target="../ink/ink232.xml"/><Relationship Id="rId11" Type="http://schemas.openxmlformats.org/officeDocument/2006/relationships/image" Target="../media/image132.emf"/><Relationship Id="rId5" Type="http://schemas.openxmlformats.org/officeDocument/2006/relationships/image" Target="../media/image129.emf"/><Relationship Id="rId15" Type="http://schemas.openxmlformats.org/officeDocument/2006/relationships/image" Target="../media/image134.emf"/><Relationship Id="rId10" Type="http://schemas.openxmlformats.org/officeDocument/2006/relationships/customXml" Target="../ink/ink234.xml"/><Relationship Id="rId19" Type="http://schemas.openxmlformats.org/officeDocument/2006/relationships/image" Target="../media/image136.emf"/><Relationship Id="rId4" Type="http://schemas.openxmlformats.org/officeDocument/2006/relationships/customXml" Target="../ink/ink231.xml"/><Relationship Id="rId9" Type="http://schemas.openxmlformats.org/officeDocument/2006/relationships/image" Target="../media/image131.emf"/><Relationship Id="rId14" Type="http://schemas.openxmlformats.org/officeDocument/2006/relationships/customXml" Target="../ink/ink236.xml"/></Relationships>
</file>

<file path=ppt/slides/_rels/slide39.xml.rels><?xml version="1.0" encoding="UTF-8" standalone="yes"?>
<Relationships xmlns="http://schemas.openxmlformats.org/package/2006/relationships"><Relationship Id="rId3" Type="http://schemas.openxmlformats.org/officeDocument/2006/relationships/image" Target="../media/image5200.emf"/><Relationship Id="rId2" Type="http://schemas.openxmlformats.org/officeDocument/2006/relationships/customXml" Target="../ink/ink2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400.emf"/><Relationship Id="rId4" Type="http://schemas.openxmlformats.org/officeDocument/2006/relationships/customXml" Target="../ink/ink240.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60.emf"/><Relationship Id="rId4" Type="http://schemas.openxmlformats.org/officeDocument/2006/relationships/customXml" Target="../ink/ink24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90.emf"/><Relationship Id="rId5" Type="http://schemas.openxmlformats.org/officeDocument/2006/relationships/customXml" Target="../ink/ink24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customXml" Target="../ink/ink243.xml"/><Relationship Id="rId7" Type="http://schemas.openxmlformats.org/officeDocument/2006/relationships/image" Target="../media/image501.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ustomXml" Target="../ink/ink244.xml"/><Relationship Id="rId5" Type="http://schemas.openxmlformats.org/officeDocument/2006/relationships/image" Target="../media/image35.jpeg"/><Relationship Id="rId4" Type="http://schemas.openxmlformats.org/officeDocument/2006/relationships/image" Target="../media/image610.emf"/></Relationships>
</file>

<file path=ppt/slides/_rels/slide44.xml.rels><?xml version="1.0" encoding="UTF-8" standalone="yes"?>
<Relationships xmlns="http://schemas.openxmlformats.org/package/2006/relationships"><Relationship Id="rId3" Type="http://schemas.openxmlformats.org/officeDocument/2006/relationships/customXml" Target="../ink/ink245.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610.e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5.xml"/><Relationship Id="rId21" Type="http://schemas.openxmlformats.org/officeDocument/2006/relationships/image" Target="../media/image5.emf"/><Relationship Id="rId7" Type="http://schemas.openxmlformats.org/officeDocument/2006/relationships/image" Target="../media/image4.wmf"/><Relationship Id="rId12" Type="http://schemas.openxmlformats.org/officeDocument/2006/relationships/customXml" Target="../ink/ink4.xml"/><Relationship Id="rId2" Type="http://schemas.openxmlformats.org/officeDocument/2006/relationships/slideLayout" Target="../slideLayouts/slideLayout2.xml"/><Relationship Id="rId16" Type="http://schemas.openxmlformats.org/officeDocument/2006/relationships/customXml" Target="../ink/ink5.xml"/><Relationship Id="rId20" Type="http://schemas.openxmlformats.org/officeDocument/2006/relationships/customXml" Target="../ink/ink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emf"/><Relationship Id="rId5" Type="http://schemas.openxmlformats.org/officeDocument/2006/relationships/image" Target="../media/image3.wmf"/><Relationship Id="rId15" Type="http://schemas.openxmlformats.org/officeDocument/2006/relationships/image" Target="../media/image34.emf"/><Relationship Id="rId23" Type="http://schemas.openxmlformats.org/officeDocument/2006/relationships/image" Target="../media/image6.emf"/><Relationship Id="rId10" Type="http://schemas.openxmlformats.org/officeDocument/2006/relationships/customXml" Target="../ink/ink3.xml"/><Relationship Id="rId19" Type="http://schemas.openxmlformats.org/officeDocument/2006/relationships/image" Target="../media/image36.emf"/><Relationship Id="rId4" Type="http://schemas.openxmlformats.org/officeDocument/2006/relationships/oleObject" Target="../embeddings/oleObject1.bin"/><Relationship Id="rId9" Type="http://schemas.openxmlformats.org/officeDocument/2006/relationships/image" Target="../media/image31.emf"/><Relationship Id="rId22"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56.emf"/><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10.x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ustomXml" Target="../ink/ink11.xml"/><Relationship Id="rId5" Type="http://schemas.openxmlformats.org/officeDocument/2006/relationships/image" Target="../media/image7.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27</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27</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Nov,  13,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591416" y="6107113"/>
            <a:ext cx="2895600" cy="457200"/>
          </a:xfrm>
          <a:noFill/>
        </p:spPr>
        <p:txBody>
          <a:bodyPr/>
          <a:lstStyle/>
          <a:p>
            <a:r>
              <a:rPr lang="en-US"/>
              <a:t>CPSC 422, Lecture 27</a:t>
            </a:r>
            <a:endParaRPr lang="en-US" dirty="0"/>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10</a:t>
            </a:fld>
            <a:endParaRPr lang="en-US"/>
          </a:p>
        </p:txBody>
      </p:sp>
      <p:sp>
        <p:nvSpPr>
          <p:cNvPr id="8202" name="Rectangle 2"/>
          <p:cNvSpPr>
            <a:spLocks noGrp="1" noChangeArrowheads="1"/>
          </p:cNvSpPr>
          <p:nvPr>
            <p:ph type="title"/>
          </p:nvPr>
        </p:nvSpPr>
        <p:spPr>
          <a:xfrm>
            <a:off x="0" y="152400"/>
            <a:ext cx="7772400" cy="1143000"/>
          </a:xfrm>
        </p:spPr>
        <p:txBody>
          <a:bodyPr/>
          <a:lstStyle/>
          <a:p>
            <a:pPr eaLnBrk="1" hangingPunct="1"/>
            <a:r>
              <a:rPr lang="en-US" dirty="0"/>
              <a:t>Probabilistic CKY Algorithm</a:t>
            </a:r>
            <a:r>
              <a:rPr lang="en-US" b="1" dirty="0"/>
              <a:t>	</a:t>
            </a:r>
            <a:endParaRPr lang="en-US" b="1" dirty="0">
              <a:latin typeface="Arial" charset="0"/>
            </a:endParaRPr>
          </a:p>
        </p:txBody>
      </p:sp>
      <p:sp>
        <p:nvSpPr>
          <p:cNvPr id="8203" name="Rectangle 3"/>
          <p:cNvSpPr>
            <a:spLocks noGrp="1" noChangeArrowheads="1"/>
          </p:cNvSpPr>
          <p:nvPr>
            <p:ph type="body" idx="1"/>
          </p:nvPr>
        </p:nvSpPr>
        <p:spPr>
          <a:xfrm>
            <a:off x="228600" y="1371600"/>
            <a:ext cx="8915400" cy="1371600"/>
          </a:xfrm>
        </p:spPr>
        <p:txBody>
          <a:bodyPr/>
          <a:lstStyle/>
          <a:p>
            <a:pPr eaLnBrk="1" hangingPunct="1">
              <a:buFontTx/>
              <a:buNone/>
            </a:pPr>
            <a:r>
              <a:rPr lang="en-US" b="0" dirty="0"/>
              <a:t>CYK (</a:t>
            </a:r>
            <a:r>
              <a:rPr lang="en-US" b="0" dirty="0" err="1"/>
              <a:t>Cocke</a:t>
            </a:r>
            <a:r>
              <a:rPr lang="en-US" b="0" dirty="0"/>
              <a:t>-</a:t>
            </a:r>
            <a:r>
              <a:rPr lang="en-US" b="0" dirty="0" err="1"/>
              <a:t>Kasami</a:t>
            </a:r>
            <a:r>
              <a:rPr lang="en-US" b="0" dirty="0"/>
              <a:t>-Younger) algorithm</a:t>
            </a:r>
          </a:p>
          <a:p>
            <a:pPr lvl="1" eaLnBrk="1" hangingPunct="1"/>
            <a:r>
              <a:rPr lang="en-US" b="0" dirty="0"/>
              <a:t>A </a:t>
            </a:r>
            <a:r>
              <a:rPr lang="en-US" dirty="0"/>
              <a:t>bottom-up </a:t>
            </a:r>
            <a:r>
              <a:rPr lang="en-US" b="0" dirty="0"/>
              <a:t>parser using dynamic programming</a:t>
            </a:r>
          </a:p>
          <a:p>
            <a:pPr lvl="1" eaLnBrk="1" hangingPunct="1"/>
            <a:r>
              <a:rPr lang="en-US" b="0" dirty="0"/>
              <a:t>Assume the PCFG is in Chomsky normal form (CNF)</a:t>
            </a:r>
            <a:endParaRPr lang="en-US" dirty="0"/>
          </a:p>
        </p:txBody>
      </p:sp>
      <p:sp>
        <p:nvSpPr>
          <p:cNvPr id="8204" name="Text Box 6"/>
          <p:cNvSpPr txBox="1">
            <a:spLocks noChangeArrowheads="1"/>
          </p:cNvSpPr>
          <p:nvPr/>
        </p:nvSpPr>
        <p:spPr bwMode="auto">
          <a:xfrm>
            <a:off x="7010400" y="304800"/>
            <a:ext cx="2286000" cy="822325"/>
          </a:xfrm>
          <a:prstGeom prst="rect">
            <a:avLst/>
          </a:prstGeom>
          <a:noFill/>
          <a:ln w="9525">
            <a:noFill/>
            <a:miter lim="800000"/>
            <a:headEnd/>
            <a:tailEnd/>
          </a:ln>
        </p:spPr>
        <p:txBody>
          <a:bodyPr>
            <a:spAutoFit/>
          </a:bodyPr>
          <a:lstStyle/>
          <a:p>
            <a:r>
              <a:rPr lang="en-US" sz="2400" b="1">
                <a:latin typeface="Comic Sans MS" pitchFamily="66" charset="0"/>
              </a:rPr>
              <a:t>Ney, 1991 Collins, 1999</a:t>
            </a:r>
          </a:p>
        </p:txBody>
      </p:sp>
      <p:grpSp>
        <p:nvGrpSpPr>
          <p:cNvPr id="2" name="Group 13"/>
          <p:cNvGrpSpPr>
            <a:grpSpLocks/>
          </p:cNvGrpSpPr>
          <p:nvPr/>
        </p:nvGrpSpPr>
        <p:grpSpPr bwMode="auto">
          <a:xfrm>
            <a:off x="304800" y="27432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238000" y="2754720"/>
              <a:ext cx="2863080" cy="3916800"/>
            </p14:xfrm>
          </p:contentPart>
        </mc:Choice>
        <mc:Fallback xmlns="">
          <p:pic>
            <p:nvPicPr>
              <p:cNvPr id="4" name="Ink 3"/>
              <p:cNvPicPr/>
              <p:nvPr/>
            </p:nvPicPr>
            <p:blipFill>
              <a:blip r:embed="rId5"/>
              <a:stretch>
                <a:fillRect/>
              </a:stretch>
            </p:blipFill>
            <p:spPr>
              <a:xfrm>
                <a:off x="5232240" y="2745720"/>
                <a:ext cx="2873880" cy="3935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1905000" y="6477000"/>
            <a:ext cx="2895600" cy="457200"/>
          </a:xfrm>
          <a:noFill/>
        </p:spPr>
        <p:txBody>
          <a:bodyPr/>
          <a:lstStyle/>
          <a:p>
            <a:r>
              <a:rPr lang="en-US" dirty="0"/>
              <a:t>CPSC 422, Lecture 27</a:t>
            </a:r>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11</a:t>
            </a:fld>
            <a:endParaRPr lang="en-US" dirty="0"/>
          </a:p>
        </p:txBody>
      </p:sp>
      <p:sp>
        <p:nvSpPr>
          <p:cNvPr id="8202" name="Rectangle 2"/>
          <p:cNvSpPr>
            <a:spLocks noGrp="1" noChangeArrowheads="1"/>
          </p:cNvSpPr>
          <p:nvPr>
            <p:ph type="title"/>
          </p:nvPr>
        </p:nvSpPr>
        <p:spPr>
          <a:xfrm>
            <a:off x="0" y="-15875"/>
            <a:ext cx="7772400" cy="1143000"/>
          </a:xfrm>
        </p:spPr>
        <p:txBody>
          <a:bodyPr/>
          <a:lstStyle/>
          <a:p>
            <a:pPr eaLnBrk="1" hangingPunct="1"/>
            <a:r>
              <a:rPr lang="en-US" dirty="0"/>
              <a:t>Probabilistic CKY Algorithm</a:t>
            </a:r>
            <a:r>
              <a:rPr lang="en-US" b="1" dirty="0"/>
              <a:t>	</a:t>
            </a:r>
            <a:endParaRPr lang="en-US" b="1" dirty="0">
              <a:latin typeface="Arial" charset="0"/>
            </a:endParaRPr>
          </a:p>
        </p:txBody>
      </p:sp>
      <p:grpSp>
        <p:nvGrpSpPr>
          <p:cNvPr id="2" name="Group 13"/>
          <p:cNvGrpSpPr>
            <a:grpSpLocks/>
          </p:cNvGrpSpPr>
          <p:nvPr/>
        </p:nvGrpSpPr>
        <p:grpSpPr bwMode="auto">
          <a:xfrm>
            <a:off x="304800" y="9144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101228" y="4077153"/>
              <a:ext cx="111240" cy="2021400"/>
            </p14:xfrm>
          </p:contentPart>
        </mc:Choice>
        <mc:Fallback xmlns="">
          <p:pic>
            <p:nvPicPr>
              <p:cNvPr id="6" name="Ink 5"/>
              <p:cNvPicPr/>
              <p:nvPr/>
            </p:nvPicPr>
            <p:blipFill>
              <a:blip r:embed="rId5"/>
              <a:stretch>
                <a:fillRect/>
              </a:stretch>
            </p:blipFill>
            <p:spPr>
              <a:xfrm>
                <a:off x="1087908" y="4071033"/>
                <a:ext cx="139680" cy="203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145508" y="6047073"/>
              <a:ext cx="2957040" cy="84600"/>
            </p14:xfrm>
          </p:contentPart>
        </mc:Choice>
        <mc:Fallback xmlns="">
          <p:pic>
            <p:nvPicPr>
              <p:cNvPr id="7" name="Ink 6"/>
              <p:cNvPicPr/>
              <p:nvPr/>
            </p:nvPicPr>
            <p:blipFill>
              <a:blip r:embed="rId7"/>
              <a:stretch>
                <a:fillRect/>
              </a:stretch>
            </p:blipFill>
            <p:spPr>
              <a:xfrm>
                <a:off x="1138308" y="6031593"/>
                <a:ext cx="297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3895188" y="3809673"/>
              <a:ext cx="239400" cy="2296800"/>
            </p14:xfrm>
          </p:contentPart>
        </mc:Choice>
        <mc:Fallback xmlns="">
          <p:pic>
            <p:nvPicPr>
              <p:cNvPr id="8" name="Ink 7"/>
              <p:cNvPicPr/>
              <p:nvPr/>
            </p:nvPicPr>
            <p:blipFill>
              <a:blip r:embed="rId9"/>
              <a:stretch>
                <a:fillRect/>
              </a:stretch>
            </p:blipFill>
            <p:spPr>
              <a:xfrm>
                <a:off x="3885108" y="3799593"/>
                <a:ext cx="262440" cy="231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154508" y="3792033"/>
              <a:ext cx="2616840" cy="201960"/>
            </p14:xfrm>
          </p:contentPart>
        </mc:Choice>
        <mc:Fallback xmlns="">
          <p:pic>
            <p:nvPicPr>
              <p:cNvPr id="9" name="Ink 8"/>
              <p:cNvPicPr/>
              <p:nvPr/>
            </p:nvPicPr>
            <p:blipFill>
              <a:blip r:embed="rId11"/>
              <a:stretch>
                <a:fillRect/>
              </a:stretch>
            </p:blipFill>
            <p:spPr>
              <a:xfrm>
                <a:off x="1138308" y="3779793"/>
                <a:ext cx="2640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4150428" y="3679713"/>
              <a:ext cx="264960" cy="330120"/>
            </p14:xfrm>
          </p:contentPart>
        </mc:Choice>
        <mc:Fallback xmlns="">
          <p:pic>
            <p:nvPicPr>
              <p:cNvPr id="10" name="Ink 9"/>
              <p:cNvPicPr/>
              <p:nvPr/>
            </p:nvPicPr>
            <p:blipFill>
              <a:blip r:embed="rId13"/>
              <a:stretch>
                <a:fillRect/>
              </a:stretch>
            </p:blipFill>
            <p:spPr>
              <a:xfrm>
                <a:off x="4136028" y="3663153"/>
                <a:ext cx="2955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4180308" y="3840273"/>
              <a:ext cx="268200" cy="42840"/>
            </p14:xfrm>
          </p:contentPart>
        </mc:Choice>
        <mc:Fallback xmlns="">
          <p:pic>
            <p:nvPicPr>
              <p:cNvPr id="11" name="Ink 10"/>
              <p:cNvPicPr/>
              <p:nvPr/>
            </p:nvPicPr>
            <p:blipFill>
              <a:blip r:embed="rId15"/>
              <a:stretch>
                <a:fillRect/>
              </a:stretch>
            </p:blipFill>
            <p:spPr>
              <a:xfrm>
                <a:off x="4169868" y="3833073"/>
                <a:ext cx="292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1542588" y="3945033"/>
              <a:ext cx="110520" cy="2101320"/>
            </p14:xfrm>
          </p:contentPart>
        </mc:Choice>
        <mc:Fallback xmlns="">
          <p:pic>
            <p:nvPicPr>
              <p:cNvPr id="12" name="Ink 11"/>
              <p:cNvPicPr/>
              <p:nvPr/>
            </p:nvPicPr>
            <p:blipFill>
              <a:blip r:embed="rId17"/>
              <a:stretch>
                <a:fillRect/>
              </a:stretch>
            </p:blipFill>
            <p:spPr>
              <a:xfrm>
                <a:off x="1528548" y="3938193"/>
                <a:ext cx="134640" cy="2122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032188" y="3937833"/>
              <a:ext cx="43560" cy="2080800"/>
            </p14:xfrm>
          </p:contentPart>
        </mc:Choice>
        <mc:Fallback xmlns="">
          <p:pic>
            <p:nvPicPr>
              <p:cNvPr id="13" name="Ink 12"/>
              <p:cNvPicPr/>
              <p:nvPr/>
            </p:nvPicPr>
            <p:blipFill>
              <a:blip r:embed="rId19"/>
              <a:stretch>
                <a:fillRect/>
              </a:stretch>
            </p:blipFill>
            <p:spPr>
              <a:xfrm>
                <a:off x="2019948" y="3929193"/>
                <a:ext cx="6912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440068" y="3908313"/>
              <a:ext cx="83880" cy="2196720"/>
            </p14:xfrm>
          </p:contentPart>
        </mc:Choice>
        <mc:Fallback xmlns="">
          <p:pic>
            <p:nvPicPr>
              <p:cNvPr id="14" name="Ink 13"/>
              <p:cNvPicPr/>
              <p:nvPr/>
            </p:nvPicPr>
            <p:blipFill>
              <a:blip r:embed="rId21"/>
              <a:stretch>
                <a:fillRect/>
              </a:stretch>
            </p:blipFill>
            <p:spPr>
              <a:xfrm>
                <a:off x="2427468" y="3902193"/>
                <a:ext cx="111240" cy="221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2834988" y="3910113"/>
              <a:ext cx="76680" cy="2176920"/>
            </p14:xfrm>
          </p:contentPart>
        </mc:Choice>
        <mc:Fallback xmlns="">
          <p:pic>
            <p:nvPicPr>
              <p:cNvPr id="15" name="Ink 14"/>
              <p:cNvPicPr/>
              <p:nvPr/>
            </p:nvPicPr>
            <p:blipFill>
              <a:blip r:embed="rId23"/>
              <a:stretch>
                <a:fillRect/>
              </a:stretch>
            </p:blipFill>
            <p:spPr>
              <a:xfrm>
                <a:off x="2824188" y="3899673"/>
                <a:ext cx="10152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3060348" y="4067433"/>
              <a:ext cx="26640" cy="2880"/>
            </p14:xfrm>
          </p:contentPart>
        </mc:Choice>
        <mc:Fallback xmlns="">
          <p:pic>
            <p:nvPicPr>
              <p:cNvPr id="16" name="Ink 15"/>
              <p:cNvPicPr/>
              <p:nvPr/>
            </p:nvPicPr>
            <p:blipFill>
              <a:blip r:embed="rId25"/>
              <a:stretch>
                <a:fillRect/>
              </a:stretch>
            </p:blipFill>
            <p:spPr>
              <a:xfrm>
                <a:off x="3045228" y="4052313"/>
                <a:ext cx="47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3222708" y="4056633"/>
              <a:ext cx="12600" cy="1440"/>
            </p14:xfrm>
          </p:contentPart>
        </mc:Choice>
        <mc:Fallback xmlns="">
          <p:pic>
            <p:nvPicPr>
              <p:cNvPr id="17" name="Ink 16"/>
              <p:cNvPicPr/>
              <p:nvPr/>
            </p:nvPicPr>
            <p:blipFill>
              <a:blip r:embed="rId27"/>
              <a:stretch>
                <a:fillRect/>
              </a:stretch>
            </p:blipFill>
            <p:spPr>
              <a:xfrm>
                <a:off x="3214068" y="4047273"/>
                <a:ext cx="29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3366708" y="4042593"/>
              <a:ext cx="1800" cy="2880"/>
            </p14:xfrm>
          </p:contentPart>
        </mc:Choice>
        <mc:Fallback xmlns="">
          <p:pic>
            <p:nvPicPr>
              <p:cNvPr id="18" name="Ink 17"/>
              <p:cNvPicPr/>
              <p:nvPr/>
            </p:nvPicPr>
            <p:blipFill>
              <a:blip r:embed="rId29"/>
              <a:stretch>
                <a:fillRect/>
              </a:stretch>
            </p:blipFill>
            <p:spPr>
              <a:xfrm>
                <a:off x="3359868" y="403683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3555348" y="4049433"/>
              <a:ext cx="10800" cy="2880"/>
            </p14:xfrm>
          </p:contentPart>
        </mc:Choice>
        <mc:Fallback xmlns="">
          <p:pic>
            <p:nvPicPr>
              <p:cNvPr id="19" name="Ink 18"/>
              <p:cNvPicPr/>
              <p:nvPr/>
            </p:nvPicPr>
            <p:blipFill>
              <a:blip r:embed="rId31"/>
              <a:stretch>
                <a:fillRect/>
              </a:stretch>
            </p:blipFill>
            <p:spPr>
              <a:xfrm>
                <a:off x="3547068" y="4040073"/>
                <a:ext cx="3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3565788" y="4053393"/>
              <a:ext cx="7920" cy="7920"/>
            </p14:xfrm>
          </p:contentPart>
        </mc:Choice>
        <mc:Fallback xmlns="">
          <p:pic>
            <p:nvPicPr>
              <p:cNvPr id="20" name="Ink 19"/>
              <p:cNvPicPr/>
              <p:nvPr/>
            </p:nvPicPr>
            <p:blipFill>
              <a:blip r:embed="rId33"/>
              <a:stretch>
                <a:fillRect/>
              </a:stretch>
            </p:blipFill>
            <p:spPr>
              <a:xfrm>
                <a:off x="3555708" y="4040073"/>
                <a:ext cx="31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1138308" y="4182993"/>
              <a:ext cx="2791800" cy="180360"/>
            </p14:xfrm>
          </p:contentPart>
        </mc:Choice>
        <mc:Fallback xmlns="">
          <p:pic>
            <p:nvPicPr>
              <p:cNvPr id="21" name="Ink 20"/>
              <p:cNvPicPr/>
              <p:nvPr/>
            </p:nvPicPr>
            <p:blipFill>
              <a:blip r:embed="rId35"/>
              <a:stretch>
                <a:fillRect/>
              </a:stretch>
            </p:blipFill>
            <p:spPr>
              <a:xfrm>
                <a:off x="1126068" y="4166073"/>
                <a:ext cx="2820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1198068" y="4500153"/>
              <a:ext cx="2737800" cy="171720"/>
            </p14:xfrm>
          </p:contentPart>
        </mc:Choice>
        <mc:Fallback xmlns="">
          <p:pic>
            <p:nvPicPr>
              <p:cNvPr id="22" name="Ink 21"/>
              <p:cNvPicPr/>
              <p:nvPr/>
            </p:nvPicPr>
            <p:blipFill>
              <a:blip r:embed="rId37"/>
              <a:stretch>
                <a:fillRect/>
              </a:stretch>
            </p:blipFill>
            <p:spPr>
              <a:xfrm>
                <a:off x="1189428" y="4485393"/>
                <a:ext cx="276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1212828" y="4944033"/>
              <a:ext cx="3600" cy="1440"/>
            </p14:xfrm>
          </p:contentPart>
        </mc:Choice>
        <mc:Fallback xmlns="">
          <p:pic>
            <p:nvPicPr>
              <p:cNvPr id="23" name="Ink 22"/>
              <p:cNvPicPr/>
              <p:nvPr/>
            </p:nvPicPr>
            <p:blipFill>
              <a:blip r:embed="rId39"/>
              <a:stretch>
                <a:fillRect/>
              </a:stretch>
            </p:blipFill>
            <p:spPr>
              <a:xfrm>
                <a:off x="1204188" y="4936113"/>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1211028" y="4849713"/>
              <a:ext cx="2723760" cy="123120"/>
            </p14:xfrm>
          </p:contentPart>
        </mc:Choice>
        <mc:Fallback xmlns="">
          <p:pic>
            <p:nvPicPr>
              <p:cNvPr id="24" name="Ink 23"/>
              <p:cNvPicPr/>
              <p:nvPr/>
            </p:nvPicPr>
            <p:blipFill>
              <a:blip r:embed="rId41"/>
              <a:stretch>
                <a:fillRect/>
              </a:stretch>
            </p:blipFill>
            <p:spPr>
              <a:xfrm>
                <a:off x="1199148" y="4831713"/>
                <a:ext cx="275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p14:cNvContentPartPr/>
              <p14:nvPr/>
            </p14:nvContentPartPr>
            <p14:xfrm>
              <a:off x="1187988" y="5216913"/>
              <a:ext cx="2690280" cy="56520"/>
            </p14:xfrm>
          </p:contentPart>
        </mc:Choice>
        <mc:Fallback xmlns="">
          <p:pic>
            <p:nvPicPr>
              <p:cNvPr id="25" name="Ink 24"/>
              <p:cNvPicPr/>
              <p:nvPr/>
            </p:nvPicPr>
            <p:blipFill>
              <a:blip r:embed="rId43"/>
              <a:stretch>
                <a:fillRect/>
              </a:stretch>
            </p:blipFill>
            <p:spPr>
              <a:xfrm>
                <a:off x="1176108" y="5199273"/>
                <a:ext cx="271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p14:cNvContentPartPr/>
              <p14:nvPr/>
            </p14:nvContentPartPr>
            <p14:xfrm>
              <a:off x="3848748" y="5181273"/>
              <a:ext cx="149400" cy="44640"/>
            </p14:xfrm>
          </p:contentPart>
        </mc:Choice>
        <mc:Fallback xmlns="">
          <p:pic>
            <p:nvPicPr>
              <p:cNvPr id="26" name="Ink 25"/>
              <p:cNvPicPr/>
              <p:nvPr/>
            </p:nvPicPr>
            <p:blipFill>
              <a:blip r:embed="rId45"/>
              <a:stretch>
                <a:fillRect/>
              </a:stretch>
            </p:blipFill>
            <p:spPr>
              <a:xfrm>
                <a:off x="3841908" y="5171913"/>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p14:cNvContentPartPr/>
              <p14:nvPr/>
            </p14:nvContentPartPr>
            <p14:xfrm>
              <a:off x="3450588" y="5430033"/>
              <a:ext cx="12240" cy="50760"/>
            </p14:xfrm>
          </p:contentPart>
        </mc:Choice>
        <mc:Fallback xmlns="">
          <p:pic>
            <p:nvPicPr>
              <p:cNvPr id="27" name="Ink 26"/>
              <p:cNvPicPr/>
              <p:nvPr/>
            </p:nvPicPr>
            <p:blipFill>
              <a:blip r:embed="rId47"/>
              <a:stretch>
                <a:fillRect/>
              </a:stretch>
            </p:blipFill>
            <p:spPr>
              <a:xfrm>
                <a:off x="3435828" y="5414553"/>
                <a:ext cx="42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p14:cNvContentPartPr/>
              <p14:nvPr/>
            </p14:nvContentPartPr>
            <p14:xfrm>
              <a:off x="3430068" y="5656113"/>
              <a:ext cx="10440" cy="12240"/>
            </p14:xfrm>
          </p:contentPart>
        </mc:Choice>
        <mc:Fallback xmlns="">
          <p:pic>
            <p:nvPicPr>
              <p:cNvPr id="28" name="Ink 27"/>
              <p:cNvPicPr/>
              <p:nvPr/>
            </p:nvPicPr>
            <p:blipFill>
              <a:blip r:embed="rId49"/>
              <a:stretch>
                <a:fillRect/>
              </a:stretch>
            </p:blipFill>
            <p:spPr>
              <a:xfrm>
                <a:off x="3420708" y="5643513"/>
                <a:ext cx="32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p14:cNvContentPartPr/>
              <p14:nvPr/>
            </p14:nvContentPartPr>
            <p14:xfrm>
              <a:off x="3492348" y="5883993"/>
              <a:ext cx="5040" cy="2880"/>
            </p14:xfrm>
          </p:contentPart>
        </mc:Choice>
        <mc:Fallback xmlns="">
          <p:pic>
            <p:nvPicPr>
              <p:cNvPr id="29" name="Ink 28"/>
              <p:cNvPicPr/>
              <p:nvPr/>
            </p:nvPicPr>
            <p:blipFill>
              <a:blip r:embed="rId51"/>
              <a:stretch>
                <a:fillRect/>
              </a:stretch>
            </p:blipFill>
            <p:spPr>
              <a:xfrm>
                <a:off x="3488028" y="5879673"/>
                <a:ext cx="13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p14:cNvContentPartPr/>
              <p14:nvPr/>
            </p14:nvContentPartPr>
            <p14:xfrm>
              <a:off x="3389748" y="5418153"/>
              <a:ext cx="360" cy="360"/>
            </p14:xfrm>
          </p:contentPart>
        </mc:Choice>
        <mc:Fallback xmlns="">
          <p:pic>
            <p:nvPicPr>
              <p:cNvPr id="30" name="Ink 29"/>
              <p:cNvPicPr/>
              <p:nvPr/>
            </p:nvPicPr>
            <p:blipFill>
              <a:blip r:embed="rId53"/>
              <a:stretch>
                <a:fillRect/>
              </a:stretch>
            </p:blipFill>
            <p:spPr>
              <a:xfrm>
                <a:off x="3372828" y="540123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p14:cNvContentPartPr/>
              <p14:nvPr/>
            </p14:nvContentPartPr>
            <p14:xfrm>
              <a:off x="3432948" y="5883273"/>
              <a:ext cx="13320" cy="34920"/>
            </p14:xfrm>
          </p:contentPart>
        </mc:Choice>
        <mc:Fallback xmlns="">
          <p:pic>
            <p:nvPicPr>
              <p:cNvPr id="31" name="Ink 30"/>
              <p:cNvPicPr/>
              <p:nvPr/>
            </p:nvPicPr>
            <p:blipFill>
              <a:blip r:embed="rId55"/>
              <a:stretch>
                <a:fillRect/>
              </a:stretch>
            </p:blipFill>
            <p:spPr>
              <a:xfrm>
                <a:off x="3414948" y="5871753"/>
                <a:ext cx="43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p14:cNvContentPartPr/>
              <p14:nvPr/>
            </p14:nvContentPartPr>
            <p14:xfrm>
              <a:off x="849228" y="4063833"/>
              <a:ext cx="13680" cy="131040"/>
            </p14:xfrm>
          </p:contentPart>
        </mc:Choice>
        <mc:Fallback xmlns="">
          <p:pic>
            <p:nvPicPr>
              <p:cNvPr id="32" name="Ink 31"/>
              <p:cNvPicPr/>
              <p:nvPr/>
            </p:nvPicPr>
            <p:blipFill>
              <a:blip r:embed="rId57"/>
              <a:stretch>
                <a:fillRect/>
              </a:stretch>
            </p:blipFill>
            <p:spPr>
              <a:xfrm>
                <a:off x="835908" y="4055553"/>
                <a:ext cx="3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p14:cNvContentPartPr/>
              <p14:nvPr/>
            </p14:nvContentPartPr>
            <p14:xfrm>
              <a:off x="849948" y="4433553"/>
              <a:ext cx="126720" cy="148680"/>
            </p14:xfrm>
          </p:contentPart>
        </mc:Choice>
        <mc:Fallback xmlns="">
          <p:pic>
            <p:nvPicPr>
              <p:cNvPr id="33" name="Ink 32"/>
              <p:cNvPicPr/>
              <p:nvPr/>
            </p:nvPicPr>
            <p:blipFill>
              <a:blip r:embed="rId59"/>
              <a:stretch>
                <a:fillRect/>
              </a:stretch>
            </p:blipFill>
            <p:spPr>
              <a:xfrm>
                <a:off x="837708" y="4420593"/>
                <a:ext cx="147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p14:cNvContentPartPr/>
              <p14:nvPr/>
            </p14:nvContentPartPr>
            <p14:xfrm>
              <a:off x="905748" y="4768353"/>
              <a:ext cx="117360" cy="165240"/>
            </p14:xfrm>
          </p:contentPart>
        </mc:Choice>
        <mc:Fallback xmlns="">
          <p:pic>
            <p:nvPicPr>
              <p:cNvPr id="34" name="Ink 33"/>
              <p:cNvPicPr/>
              <p:nvPr/>
            </p:nvPicPr>
            <p:blipFill>
              <a:blip r:embed="rId61"/>
              <a:stretch>
                <a:fillRect/>
              </a:stretch>
            </p:blipFill>
            <p:spPr>
              <a:xfrm>
                <a:off x="897828" y="4755753"/>
                <a:ext cx="137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p14:cNvContentPartPr/>
              <p14:nvPr/>
            </p14:nvContentPartPr>
            <p14:xfrm>
              <a:off x="959388" y="5057073"/>
              <a:ext cx="106920" cy="91800"/>
            </p14:xfrm>
          </p:contentPart>
        </mc:Choice>
        <mc:Fallback xmlns="">
          <p:pic>
            <p:nvPicPr>
              <p:cNvPr id="35" name="Ink 34"/>
              <p:cNvPicPr/>
              <p:nvPr/>
            </p:nvPicPr>
            <p:blipFill>
              <a:blip r:embed="rId63"/>
              <a:stretch>
                <a:fillRect/>
              </a:stretch>
            </p:blipFill>
            <p:spPr>
              <a:xfrm>
                <a:off x="946068" y="5045913"/>
                <a:ext cx="129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p14:cNvContentPartPr/>
              <p14:nvPr/>
            </p14:nvContentPartPr>
            <p14:xfrm>
              <a:off x="1034988" y="5102433"/>
              <a:ext cx="10080" cy="137520"/>
            </p14:xfrm>
          </p:contentPart>
        </mc:Choice>
        <mc:Fallback xmlns="">
          <p:pic>
            <p:nvPicPr>
              <p:cNvPr id="36" name="Ink 35"/>
              <p:cNvPicPr/>
              <p:nvPr/>
            </p:nvPicPr>
            <p:blipFill>
              <a:blip r:embed="rId65"/>
              <a:stretch>
                <a:fillRect/>
              </a:stretch>
            </p:blipFill>
            <p:spPr>
              <a:xfrm>
                <a:off x="1022748" y="5093793"/>
                <a:ext cx="32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p14:cNvContentPartPr/>
              <p14:nvPr/>
            </p14:nvContentPartPr>
            <p14:xfrm>
              <a:off x="1041108" y="5432553"/>
              <a:ext cx="4320" cy="3600"/>
            </p14:xfrm>
          </p:contentPart>
        </mc:Choice>
        <mc:Fallback xmlns="">
          <p:pic>
            <p:nvPicPr>
              <p:cNvPr id="37" name="Ink 36"/>
              <p:cNvPicPr/>
              <p:nvPr/>
            </p:nvPicPr>
            <p:blipFill>
              <a:blip r:embed="rId67"/>
              <a:stretch>
                <a:fillRect/>
              </a:stretch>
            </p:blipFill>
            <p:spPr>
              <a:xfrm>
                <a:off x="1031028" y="5422473"/>
                <a:ext cx="24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p14:cNvContentPartPr/>
              <p14:nvPr/>
            </p14:nvContentPartPr>
            <p14:xfrm>
              <a:off x="1049748" y="5433993"/>
              <a:ext cx="10800" cy="16200"/>
            </p14:xfrm>
          </p:contentPart>
        </mc:Choice>
        <mc:Fallback xmlns="">
          <p:pic>
            <p:nvPicPr>
              <p:cNvPr id="38" name="Ink 37"/>
              <p:cNvPicPr/>
              <p:nvPr/>
            </p:nvPicPr>
            <p:blipFill>
              <a:blip r:embed="rId69"/>
              <a:stretch>
                <a:fillRect/>
              </a:stretch>
            </p:blipFill>
            <p:spPr>
              <a:xfrm>
                <a:off x="1040028" y="5424273"/>
                <a:ext cx="27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p14:cNvContentPartPr/>
              <p14:nvPr/>
            </p14:nvContentPartPr>
            <p14:xfrm>
              <a:off x="1028868" y="5634873"/>
              <a:ext cx="9720" cy="34920"/>
            </p14:xfrm>
          </p:contentPart>
        </mc:Choice>
        <mc:Fallback xmlns="">
          <p:pic>
            <p:nvPicPr>
              <p:cNvPr id="39" name="Ink 38"/>
              <p:cNvPicPr/>
              <p:nvPr/>
            </p:nvPicPr>
            <p:blipFill>
              <a:blip r:embed="rId71"/>
              <a:stretch>
                <a:fillRect/>
              </a:stretch>
            </p:blipFill>
            <p:spPr>
              <a:xfrm>
                <a:off x="1023108" y="5625153"/>
                <a:ext cx="28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p14:cNvContentPartPr/>
              <p14:nvPr/>
            </p14:nvContentPartPr>
            <p14:xfrm>
              <a:off x="969828" y="5901273"/>
              <a:ext cx="17280" cy="12240"/>
            </p14:xfrm>
          </p:contentPart>
        </mc:Choice>
        <mc:Fallback xmlns="">
          <p:pic>
            <p:nvPicPr>
              <p:cNvPr id="40" name="Ink 39"/>
              <p:cNvPicPr/>
              <p:nvPr/>
            </p:nvPicPr>
            <p:blipFill>
              <a:blip r:embed="rId73"/>
              <a:stretch>
                <a:fillRect/>
              </a:stretch>
            </p:blipFill>
            <p:spPr>
              <a:xfrm>
                <a:off x="959388" y="5892633"/>
                <a:ext cx="38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p14:cNvContentPartPr/>
              <p14:nvPr/>
            </p14:nvContentPartPr>
            <p14:xfrm>
              <a:off x="1311828" y="3608073"/>
              <a:ext cx="12240" cy="181800"/>
            </p14:xfrm>
          </p:contentPart>
        </mc:Choice>
        <mc:Fallback xmlns="">
          <p:pic>
            <p:nvPicPr>
              <p:cNvPr id="41" name="Ink 40"/>
              <p:cNvPicPr/>
              <p:nvPr/>
            </p:nvPicPr>
            <p:blipFill>
              <a:blip r:embed="rId75"/>
              <a:stretch>
                <a:fillRect/>
              </a:stretch>
            </p:blipFill>
            <p:spPr>
              <a:xfrm>
                <a:off x="1296348" y="3596193"/>
                <a:ext cx="37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p14:cNvContentPartPr/>
              <p14:nvPr/>
            </p14:nvContentPartPr>
            <p14:xfrm>
              <a:off x="1726548" y="3604473"/>
              <a:ext cx="135720" cy="203040"/>
            </p14:xfrm>
          </p:contentPart>
        </mc:Choice>
        <mc:Fallback xmlns="">
          <p:pic>
            <p:nvPicPr>
              <p:cNvPr id="42" name="Ink 41"/>
              <p:cNvPicPr/>
              <p:nvPr/>
            </p:nvPicPr>
            <p:blipFill>
              <a:blip r:embed="rId77"/>
              <a:stretch>
                <a:fillRect/>
              </a:stretch>
            </p:blipFill>
            <p:spPr>
              <a:xfrm>
                <a:off x="1718988" y="3592233"/>
                <a:ext cx="153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p14:cNvContentPartPr/>
              <p14:nvPr/>
            </p14:nvContentPartPr>
            <p14:xfrm>
              <a:off x="2115348" y="3626433"/>
              <a:ext cx="113400" cy="185040"/>
            </p14:xfrm>
          </p:contentPart>
        </mc:Choice>
        <mc:Fallback xmlns="">
          <p:pic>
            <p:nvPicPr>
              <p:cNvPr id="43" name="Ink 42"/>
              <p:cNvPicPr/>
              <p:nvPr/>
            </p:nvPicPr>
            <p:blipFill>
              <a:blip r:embed="rId79"/>
              <a:stretch>
                <a:fillRect/>
              </a:stretch>
            </p:blipFill>
            <p:spPr>
              <a:xfrm>
                <a:off x="2107068" y="3614193"/>
                <a:ext cx="135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Ink 43"/>
              <p14:cNvContentPartPr/>
              <p14:nvPr/>
            </p14:nvContentPartPr>
            <p14:xfrm>
              <a:off x="2517828" y="3587913"/>
              <a:ext cx="146520" cy="173880"/>
            </p14:xfrm>
          </p:contentPart>
        </mc:Choice>
        <mc:Fallback xmlns="">
          <p:pic>
            <p:nvPicPr>
              <p:cNvPr id="44" name="Ink 43"/>
              <p:cNvPicPr/>
              <p:nvPr/>
            </p:nvPicPr>
            <p:blipFill>
              <a:blip r:embed="rId81"/>
              <a:stretch>
                <a:fillRect/>
              </a:stretch>
            </p:blipFill>
            <p:spPr>
              <a:xfrm>
                <a:off x="2503068" y="3575673"/>
                <a:ext cx="17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p14:cNvContentPartPr/>
              <p14:nvPr/>
            </p14:nvContentPartPr>
            <p14:xfrm>
              <a:off x="2614308" y="3683313"/>
              <a:ext cx="24840" cy="115920"/>
            </p14:xfrm>
          </p:contentPart>
        </mc:Choice>
        <mc:Fallback xmlns="">
          <p:pic>
            <p:nvPicPr>
              <p:cNvPr id="45" name="Ink 44"/>
              <p:cNvPicPr/>
              <p:nvPr/>
            </p:nvPicPr>
            <p:blipFill>
              <a:blip r:embed="rId83"/>
              <a:stretch>
                <a:fillRect/>
              </a:stretch>
            </p:blipFill>
            <p:spPr>
              <a:xfrm>
                <a:off x="2603508" y="3672513"/>
                <a:ext cx="46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p14:cNvContentPartPr/>
              <p14:nvPr/>
            </p14:nvContentPartPr>
            <p14:xfrm>
              <a:off x="2480388" y="3578913"/>
              <a:ext cx="360" cy="360"/>
            </p14:xfrm>
          </p:contentPart>
        </mc:Choice>
        <mc:Fallback xmlns="">
          <p:pic>
            <p:nvPicPr>
              <p:cNvPr id="46" name="Ink 45"/>
              <p:cNvPicPr/>
              <p:nvPr/>
            </p:nvPicPr>
            <p:blipFill>
              <a:blip r:embed="rId85"/>
              <a:stretch>
                <a:fillRect/>
              </a:stretch>
            </p:blipFill>
            <p:spPr>
              <a:xfrm>
                <a:off x="2463468" y="3561993"/>
                <a:ext cx="34200" cy="34200"/>
              </a:xfrm>
              <a:prstGeom prst="rect">
                <a:avLst/>
              </a:prstGeom>
            </p:spPr>
          </p:pic>
        </mc:Fallback>
      </mc:AlternateContent>
    </p:spTree>
    <p:extLst>
      <p:ext uri="{BB962C8B-B14F-4D97-AF65-F5344CB8AC3E}">
        <p14:creationId xmlns:p14="http://schemas.microsoft.com/office/powerpoint/2010/main" val="236095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1905000" y="6477000"/>
            <a:ext cx="2895600" cy="457200"/>
          </a:xfrm>
          <a:noFill/>
        </p:spPr>
        <p:txBody>
          <a:bodyPr/>
          <a:lstStyle/>
          <a:p>
            <a:r>
              <a:rPr lang="en-US" dirty="0"/>
              <a:t>CPSC 422, Lecture 27</a:t>
            </a:r>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12</a:t>
            </a:fld>
            <a:endParaRPr lang="en-US" dirty="0"/>
          </a:p>
        </p:txBody>
      </p:sp>
      <p:sp>
        <p:nvSpPr>
          <p:cNvPr id="8202" name="Rectangle 2"/>
          <p:cNvSpPr>
            <a:spLocks noGrp="1" noChangeArrowheads="1"/>
          </p:cNvSpPr>
          <p:nvPr>
            <p:ph type="title"/>
          </p:nvPr>
        </p:nvSpPr>
        <p:spPr>
          <a:xfrm>
            <a:off x="0" y="-15875"/>
            <a:ext cx="7772400" cy="1143000"/>
          </a:xfrm>
        </p:spPr>
        <p:txBody>
          <a:bodyPr/>
          <a:lstStyle/>
          <a:p>
            <a:pPr eaLnBrk="1" hangingPunct="1"/>
            <a:r>
              <a:rPr lang="en-US" dirty="0"/>
              <a:t>Probabilistic CKY Algorithm</a:t>
            </a:r>
            <a:r>
              <a:rPr lang="en-US" b="1" dirty="0"/>
              <a:t>	</a:t>
            </a:r>
            <a:endParaRPr lang="en-US" b="1" dirty="0">
              <a:latin typeface="Arial" charset="0"/>
            </a:endParaRPr>
          </a:p>
        </p:txBody>
      </p:sp>
      <p:grpSp>
        <p:nvGrpSpPr>
          <p:cNvPr id="2" name="Group 13"/>
          <p:cNvGrpSpPr>
            <a:grpSpLocks/>
          </p:cNvGrpSpPr>
          <p:nvPr/>
        </p:nvGrpSpPr>
        <p:grpSpPr bwMode="auto">
          <a:xfrm>
            <a:off x="304800" y="9144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969828" y="4077153"/>
              <a:ext cx="242640" cy="2021400"/>
            </p14:xfrm>
          </p:contentPart>
        </mc:Choice>
        <mc:Fallback xmlns="">
          <p:pic>
            <p:nvPicPr>
              <p:cNvPr id="6" name="Ink 5"/>
              <p:cNvPicPr/>
              <p:nvPr/>
            </p:nvPicPr>
            <p:blipFill>
              <a:blip r:embed="rId5"/>
              <a:stretch>
                <a:fillRect/>
              </a:stretch>
            </p:blipFill>
            <p:spPr>
              <a:xfrm>
                <a:off x="959388" y="4071033"/>
                <a:ext cx="268200" cy="203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145508" y="6047073"/>
              <a:ext cx="2957040" cy="84600"/>
            </p14:xfrm>
          </p:contentPart>
        </mc:Choice>
        <mc:Fallback xmlns="">
          <p:pic>
            <p:nvPicPr>
              <p:cNvPr id="7" name="Ink 6"/>
              <p:cNvPicPr/>
              <p:nvPr/>
            </p:nvPicPr>
            <p:blipFill>
              <a:blip r:embed="rId7"/>
              <a:stretch>
                <a:fillRect/>
              </a:stretch>
            </p:blipFill>
            <p:spPr>
              <a:xfrm>
                <a:off x="1138308" y="6031593"/>
                <a:ext cx="297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1154508" y="3792033"/>
              <a:ext cx="2616840" cy="201960"/>
            </p14:xfrm>
          </p:contentPart>
        </mc:Choice>
        <mc:Fallback xmlns="">
          <p:pic>
            <p:nvPicPr>
              <p:cNvPr id="9" name="Ink 8"/>
              <p:cNvPicPr/>
              <p:nvPr/>
            </p:nvPicPr>
            <p:blipFill>
              <a:blip r:embed="rId9"/>
              <a:stretch>
                <a:fillRect/>
              </a:stretch>
            </p:blipFill>
            <p:spPr>
              <a:xfrm>
                <a:off x="1138308" y="3779793"/>
                <a:ext cx="2640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4150428" y="3679713"/>
              <a:ext cx="264960" cy="330120"/>
            </p14:xfrm>
          </p:contentPart>
        </mc:Choice>
        <mc:Fallback xmlns="">
          <p:pic>
            <p:nvPicPr>
              <p:cNvPr id="10" name="Ink 9"/>
              <p:cNvPicPr/>
              <p:nvPr/>
            </p:nvPicPr>
            <p:blipFill>
              <a:blip r:embed="rId11"/>
              <a:stretch>
                <a:fillRect/>
              </a:stretch>
            </p:blipFill>
            <p:spPr>
              <a:xfrm>
                <a:off x="4136028" y="3663153"/>
                <a:ext cx="2955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4180308" y="3840273"/>
              <a:ext cx="268200" cy="42840"/>
            </p14:xfrm>
          </p:contentPart>
        </mc:Choice>
        <mc:Fallback xmlns="">
          <p:pic>
            <p:nvPicPr>
              <p:cNvPr id="11" name="Ink 10"/>
              <p:cNvPicPr/>
              <p:nvPr/>
            </p:nvPicPr>
            <p:blipFill>
              <a:blip r:embed="rId13"/>
              <a:stretch>
                <a:fillRect/>
              </a:stretch>
            </p:blipFill>
            <p:spPr>
              <a:xfrm>
                <a:off x="4169868" y="3833073"/>
                <a:ext cx="292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1542588" y="3945033"/>
              <a:ext cx="110520" cy="2101320"/>
            </p14:xfrm>
          </p:contentPart>
        </mc:Choice>
        <mc:Fallback xmlns="">
          <p:pic>
            <p:nvPicPr>
              <p:cNvPr id="12" name="Ink 11"/>
              <p:cNvPicPr/>
              <p:nvPr/>
            </p:nvPicPr>
            <p:blipFill>
              <a:blip r:embed="rId15"/>
              <a:stretch>
                <a:fillRect/>
              </a:stretch>
            </p:blipFill>
            <p:spPr>
              <a:xfrm>
                <a:off x="1528548" y="3938193"/>
                <a:ext cx="134640" cy="212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2032188" y="3937833"/>
              <a:ext cx="43560" cy="2080800"/>
            </p14:xfrm>
          </p:contentPart>
        </mc:Choice>
        <mc:Fallback xmlns="">
          <p:pic>
            <p:nvPicPr>
              <p:cNvPr id="13" name="Ink 12"/>
              <p:cNvPicPr/>
              <p:nvPr/>
            </p:nvPicPr>
            <p:blipFill>
              <a:blip r:embed="rId17"/>
              <a:stretch>
                <a:fillRect/>
              </a:stretch>
            </p:blipFill>
            <p:spPr>
              <a:xfrm>
                <a:off x="2019948" y="3929193"/>
                <a:ext cx="6912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2440068" y="3908313"/>
              <a:ext cx="83880" cy="2196720"/>
            </p14:xfrm>
          </p:contentPart>
        </mc:Choice>
        <mc:Fallback xmlns="">
          <p:pic>
            <p:nvPicPr>
              <p:cNvPr id="14" name="Ink 13"/>
              <p:cNvPicPr/>
              <p:nvPr/>
            </p:nvPicPr>
            <p:blipFill>
              <a:blip r:embed="rId19"/>
              <a:stretch>
                <a:fillRect/>
              </a:stretch>
            </p:blipFill>
            <p:spPr>
              <a:xfrm>
                <a:off x="2427468" y="3902193"/>
                <a:ext cx="111240" cy="221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2834988" y="3910113"/>
              <a:ext cx="76680" cy="2176920"/>
            </p14:xfrm>
          </p:contentPart>
        </mc:Choice>
        <mc:Fallback xmlns="">
          <p:pic>
            <p:nvPicPr>
              <p:cNvPr id="15" name="Ink 14"/>
              <p:cNvPicPr/>
              <p:nvPr/>
            </p:nvPicPr>
            <p:blipFill>
              <a:blip r:embed="rId21"/>
              <a:stretch>
                <a:fillRect/>
              </a:stretch>
            </p:blipFill>
            <p:spPr>
              <a:xfrm>
                <a:off x="2824188" y="3899673"/>
                <a:ext cx="10152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3060348" y="4067433"/>
              <a:ext cx="26640" cy="2880"/>
            </p14:xfrm>
          </p:contentPart>
        </mc:Choice>
        <mc:Fallback xmlns="">
          <p:pic>
            <p:nvPicPr>
              <p:cNvPr id="16" name="Ink 15"/>
              <p:cNvPicPr/>
              <p:nvPr/>
            </p:nvPicPr>
            <p:blipFill>
              <a:blip r:embed="rId23"/>
              <a:stretch>
                <a:fillRect/>
              </a:stretch>
            </p:blipFill>
            <p:spPr>
              <a:xfrm>
                <a:off x="3045228" y="4052313"/>
                <a:ext cx="47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3222708" y="4056633"/>
              <a:ext cx="12600" cy="1440"/>
            </p14:xfrm>
          </p:contentPart>
        </mc:Choice>
        <mc:Fallback xmlns="">
          <p:pic>
            <p:nvPicPr>
              <p:cNvPr id="17" name="Ink 16"/>
              <p:cNvPicPr/>
              <p:nvPr/>
            </p:nvPicPr>
            <p:blipFill>
              <a:blip r:embed="rId25"/>
              <a:stretch>
                <a:fillRect/>
              </a:stretch>
            </p:blipFill>
            <p:spPr>
              <a:xfrm>
                <a:off x="3214068" y="4047273"/>
                <a:ext cx="29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p14:cNvContentPartPr/>
              <p14:nvPr/>
            </p14:nvContentPartPr>
            <p14:xfrm>
              <a:off x="3366708" y="4042593"/>
              <a:ext cx="1800" cy="2880"/>
            </p14:xfrm>
          </p:contentPart>
        </mc:Choice>
        <mc:Fallback xmlns="">
          <p:pic>
            <p:nvPicPr>
              <p:cNvPr id="18" name="Ink 17"/>
              <p:cNvPicPr/>
              <p:nvPr/>
            </p:nvPicPr>
            <p:blipFill>
              <a:blip r:embed="rId27"/>
              <a:stretch>
                <a:fillRect/>
              </a:stretch>
            </p:blipFill>
            <p:spPr>
              <a:xfrm>
                <a:off x="3359868" y="4036833"/>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p14:cNvContentPartPr/>
              <p14:nvPr/>
            </p14:nvContentPartPr>
            <p14:xfrm>
              <a:off x="3555348" y="4049433"/>
              <a:ext cx="10800" cy="2880"/>
            </p14:xfrm>
          </p:contentPart>
        </mc:Choice>
        <mc:Fallback xmlns="">
          <p:pic>
            <p:nvPicPr>
              <p:cNvPr id="19" name="Ink 18"/>
              <p:cNvPicPr/>
              <p:nvPr/>
            </p:nvPicPr>
            <p:blipFill>
              <a:blip r:embed="rId29"/>
              <a:stretch>
                <a:fillRect/>
              </a:stretch>
            </p:blipFill>
            <p:spPr>
              <a:xfrm>
                <a:off x="3547068" y="4040073"/>
                <a:ext cx="3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p14:cNvContentPartPr/>
              <p14:nvPr/>
            </p14:nvContentPartPr>
            <p14:xfrm>
              <a:off x="3565788" y="4053393"/>
              <a:ext cx="7920" cy="7920"/>
            </p14:xfrm>
          </p:contentPart>
        </mc:Choice>
        <mc:Fallback xmlns="">
          <p:pic>
            <p:nvPicPr>
              <p:cNvPr id="20" name="Ink 19"/>
              <p:cNvPicPr/>
              <p:nvPr/>
            </p:nvPicPr>
            <p:blipFill>
              <a:blip r:embed="rId31"/>
              <a:stretch>
                <a:fillRect/>
              </a:stretch>
            </p:blipFill>
            <p:spPr>
              <a:xfrm>
                <a:off x="3555708" y="4040073"/>
                <a:ext cx="31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p14:cNvContentPartPr/>
              <p14:nvPr/>
            </p14:nvContentPartPr>
            <p14:xfrm>
              <a:off x="1212828" y="4944033"/>
              <a:ext cx="3600" cy="1440"/>
            </p14:xfrm>
          </p:contentPart>
        </mc:Choice>
        <mc:Fallback xmlns="">
          <p:pic>
            <p:nvPicPr>
              <p:cNvPr id="23" name="Ink 22"/>
              <p:cNvPicPr/>
              <p:nvPr/>
            </p:nvPicPr>
            <p:blipFill>
              <a:blip r:embed="rId33"/>
              <a:stretch>
                <a:fillRect/>
              </a:stretch>
            </p:blipFill>
            <p:spPr>
              <a:xfrm>
                <a:off x="1204188" y="4936113"/>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p14:cNvContentPartPr/>
              <p14:nvPr/>
            </p14:nvContentPartPr>
            <p14:xfrm>
              <a:off x="1311828" y="3608073"/>
              <a:ext cx="12240" cy="181800"/>
            </p14:xfrm>
          </p:contentPart>
        </mc:Choice>
        <mc:Fallback xmlns="">
          <p:pic>
            <p:nvPicPr>
              <p:cNvPr id="41" name="Ink 40"/>
              <p:cNvPicPr/>
              <p:nvPr/>
            </p:nvPicPr>
            <p:blipFill>
              <a:blip r:embed="rId35"/>
              <a:stretch>
                <a:fillRect/>
              </a:stretch>
            </p:blipFill>
            <p:spPr>
              <a:xfrm>
                <a:off x="1296348" y="3596193"/>
                <a:ext cx="37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p14:cNvContentPartPr/>
              <p14:nvPr/>
            </p14:nvContentPartPr>
            <p14:xfrm>
              <a:off x="1726548" y="3604473"/>
              <a:ext cx="135720" cy="203040"/>
            </p14:xfrm>
          </p:contentPart>
        </mc:Choice>
        <mc:Fallback xmlns="">
          <p:pic>
            <p:nvPicPr>
              <p:cNvPr id="42" name="Ink 41"/>
              <p:cNvPicPr/>
              <p:nvPr/>
            </p:nvPicPr>
            <p:blipFill>
              <a:blip r:embed="rId37"/>
              <a:stretch>
                <a:fillRect/>
              </a:stretch>
            </p:blipFill>
            <p:spPr>
              <a:xfrm>
                <a:off x="1718988" y="3592233"/>
                <a:ext cx="153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p14:cNvContentPartPr/>
              <p14:nvPr/>
            </p14:nvContentPartPr>
            <p14:xfrm>
              <a:off x="2115348" y="3626433"/>
              <a:ext cx="113400" cy="185040"/>
            </p14:xfrm>
          </p:contentPart>
        </mc:Choice>
        <mc:Fallback xmlns="">
          <p:pic>
            <p:nvPicPr>
              <p:cNvPr id="43" name="Ink 42"/>
              <p:cNvPicPr/>
              <p:nvPr/>
            </p:nvPicPr>
            <p:blipFill>
              <a:blip r:embed="rId39"/>
              <a:stretch>
                <a:fillRect/>
              </a:stretch>
            </p:blipFill>
            <p:spPr>
              <a:xfrm>
                <a:off x="2107068" y="3614193"/>
                <a:ext cx="135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Ink 43"/>
              <p14:cNvContentPartPr/>
              <p14:nvPr/>
            </p14:nvContentPartPr>
            <p14:xfrm>
              <a:off x="2517828" y="3587913"/>
              <a:ext cx="146520" cy="173880"/>
            </p14:xfrm>
          </p:contentPart>
        </mc:Choice>
        <mc:Fallback xmlns="">
          <p:pic>
            <p:nvPicPr>
              <p:cNvPr id="44" name="Ink 43"/>
              <p:cNvPicPr/>
              <p:nvPr/>
            </p:nvPicPr>
            <p:blipFill>
              <a:blip r:embed="rId41"/>
              <a:stretch>
                <a:fillRect/>
              </a:stretch>
            </p:blipFill>
            <p:spPr>
              <a:xfrm>
                <a:off x="2503068" y="3575673"/>
                <a:ext cx="17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p14:cNvContentPartPr/>
              <p14:nvPr/>
            </p14:nvContentPartPr>
            <p14:xfrm>
              <a:off x="2614308" y="3683313"/>
              <a:ext cx="24840" cy="115920"/>
            </p14:xfrm>
          </p:contentPart>
        </mc:Choice>
        <mc:Fallback xmlns="">
          <p:pic>
            <p:nvPicPr>
              <p:cNvPr id="45" name="Ink 44"/>
              <p:cNvPicPr/>
              <p:nvPr/>
            </p:nvPicPr>
            <p:blipFill>
              <a:blip r:embed="rId43"/>
              <a:stretch>
                <a:fillRect/>
              </a:stretch>
            </p:blipFill>
            <p:spPr>
              <a:xfrm>
                <a:off x="2603508" y="3672513"/>
                <a:ext cx="46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p14:cNvContentPartPr/>
              <p14:nvPr/>
            </p14:nvContentPartPr>
            <p14:xfrm>
              <a:off x="2480388" y="3578913"/>
              <a:ext cx="360" cy="360"/>
            </p14:xfrm>
          </p:contentPart>
        </mc:Choice>
        <mc:Fallback xmlns="">
          <p:pic>
            <p:nvPicPr>
              <p:cNvPr id="46" name="Ink 45"/>
              <p:cNvPicPr/>
              <p:nvPr/>
            </p:nvPicPr>
            <p:blipFill>
              <a:blip r:embed="rId45"/>
              <a:stretch>
                <a:fillRect/>
              </a:stretch>
            </p:blipFill>
            <p:spPr>
              <a:xfrm>
                <a:off x="2463468" y="356199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 name="Ink 2"/>
              <p14:cNvContentPartPr/>
              <p14:nvPr/>
            </p14:nvContentPartPr>
            <p14:xfrm>
              <a:off x="1300308" y="4468473"/>
              <a:ext cx="112320" cy="1660320"/>
            </p14:xfrm>
          </p:contentPart>
        </mc:Choice>
        <mc:Fallback xmlns="">
          <p:pic>
            <p:nvPicPr>
              <p:cNvPr id="3" name="Ink 2"/>
              <p:cNvPicPr/>
              <p:nvPr/>
            </p:nvPicPr>
            <p:blipFill>
              <a:blip r:embed="rId47"/>
              <a:stretch>
                <a:fillRect/>
              </a:stretch>
            </p:blipFill>
            <p:spPr>
              <a:xfrm>
                <a:off x="1143708" y="4381353"/>
                <a:ext cx="386280" cy="1894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 name="Ink 3"/>
              <p14:cNvContentPartPr/>
              <p14:nvPr/>
            </p14:nvContentPartPr>
            <p14:xfrm>
              <a:off x="1764348" y="4845033"/>
              <a:ext cx="48600" cy="1207440"/>
            </p14:xfrm>
          </p:contentPart>
        </mc:Choice>
        <mc:Fallback xmlns="">
          <p:pic>
            <p:nvPicPr>
              <p:cNvPr id="4" name="Ink 3"/>
              <p:cNvPicPr/>
              <p:nvPr/>
            </p:nvPicPr>
            <p:blipFill>
              <a:blip r:embed="rId49"/>
              <a:stretch>
                <a:fillRect/>
              </a:stretch>
            </p:blipFill>
            <p:spPr>
              <a:xfrm>
                <a:off x="1612068" y="4746753"/>
                <a:ext cx="326160" cy="145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 name="Ink 4"/>
              <p14:cNvContentPartPr/>
              <p14:nvPr/>
            </p14:nvContentPartPr>
            <p14:xfrm>
              <a:off x="2177628" y="5192433"/>
              <a:ext cx="121320" cy="868680"/>
            </p14:xfrm>
          </p:contentPart>
        </mc:Choice>
        <mc:Fallback xmlns="">
          <p:pic>
            <p:nvPicPr>
              <p:cNvPr id="5" name="Ink 4"/>
              <p:cNvPicPr/>
              <p:nvPr/>
            </p:nvPicPr>
            <p:blipFill>
              <a:blip r:embed="rId51"/>
              <a:stretch>
                <a:fillRect/>
              </a:stretch>
            </p:blipFill>
            <p:spPr>
              <a:xfrm>
                <a:off x="2010588" y="5093073"/>
                <a:ext cx="391680" cy="1113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Ink 46"/>
              <p14:cNvContentPartPr/>
              <p14:nvPr/>
            </p14:nvContentPartPr>
            <p14:xfrm>
              <a:off x="2708268" y="5489433"/>
              <a:ext cx="53280" cy="626040"/>
            </p14:xfrm>
          </p:contentPart>
        </mc:Choice>
        <mc:Fallback xmlns="">
          <p:pic>
            <p:nvPicPr>
              <p:cNvPr id="47" name="Ink 46"/>
              <p:cNvPicPr/>
              <p:nvPr/>
            </p:nvPicPr>
            <p:blipFill>
              <a:blip r:embed="rId53"/>
              <a:stretch>
                <a:fillRect/>
              </a:stretch>
            </p:blipFill>
            <p:spPr>
              <a:xfrm>
                <a:off x="2540148" y="5373153"/>
                <a:ext cx="343440" cy="896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Ink 51"/>
              <p14:cNvContentPartPr/>
              <p14:nvPr/>
            </p14:nvContentPartPr>
            <p14:xfrm>
              <a:off x="2538348" y="5328873"/>
              <a:ext cx="360" cy="360"/>
            </p14:xfrm>
          </p:contentPart>
        </mc:Choice>
        <mc:Fallback xmlns="">
          <p:pic>
            <p:nvPicPr>
              <p:cNvPr id="52" name="Ink 51"/>
              <p:cNvPicPr/>
              <p:nvPr/>
            </p:nvPicPr>
            <p:blipFill>
              <a:blip r:embed="rId55"/>
              <a:stretch>
                <a:fillRect/>
              </a:stretch>
            </p:blipFill>
            <p:spPr>
              <a:xfrm>
                <a:off x="2490468" y="5280993"/>
                <a:ext cx="96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Ink 52"/>
              <p14:cNvContentPartPr/>
              <p14:nvPr/>
            </p14:nvContentPartPr>
            <p14:xfrm>
              <a:off x="1772988" y="4048353"/>
              <a:ext cx="360" cy="1440"/>
            </p14:xfrm>
          </p:contentPart>
        </mc:Choice>
        <mc:Fallback xmlns="">
          <p:pic>
            <p:nvPicPr>
              <p:cNvPr id="53" name="Ink 52"/>
              <p:cNvPicPr/>
              <p:nvPr/>
            </p:nvPicPr>
            <p:blipFill>
              <a:blip r:embed="rId57"/>
              <a:stretch>
                <a:fillRect/>
              </a:stretch>
            </p:blipFill>
            <p:spPr>
              <a:xfrm>
                <a:off x="1748508" y="3999033"/>
                <a:ext cx="49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Ink 53"/>
              <p14:cNvContentPartPr/>
              <p14:nvPr/>
            </p14:nvContentPartPr>
            <p14:xfrm>
              <a:off x="1719708" y="4065273"/>
              <a:ext cx="149760" cy="78480"/>
            </p14:xfrm>
          </p:contentPart>
        </mc:Choice>
        <mc:Fallback xmlns="">
          <p:pic>
            <p:nvPicPr>
              <p:cNvPr id="54" name="Ink 53"/>
              <p:cNvPicPr/>
              <p:nvPr/>
            </p:nvPicPr>
            <p:blipFill>
              <a:blip r:embed="rId59"/>
              <a:stretch>
                <a:fillRect/>
              </a:stretch>
            </p:blipFill>
            <p:spPr>
              <a:xfrm>
                <a:off x="1586508" y="3939273"/>
                <a:ext cx="4395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Ink 55"/>
              <p14:cNvContentPartPr/>
              <p14:nvPr/>
            </p14:nvContentPartPr>
            <p14:xfrm>
              <a:off x="2613588" y="4733793"/>
              <a:ext cx="153000" cy="65520"/>
            </p14:xfrm>
          </p:contentPart>
        </mc:Choice>
        <mc:Fallback xmlns="">
          <p:pic>
            <p:nvPicPr>
              <p:cNvPr id="56" name="Ink 55"/>
              <p:cNvPicPr/>
              <p:nvPr/>
            </p:nvPicPr>
            <p:blipFill>
              <a:blip r:embed="rId61"/>
              <a:stretch>
                <a:fillRect/>
              </a:stretch>
            </p:blipFill>
            <p:spPr>
              <a:xfrm>
                <a:off x="2482188" y="4582953"/>
                <a:ext cx="4280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Ink 59"/>
              <p14:cNvContentPartPr/>
              <p14:nvPr/>
            </p14:nvContentPartPr>
            <p14:xfrm>
              <a:off x="2650668" y="4413033"/>
              <a:ext cx="90360" cy="30600"/>
            </p14:xfrm>
          </p:contentPart>
        </mc:Choice>
        <mc:Fallback xmlns="">
          <p:pic>
            <p:nvPicPr>
              <p:cNvPr id="60" name="Ink 59"/>
              <p:cNvPicPr/>
              <p:nvPr/>
            </p:nvPicPr>
            <p:blipFill>
              <a:blip r:embed="rId63"/>
              <a:stretch>
                <a:fillRect/>
              </a:stretch>
            </p:blipFill>
            <p:spPr>
              <a:xfrm>
                <a:off x="2508108" y="4271193"/>
                <a:ext cx="365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193" name="Ink 8192"/>
              <p14:cNvContentPartPr/>
              <p14:nvPr/>
            </p14:nvContentPartPr>
            <p14:xfrm>
              <a:off x="2627268" y="5083713"/>
              <a:ext cx="59400" cy="42840"/>
            </p14:xfrm>
          </p:contentPart>
        </mc:Choice>
        <mc:Fallback xmlns="">
          <p:pic>
            <p:nvPicPr>
              <p:cNvPr id="8193" name="Ink 8192"/>
              <p:cNvPicPr/>
              <p:nvPr/>
            </p:nvPicPr>
            <p:blipFill>
              <a:blip r:embed="rId65"/>
              <a:stretch>
                <a:fillRect/>
              </a:stretch>
            </p:blipFill>
            <p:spPr>
              <a:xfrm>
                <a:off x="2454108" y="4932873"/>
                <a:ext cx="37980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41" name="Ink 8240"/>
              <p14:cNvContentPartPr/>
              <p14:nvPr/>
            </p14:nvContentPartPr>
            <p14:xfrm>
              <a:off x="1138308" y="4182993"/>
              <a:ext cx="2791800" cy="180360"/>
            </p14:xfrm>
          </p:contentPart>
        </mc:Choice>
        <mc:Fallback xmlns="">
          <p:pic>
            <p:nvPicPr>
              <p:cNvPr id="8241" name="Ink 8240"/>
              <p:cNvPicPr/>
              <p:nvPr/>
            </p:nvPicPr>
            <p:blipFill>
              <a:blip r:embed="rId67"/>
              <a:stretch>
                <a:fillRect/>
              </a:stretch>
            </p:blipFill>
            <p:spPr>
              <a:xfrm>
                <a:off x="1126068" y="4166073"/>
                <a:ext cx="2820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42" name="Ink 8241"/>
              <p14:cNvContentPartPr/>
              <p14:nvPr/>
            </p14:nvContentPartPr>
            <p14:xfrm>
              <a:off x="1198068" y="4500153"/>
              <a:ext cx="2737800" cy="171720"/>
            </p14:xfrm>
          </p:contentPart>
        </mc:Choice>
        <mc:Fallback xmlns="">
          <p:pic>
            <p:nvPicPr>
              <p:cNvPr id="8242" name="Ink 8241"/>
              <p:cNvPicPr/>
              <p:nvPr/>
            </p:nvPicPr>
            <p:blipFill>
              <a:blip r:embed="rId69"/>
              <a:stretch>
                <a:fillRect/>
              </a:stretch>
            </p:blipFill>
            <p:spPr>
              <a:xfrm>
                <a:off x="1189428" y="4485393"/>
                <a:ext cx="276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43" name="Ink 8242"/>
              <p14:cNvContentPartPr/>
              <p14:nvPr/>
            </p14:nvContentPartPr>
            <p14:xfrm>
              <a:off x="1211028" y="4849713"/>
              <a:ext cx="2723760" cy="123120"/>
            </p14:xfrm>
          </p:contentPart>
        </mc:Choice>
        <mc:Fallback xmlns="">
          <p:pic>
            <p:nvPicPr>
              <p:cNvPr id="8243" name="Ink 8242"/>
              <p:cNvPicPr/>
              <p:nvPr/>
            </p:nvPicPr>
            <p:blipFill>
              <a:blip r:embed="rId71"/>
              <a:stretch>
                <a:fillRect/>
              </a:stretch>
            </p:blipFill>
            <p:spPr>
              <a:xfrm>
                <a:off x="1199148" y="4831713"/>
                <a:ext cx="275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44" name="Ink 8243"/>
              <p14:cNvContentPartPr/>
              <p14:nvPr/>
            </p14:nvContentPartPr>
            <p14:xfrm>
              <a:off x="3895188" y="3809673"/>
              <a:ext cx="239400" cy="2296800"/>
            </p14:xfrm>
          </p:contentPart>
        </mc:Choice>
        <mc:Fallback xmlns="">
          <p:pic>
            <p:nvPicPr>
              <p:cNvPr id="8244" name="Ink 8243"/>
              <p:cNvPicPr/>
              <p:nvPr/>
            </p:nvPicPr>
            <p:blipFill>
              <a:blip r:embed="rId73"/>
              <a:stretch>
                <a:fillRect/>
              </a:stretch>
            </p:blipFill>
            <p:spPr>
              <a:xfrm>
                <a:off x="3885108" y="3799593"/>
                <a:ext cx="262440" cy="2314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45" name="Ink 8244"/>
              <p14:cNvContentPartPr/>
              <p14:nvPr/>
            </p14:nvContentPartPr>
            <p14:xfrm>
              <a:off x="4742988" y="4995153"/>
              <a:ext cx="3576600" cy="1690560"/>
            </p14:xfrm>
          </p:contentPart>
        </mc:Choice>
        <mc:Fallback xmlns="">
          <p:pic>
            <p:nvPicPr>
              <p:cNvPr id="8245" name="Ink 8244"/>
              <p:cNvPicPr/>
              <p:nvPr/>
            </p:nvPicPr>
            <p:blipFill>
              <a:blip r:embed="rId75"/>
              <a:stretch>
                <a:fillRect/>
              </a:stretch>
            </p:blipFill>
            <p:spPr>
              <a:xfrm>
                <a:off x="4733268" y="4982553"/>
                <a:ext cx="3598920" cy="171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48" name="Ink 8247"/>
              <p14:cNvContentPartPr/>
              <p14:nvPr/>
            </p14:nvContentPartPr>
            <p14:xfrm>
              <a:off x="1187988" y="5216913"/>
              <a:ext cx="2690280" cy="56520"/>
            </p14:xfrm>
          </p:contentPart>
        </mc:Choice>
        <mc:Fallback xmlns="">
          <p:pic>
            <p:nvPicPr>
              <p:cNvPr id="8248" name="Ink 8247"/>
              <p:cNvPicPr/>
              <p:nvPr/>
            </p:nvPicPr>
            <p:blipFill>
              <a:blip r:embed="rId79"/>
              <a:stretch>
                <a:fillRect/>
              </a:stretch>
            </p:blipFill>
            <p:spPr>
              <a:xfrm>
                <a:off x="1176108" y="5199273"/>
                <a:ext cx="271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49" name="Ink 8248"/>
              <p14:cNvContentPartPr/>
              <p14:nvPr/>
            </p14:nvContentPartPr>
            <p14:xfrm>
              <a:off x="3389748" y="5418153"/>
              <a:ext cx="107640" cy="500040"/>
            </p14:xfrm>
          </p:contentPart>
        </mc:Choice>
        <mc:Fallback xmlns="">
          <p:pic>
            <p:nvPicPr>
              <p:cNvPr id="8249" name="Ink 8248"/>
              <p:cNvPicPr/>
              <p:nvPr/>
            </p:nvPicPr>
            <p:blipFill>
              <a:blip r:embed="rId81"/>
              <a:stretch>
                <a:fillRect/>
              </a:stretch>
            </p:blipFill>
            <p:spPr>
              <a:xfrm>
                <a:off x="3372828" y="5401233"/>
                <a:ext cx="12888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71" name="Ink 8270"/>
              <p14:cNvContentPartPr/>
              <p14:nvPr/>
            </p14:nvContentPartPr>
            <p14:xfrm>
              <a:off x="3705828" y="3972393"/>
              <a:ext cx="52200" cy="39600"/>
            </p14:xfrm>
          </p:contentPart>
        </mc:Choice>
        <mc:Fallback xmlns="">
          <p:pic>
            <p:nvPicPr>
              <p:cNvPr id="8271" name="Ink 8270"/>
              <p:cNvPicPr/>
              <p:nvPr/>
            </p:nvPicPr>
            <p:blipFill>
              <a:blip r:embed="rId83"/>
              <a:stretch>
                <a:fillRect/>
              </a:stretch>
            </p:blipFill>
            <p:spPr>
              <a:xfrm>
                <a:off x="3549588" y="3821553"/>
                <a:ext cx="3420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73" name="Ink 8272"/>
              <p14:cNvContentPartPr/>
              <p14:nvPr/>
            </p14:nvContentPartPr>
            <p14:xfrm>
              <a:off x="3596748" y="3543273"/>
              <a:ext cx="180720" cy="176760"/>
            </p14:xfrm>
          </p:contentPart>
        </mc:Choice>
        <mc:Fallback xmlns="">
          <p:pic>
            <p:nvPicPr>
              <p:cNvPr id="8273" name="Ink 8272"/>
              <p:cNvPicPr/>
              <p:nvPr/>
            </p:nvPicPr>
            <p:blipFill>
              <a:blip r:embed="rId85"/>
              <a:stretch>
                <a:fillRect/>
              </a:stretch>
            </p:blipFill>
            <p:spPr>
              <a:xfrm>
                <a:off x="3580908" y="3531393"/>
                <a:ext cx="207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76" name="Ink 8275"/>
              <p14:cNvContentPartPr/>
              <p14:nvPr/>
            </p14:nvContentPartPr>
            <p14:xfrm>
              <a:off x="849228" y="4063833"/>
              <a:ext cx="564840" cy="1605960"/>
            </p14:xfrm>
          </p:contentPart>
        </mc:Choice>
        <mc:Fallback xmlns="">
          <p:pic>
            <p:nvPicPr>
              <p:cNvPr id="8276" name="Ink 8275"/>
              <p:cNvPicPr/>
              <p:nvPr/>
            </p:nvPicPr>
            <p:blipFill>
              <a:blip r:embed="rId87"/>
              <a:stretch>
                <a:fillRect/>
              </a:stretch>
            </p:blipFill>
            <p:spPr>
              <a:xfrm>
                <a:off x="835908" y="3987153"/>
                <a:ext cx="722160" cy="168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78" name="Ink 8277"/>
              <p14:cNvContentPartPr/>
              <p14:nvPr/>
            </p14:nvContentPartPr>
            <p14:xfrm>
              <a:off x="1787748" y="4447233"/>
              <a:ext cx="65880" cy="70920"/>
            </p14:xfrm>
          </p:contentPart>
        </mc:Choice>
        <mc:Fallback xmlns="">
          <p:pic>
            <p:nvPicPr>
              <p:cNvPr id="8278" name="Ink 8277"/>
              <p:cNvPicPr/>
              <p:nvPr/>
            </p:nvPicPr>
            <p:blipFill>
              <a:blip r:embed="rId91"/>
              <a:stretch>
                <a:fillRect/>
              </a:stretch>
            </p:blipFill>
            <p:spPr>
              <a:xfrm>
                <a:off x="1641228" y="4305753"/>
                <a:ext cx="3402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79" name="Ink 8278"/>
              <p14:cNvContentPartPr/>
              <p14:nvPr/>
            </p14:nvContentPartPr>
            <p14:xfrm>
              <a:off x="2210388" y="4748193"/>
              <a:ext cx="37080" cy="74880"/>
            </p14:xfrm>
          </p:contentPart>
        </mc:Choice>
        <mc:Fallback xmlns="">
          <p:pic>
            <p:nvPicPr>
              <p:cNvPr id="8279" name="Ink 8278"/>
              <p:cNvPicPr/>
              <p:nvPr/>
            </p:nvPicPr>
            <p:blipFill>
              <a:blip r:embed="rId93"/>
              <a:stretch>
                <a:fillRect/>
              </a:stretch>
            </p:blipFill>
            <p:spPr>
              <a:xfrm>
                <a:off x="2051988" y="4595193"/>
                <a:ext cx="3488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80" name="Ink 8279"/>
              <p14:cNvContentPartPr/>
              <p14:nvPr/>
            </p14:nvContentPartPr>
            <p14:xfrm>
              <a:off x="735828" y="5932953"/>
              <a:ext cx="360" cy="360"/>
            </p14:xfrm>
          </p:contentPart>
        </mc:Choice>
        <mc:Fallback xmlns="">
          <p:pic>
            <p:nvPicPr>
              <p:cNvPr id="8280" name="Ink 8279"/>
              <p:cNvPicPr/>
              <p:nvPr/>
            </p:nvPicPr>
            <p:blipFill>
              <a:blip r:embed="rId95"/>
              <a:stretch>
                <a:fillRect/>
              </a:stretch>
            </p:blipFill>
            <p:spPr>
              <a:xfrm>
                <a:off x="718908" y="591603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81" name="Ink 8280"/>
              <p14:cNvContentPartPr/>
              <p14:nvPr/>
            </p14:nvContentPartPr>
            <p14:xfrm>
              <a:off x="781188" y="5902713"/>
              <a:ext cx="97920" cy="208800"/>
            </p14:xfrm>
          </p:contentPart>
        </mc:Choice>
        <mc:Fallback xmlns="">
          <p:pic>
            <p:nvPicPr>
              <p:cNvPr id="8281" name="Ink 8280"/>
              <p:cNvPicPr/>
              <p:nvPr/>
            </p:nvPicPr>
            <p:blipFill>
              <a:blip r:embed="rId97"/>
              <a:stretch>
                <a:fillRect/>
              </a:stretch>
            </p:blipFill>
            <p:spPr>
              <a:xfrm>
                <a:off x="765348" y="5893353"/>
                <a:ext cx="129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84" name="Ink 8283"/>
              <p14:cNvContentPartPr/>
              <p14:nvPr/>
            </p14:nvContentPartPr>
            <p14:xfrm>
              <a:off x="3848748" y="5181273"/>
              <a:ext cx="149400" cy="44640"/>
            </p14:xfrm>
          </p:contentPart>
        </mc:Choice>
        <mc:Fallback xmlns="">
          <p:pic>
            <p:nvPicPr>
              <p:cNvPr id="8284" name="Ink 8283"/>
              <p:cNvPicPr/>
              <p:nvPr/>
            </p:nvPicPr>
            <p:blipFill>
              <a:blip r:embed="rId99"/>
              <a:stretch>
                <a:fillRect/>
              </a:stretch>
            </p:blipFill>
            <p:spPr>
              <a:xfrm>
                <a:off x="3841908" y="5171913"/>
                <a:ext cx="17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306" name="Ink 8305"/>
              <p14:cNvContentPartPr/>
              <p14:nvPr/>
            </p14:nvContentPartPr>
            <p14:xfrm>
              <a:off x="1265028" y="6404913"/>
              <a:ext cx="168480" cy="132480"/>
            </p14:xfrm>
          </p:contentPart>
        </mc:Choice>
        <mc:Fallback xmlns="">
          <p:pic>
            <p:nvPicPr>
              <p:cNvPr id="8306" name="Ink 8305"/>
              <p:cNvPicPr/>
              <p:nvPr/>
            </p:nvPicPr>
            <p:blipFill>
              <a:blip r:embed="rId101"/>
              <a:stretch>
                <a:fillRect/>
              </a:stretch>
            </p:blipFill>
            <p:spPr>
              <a:xfrm>
                <a:off x="1250988" y="6388353"/>
                <a:ext cx="192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07" name="Ink 8306"/>
              <p14:cNvContentPartPr/>
              <p14:nvPr/>
            </p14:nvContentPartPr>
            <p14:xfrm>
              <a:off x="1500468" y="6423993"/>
              <a:ext cx="63720" cy="90000"/>
            </p14:xfrm>
          </p:contentPart>
        </mc:Choice>
        <mc:Fallback xmlns="">
          <p:pic>
            <p:nvPicPr>
              <p:cNvPr id="8307" name="Ink 8306"/>
              <p:cNvPicPr/>
              <p:nvPr/>
            </p:nvPicPr>
            <p:blipFill>
              <a:blip r:embed="rId103"/>
              <a:stretch>
                <a:fillRect/>
              </a:stretch>
            </p:blipFill>
            <p:spPr>
              <a:xfrm>
                <a:off x="1487148" y="6409233"/>
                <a:ext cx="91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08" name="Ink 8307"/>
              <p14:cNvContentPartPr/>
              <p14:nvPr/>
            </p14:nvContentPartPr>
            <p14:xfrm>
              <a:off x="1629348" y="6290433"/>
              <a:ext cx="96120" cy="273240"/>
            </p14:xfrm>
          </p:contentPart>
        </mc:Choice>
        <mc:Fallback xmlns="">
          <p:pic>
            <p:nvPicPr>
              <p:cNvPr id="8308" name="Ink 8307"/>
              <p:cNvPicPr/>
              <p:nvPr/>
            </p:nvPicPr>
            <p:blipFill>
              <a:blip r:embed="rId105"/>
              <a:stretch>
                <a:fillRect/>
              </a:stretch>
            </p:blipFill>
            <p:spPr>
              <a:xfrm>
                <a:off x="1612788" y="6277113"/>
                <a:ext cx="118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09" name="Ink 8308"/>
              <p14:cNvContentPartPr/>
              <p14:nvPr/>
            </p14:nvContentPartPr>
            <p14:xfrm>
              <a:off x="1616388" y="6382953"/>
              <a:ext cx="142200" cy="10800"/>
            </p14:xfrm>
          </p:contentPart>
        </mc:Choice>
        <mc:Fallback xmlns="">
          <p:pic>
            <p:nvPicPr>
              <p:cNvPr id="8309" name="Ink 8308"/>
              <p:cNvPicPr/>
              <p:nvPr/>
            </p:nvPicPr>
            <p:blipFill>
              <a:blip r:embed="rId107"/>
              <a:stretch>
                <a:fillRect/>
              </a:stretch>
            </p:blipFill>
            <p:spPr>
              <a:xfrm>
                <a:off x="1604148" y="6372873"/>
                <a:ext cx="164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10" name="Ink 8309"/>
              <p14:cNvContentPartPr/>
              <p14:nvPr/>
            </p14:nvContentPartPr>
            <p14:xfrm>
              <a:off x="1908708" y="6396633"/>
              <a:ext cx="87840" cy="108720"/>
            </p14:xfrm>
          </p:contentPart>
        </mc:Choice>
        <mc:Fallback xmlns="">
          <p:pic>
            <p:nvPicPr>
              <p:cNvPr id="8310" name="Ink 8309"/>
              <p:cNvPicPr/>
              <p:nvPr/>
            </p:nvPicPr>
            <p:blipFill>
              <a:blip r:embed="rId109"/>
              <a:stretch>
                <a:fillRect/>
              </a:stretch>
            </p:blipFill>
            <p:spPr>
              <a:xfrm>
                <a:off x="1894668" y="6381513"/>
                <a:ext cx="118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11" name="Ink 8310"/>
              <p14:cNvContentPartPr/>
              <p14:nvPr/>
            </p14:nvContentPartPr>
            <p14:xfrm>
              <a:off x="2091588" y="6375753"/>
              <a:ext cx="64800" cy="131400"/>
            </p14:xfrm>
          </p:contentPart>
        </mc:Choice>
        <mc:Fallback xmlns="">
          <p:pic>
            <p:nvPicPr>
              <p:cNvPr id="8311" name="Ink 8310"/>
              <p:cNvPicPr/>
              <p:nvPr/>
            </p:nvPicPr>
            <p:blipFill>
              <a:blip r:embed="rId111"/>
              <a:stretch>
                <a:fillRect/>
              </a:stretch>
            </p:blipFill>
            <p:spPr>
              <a:xfrm>
                <a:off x="2076468" y="6361751"/>
                <a:ext cx="95400" cy="162993"/>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12" name="Ink 8311"/>
              <p14:cNvContentPartPr/>
              <p14:nvPr/>
            </p14:nvContentPartPr>
            <p14:xfrm>
              <a:off x="2206068" y="6355953"/>
              <a:ext cx="125640" cy="128520"/>
            </p14:xfrm>
          </p:contentPart>
        </mc:Choice>
        <mc:Fallback xmlns="">
          <p:pic>
            <p:nvPicPr>
              <p:cNvPr id="8312" name="Ink 8311"/>
              <p:cNvPicPr/>
              <p:nvPr/>
            </p:nvPicPr>
            <p:blipFill>
              <a:blip r:embed="rId113"/>
              <a:stretch>
                <a:fillRect/>
              </a:stretch>
            </p:blipFill>
            <p:spPr>
              <a:xfrm>
                <a:off x="2188788" y="6339753"/>
                <a:ext cx="15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13" name="Ink 8312"/>
              <p14:cNvContentPartPr/>
              <p14:nvPr/>
            </p14:nvContentPartPr>
            <p14:xfrm>
              <a:off x="2381028" y="6375033"/>
              <a:ext cx="122040" cy="103680"/>
            </p14:xfrm>
          </p:contentPart>
        </mc:Choice>
        <mc:Fallback xmlns="">
          <p:pic>
            <p:nvPicPr>
              <p:cNvPr id="8313" name="Ink 8312"/>
              <p:cNvPicPr/>
              <p:nvPr/>
            </p:nvPicPr>
            <p:blipFill>
              <a:blip r:embed="rId115"/>
              <a:stretch>
                <a:fillRect/>
              </a:stretch>
            </p:blipFill>
            <p:spPr>
              <a:xfrm>
                <a:off x="2366628" y="6358833"/>
                <a:ext cx="153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14" name="Ink 8313"/>
              <p14:cNvContentPartPr/>
              <p14:nvPr/>
            </p14:nvContentPartPr>
            <p14:xfrm>
              <a:off x="2468148" y="6230673"/>
              <a:ext cx="64800" cy="325800"/>
            </p14:xfrm>
          </p:contentPart>
        </mc:Choice>
        <mc:Fallback xmlns="">
          <p:pic>
            <p:nvPicPr>
              <p:cNvPr id="8314" name="Ink 8313"/>
              <p:cNvPicPr/>
              <p:nvPr/>
            </p:nvPicPr>
            <p:blipFill>
              <a:blip r:embed="rId117"/>
              <a:stretch>
                <a:fillRect/>
              </a:stretch>
            </p:blipFill>
            <p:spPr>
              <a:xfrm>
                <a:off x="2451228" y="6219513"/>
                <a:ext cx="950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15" name="Ink 8314"/>
              <p14:cNvContentPartPr/>
              <p14:nvPr/>
            </p14:nvContentPartPr>
            <p14:xfrm>
              <a:off x="3068628" y="5748273"/>
              <a:ext cx="27000" cy="168120"/>
            </p14:xfrm>
          </p:contentPart>
        </mc:Choice>
        <mc:Fallback xmlns="">
          <p:pic>
            <p:nvPicPr>
              <p:cNvPr id="8315" name="Ink 8314"/>
              <p:cNvPicPr/>
              <p:nvPr/>
            </p:nvPicPr>
            <p:blipFill>
              <a:blip r:embed="rId119"/>
              <a:stretch>
                <a:fillRect/>
              </a:stretch>
            </p:blipFill>
            <p:spPr>
              <a:xfrm>
                <a:off x="2951988" y="5638473"/>
                <a:ext cx="2376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16" name="Ink 8315"/>
              <p14:cNvContentPartPr/>
              <p14:nvPr/>
            </p14:nvContentPartPr>
            <p14:xfrm>
              <a:off x="3378588" y="5909913"/>
              <a:ext cx="66240" cy="124560"/>
            </p14:xfrm>
          </p:contentPart>
        </mc:Choice>
        <mc:Fallback xmlns="">
          <p:pic>
            <p:nvPicPr>
              <p:cNvPr id="8316" name="Ink 8315"/>
              <p:cNvPicPr/>
              <p:nvPr/>
            </p:nvPicPr>
            <p:blipFill>
              <a:blip r:embed="rId121"/>
              <a:stretch>
                <a:fillRect/>
              </a:stretch>
            </p:blipFill>
            <p:spPr>
              <a:xfrm>
                <a:off x="3305148" y="5841513"/>
                <a:ext cx="226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17" name="Ink 8316"/>
              <p14:cNvContentPartPr/>
              <p14:nvPr/>
            </p14:nvContentPartPr>
            <p14:xfrm>
              <a:off x="3642108" y="5978673"/>
              <a:ext cx="55440" cy="86400"/>
            </p14:xfrm>
          </p:contentPart>
        </mc:Choice>
        <mc:Fallback xmlns="">
          <p:pic>
            <p:nvPicPr>
              <p:cNvPr id="8317" name="Ink 8316"/>
              <p:cNvPicPr/>
              <p:nvPr/>
            </p:nvPicPr>
            <p:blipFill>
              <a:blip r:embed="rId123"/>
              <a:stretch>
                <a:fillRect/>
              </a:stretch>
            </p:blipFill>
            <p:spPr>
              <a:xfrm>
                <a:off x="3548868" y="5885793"/>
                <a:ext cx="225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18" name="Ink 8317"/>
              <p14:cNvContentPartPr/>
              <p14:nvPr/>
            </p14:nvContentPartPr>
            <p14:xfrm>
              <a:off x="3916428" y="6080913"/>
              <a:ext cx="7920" cy="18000"/>
            </p14:xfrm>
          </p:contentPart>
        </mc:Choice>
        <mc:Fallback xmlns="">
          <p:pic>
            <p:nvPicPr>
              <p:cNvPr id="8318" name="Ink 8317"/>
              <p:cNvPicPr/>
              <p:nvPr/>
            </p:nvPicPr>
            <p:blipFill>
              <a:blip r:embed="rId125"/>
              <a:stretch>
                <a:fillRect/>
              </a:stretch>
            </p:blipFill>
            <p:spPr>
              <a:xfrm>
                <a:off x="3860988" y="6027993"/>
                <a:ext cx="11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19" name="Ink 8318"/>
              <p14:cNvContentPartPr/>
              <p14:nvPr/>
            </p14:nvContentPartPr>
            <p14:xfrm>
              <a:off x="4024068" y="6136353"/>
              <a:ext cx="13320" cy="3600"/>
            </p14:xfrm>
          </p:contentPart>
        </mc:Choice>
        <mc:Fallback xmlns="">
          <p:pic>
            <p:nvPicPr>
              <p:cNvPr id="8319" name="Ink 8318"/>
              <p:cNvPicPr/>
              <p:nvPr/>
            </p:nvPicPr>
            <p:blipFill>
              <a:blip r:embed="rId127"/>
              <a:stretch>
                <a:fillRect/>
              </a:stretch>
            </p:blipFill>
            <p:spPr>
              <a:xfrm>
                <a:off x="3954228" y="6068673"/>
                <a:ext cx="145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20" name="Ink 8319"/>
              <p14:cNvContentPartPr/>
              <p14:nvPr/>
            </p14:nvContentPartPr>
            <p14:xfrm>
              <a:off x="3521868" y="5377833"/>
              <a:ext cx="0" cy="0"/>
            </p14:xfrm>
          </p:contentPart>
        </mc:Choice>
        <mc:Fallback xmlns="">
          <p:pic>
            <p:nvPicPr>
              <p:cNvPr id="8320" name="Ink 8319"/>
              <p:cNvPicPr/>
              <p:nvPr/>
            </p:nvPicPr>
            <p:blipFill>
              <a:blip r:embed="rId129"/>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21" name="Ink 8320"/>
              <p14:cNvContentPartPr/>
              <p14:nvPr/>
            </p14:nvContentPartPr>
            <p14:xfrm>
              <a:off x="3717708" y="5476113"/>
              <a:ext cx="2160" cy="0"/>
            </p14:xfrm>
          </p:contentPart>
        </mc:Choice>
        <mc:Fallback xmlns="">
          <p:pic>
            <p:nvPicPr>
              <p:cNvPr id="8321" name="Ink 8320"/>
              <p:cNvPicPr/>
              <p:nvPr/>
            </p:nvPicPr>
            <p:blipFill>
              <a:blip r:embed="rId131"/>
              <a:stretch>
                <a:fillRect/>
              </a:stretch>
            </p:blipFill>
            <p:spPr>
              <a:xfrm>
                <a:off x="0" y="0"/>
                <a:ext cx="2160" cy="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22" name="Ink 8321"/>
              <p14:cNvContentPartPr/>
              <p14:nvPr/>
            </p14:nvContentPartPr>
            <p14:xfrm>
              <a:off x="3566148" y="5012073"/>
              <a:ext cx="4320" cy="0"/>
            </p14:xfrm>
          </p:contentPart>
        </mc:Choice>
        <mc:Fallback xmlns="">
          <p:pic>
            <p:nvPicPr>
              <p:cNvPr id="8322" name="Ink 8321"/>
              <p:cNvPicPr/>
              <p:nvPr/>
            </p:nvPicPr>
            <p:blipFill>
              <a:blip r:embed="rId133"/>
              <a:stretch>
                <a:fillRect/>
              </a:stretch>
            </p:blipFill>
            <p:spPr>
              <a:xfrm>
                <a:off x="0" y="0"/>
                <a:ext cx="4320" cy="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23" name="Ink 8322"/>
              <p14:cNvContentPartPr/>
              <p14:nvPr/>
            </p14:nvContentPartPr>
            <p14:xfrm>
              <a:off x="3763428" y="5151753"/>
              <a:ext cx="3600" cy="2880"/>
            </p14:xfrm>
          </p:contentPart>
        </mc:Choice>
        <mc:Fallback xmlns="">
          <p:pic>
            <p:nvPicPr>
              <p:cNvPr id="8323" name="Ink 8322"/>
              <p:cNvPicPr/>
              <p:nvPr/>
            </p:nvPicPr>
            <p:blipFill>
              <a:blip r:embed="rId135"/>
              <a:stretch>
                <a:fillRect/>
              </a:stretch>
            </p:blipFill>
            <p:spPr>
              <a:xfrm>
                <a:off x="3720588" y="5108913"/>
                <a:ext cx="89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24" name="Ink 8323"/>
              <p14:cNvContentPartPr/>
              <p14:nvPr/>
            </p14:nvContentPartPr>
            <p14:xfrm>
              <a:off x="3078708" y="5453793"/>
              <a:ext cx="12960" cy="18720"/>
            </p14:xfrm>
          </p:contentPart>
        </mc:Choice>
        <mc:Fallback xmlns="">
          <p:pic>
            <p:nvPicPr>
              <p:cNvPr id="8324" name="Ink 8323"/>
              <p:cNvPicPr/>
              <p:nvPr/>
            </p:nvPicPr>
            <p:blipFill>
              <a:blip r:embed="rId137"/>
              <a:stretch>
                <a:fillRect/>
              </a:stretch>
            </p:blipFill>
            <p:spPr>
              <a:xfrm>
                <a:off x="2950188" y="5325273"/>
                <a:ext cx="252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25" name="Ink 8324"/>
              <p14:cNvContentPartPr/>
              <p14:nvPr/>
            </p14:nvContentPartPr>
            <p14:xfrm>
              <a:off x="3284628" y="5565033"/>
              <a:ext cx="2520" cy="6840"/>
            </p14:xfrm>
          </p:contentPart>
        </mc:Choice>
        <mc:Fallback xmlns="">
          <p:pic>
            <p:nvPicPr>
              <p:cNvPr id="8325" name="Ink 8324"/>
              <p:cNvPicPr/>
              <p:nvPr/>
            </p:nvPicPr>
            <p:blipFill>
              <a:blip r:embed="rId139"/>
              <a:stretch>
                <a:fillRect/>
              </a:stretch>
            </p:blipFill>
            <p:spPr>
              <a:xfrm>
                <a:off x="3198948" y="5482953"/>
                <a:ext cx="169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26" name="Ink 8325"/>
              <p14:cNvContentPartPr/>
              <p14:nvPr/>
            </p14:nvContentPartPr>
            <p14:xfrm>
              <a:off x="3469308" y="5675193"/>
              <a:ext cx="27720" cy="49320"/>
            </p14:xfrm>
          </p:contentPart>
        </mc:Choice>
        <mc:Fallback xmlns="">
          <p:pic>
            <p:nvPicPr>
              <p:cNvPr id="8326" name="Ink 8325"/>
              <p:cNvPicPr/>
              <p:nvPr/>
            </p:nvPicPr>
            <p:blipFill>
              <a:blip r:embed="rId141"/>
              <a:stretch>
                <a:fillRect/>
              </a:stretch>
            </p:blipFill>
            <p:spPr>
              <a:xfrm>
                <a:off x="3332148" y="5547033"/>
                <a:ext cx="2847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27" name="Ink 8326"/>
              <p14:cNvContentPartPr/>
              <p14:nvPr/>
            </p14:nvContentPartPr>
            <p14:xfrm>
              <a:off x="3713388" y="5830353"/>
              <a:ext cx="28080" cy="23760"/>
            </p14:xfrm>
          </p:contentPart>
        </mc:Choice>
        <mc:Fallback xmlns="">
          <p:pic>
            <p:nvPicPr>
              <p:cNvPr id="8327" name="Ink 8326"/>
              <p:cNvPicPr/>
              <p:nvPr/>
            </p:nvPicPr>
            <p:blipFill>
              <a:blip r:embed="rId143"/>
              <a:stretch>
                <a:fillRect/>
              </a:stretch>
            </p:blipFill>
            <p:spPr>
              <a:xfrm>
                <a:off x="3630228" y="5741793"/>
                <a:ext cx="194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328" name="Ink 8327"/>
              <p14:cNvContentPartPr/>
              <p14:nvPr/>
            </p14:nvContentPartPr>
            <p14:xfrm>
              <a:off x="3870708" y="5922153"/>
              <a:ext cx="29160" cy="6840"/>
            </p14:xfrm>
          </p:contentPart>
        </mc:Choice>
        <mc:Fallback xmlns="">
          <p:pic>
            <p:nvPicPr>
              <p:cNvPr id="8328" name="Ink 8327"/>
              <p:cNvPicPr/>
              <p:nvPr/>
            </p:nvPicPr>
            <p:blipFill>
              <a:blip r:embed="rId145"/>
              <a:stretch>
                <a:fillRect/>
              </a:stretch>
            </p:blipFill>
            <p:spPr>
              <a:xfrm>
                <a:off x="3787548" y="5829633"/>
                <a:ext cx="194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329" name="Ink 8328"/>
              <p14:cNvContentPartPr/>
              <p14:nvPr/>
            </p14:nvContentPartPr>
            <p14:xfrm>
              <a:off x="4008948" y="5979753"/>
              <a:ext cx="11160" cy="0"/>
            </p14:xfrm>
          </p:contentPart>
        </mc:Choice>
        <mc:Fallback xmlns="">
          <p:pic>
            <p:nvPicPr>
              <p:cNvPr id="8329" name="Ink 8328"/>
              <p:cNvPicPr/>
              <p:nvPr/>
            </p:nvPicPr>
            <p:blipFill>
              <a:blip r:embed="rId147"/>
              <a:stretch>
                <a:fillRect/>
              </a:stretch>
            </p:blipFill>
            <p:spPr>
              <a:xfrm>
                <a:off x="0" y="0"/>
                <a:ext cx="11160" cy="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 name="Ink 7"/>
              <p14:cNvContentPartPr/>
              <p14:nvPr/>
            </p14:nvContentPartPr>
            <p14:xfrm>
              <a:off x="2279974" y="4483861"/>
              <a:ext cx="0" cy="0"/>
            </p14:xfrm>
          </p:contentPart>
        </mc:Choice>
        <mc:Fallback xmlns="">
          <p:pic>
            <p:nvPicPr>
              <p:cNvPr id="8" name="Ink 7"/>
              <p:cNvPicPr/>
              <p:nvPr/>
            </p:nvPicPr>
            <p:blipFill>
              <a:blip r:embed="rId149"/>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 name="Ink 20"/>
              <p14:cNvContentPartPr/>
              <p14:nvPr/>
            </p14:nvContentPartPr>
            <p14:xfrm>
              <a:off x="3116254" y="5091901"/>
              <a:ext cx="25920" cy="7560"/>
            </p14:xfrm>
          </p:contentPart>
        </mc:Choice>
        <mc:Fallback xmlns="">
          <p:pic>
            <p:nvPicPr>
              <p:cNvPr id="21" name="Ink 20"/>
              <p:cNvPicPr/>
              <p:nvPr/>
            </p:nvPicPr>
            <p:blipFill>
              <a:blip r:embed="rId151"/>
              <a:stretch>
                <a:fillRect/>
              </a:stretch>
            </p:blipFill>
            <p:spPr>
              <a:xfrm>
                <a:off x="2998174" y="4981381"/>
                <a:ext cx="239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 name="Ink 21"/>
              <p14:cNvContentPartPr/>
              <p14:nvPr/>
            </p14:nvContentPartPr>
            <p14:xfrm>
              <a:off x="2224174" y="4131061"/>
              <a:ext cx="10800" cy="20880"/>
            </p14:xfrm>
          </p:contentPart>
        </mc:Choice>
        <mc:Fallback xmlns="">
          <p:pic>
            <p:nvPicPr>
              <p:cNvPr id="22" name="Ink 21"/>
              <p:cNvPicPr/>
              <p:nvPr/>
            </p:nvPicPr>
            <p:blipFill>
              <a:blip r:embed="rId153"/>
              <a:stretch>
                <a:fillRect/>
              </a:stretch>
            </p:blipFill>
            <p:spPr>
              <a:xfrm>
                <a:off x="2088094" y="3998941"/>
                <a:ext cx="272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4" name="Ink 23"/>
              <p14:cNvContentPartPr/>
              <p14:nvPr/>
            </p14:nvContentPartPr>
            <p14:xfrm>
              <a:off x="3113734" y="4752061"/>
              <a:ext cx="5760" cy="0"/>
            </p14:xfrm>
          </p:contentPart>
        </mc:Choice>
        <mc:Fallback xmlns="">
          <p:pic>
            <p:nvPicPr>
              <p:cNvPr id="24" name="Ink 23"/>
              <p:cNvPicPr/>
              <p:nvPr/>
            </p:nvPicPr>
            <p:blipFill>
              <a:blip r:embed="rId155"/>
              <a:stretch>
                <a:fillRect/>
              </a:stretch>
            </p:blipFill>
            <p:spPr>
              <a:xfrm>
                <a:off x="0" y="0"/>
                <a:ext cx="5760" cy="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5" name="Ink 24"/>
              <p14:cNvContentPartPr/>
              <p14:nvPr/>
            </p14:nvContentPartPr>
            <p14:xfrm>
              <a:off x="3081334" y="4752781"/>
              <a:ext cx="29160" cy="26280"/>
            </p14:xfrm>
          </p:contentPart>
        </mc:Choice>
        <mc:Fallback xmlns="">
          <p:pic>
            <p:nvPicPr>
              <p:cNvPr id="25" name="Ink 24"/>
              <p:cNvPicPr/>
              <p:nvPr/>
            </p:nvPicPr>
            <p:blipFill>
              <a:blip r:embed="rId157"/>
              <a:stretch>
                <a:fillRect/>
              </a:stretch>
            </p:blipFill>
            <p:spPr>
              <a:xfrm>
                <a:off x="2943094" y="4621021"/>
                <a:ext cx="292680" cy="292680"/>
              </a:xfrm>
              <a:prstGeom prst="rect">
                <a:avLst/>
              </a:prstGeom>
            </p:spPr>
          </p:pic>
        </mc:Fallback>
      </mc:AlternateContent>
    </p:spTree>
    <p:extLst>
      <p:ext uri="{BB962C8B-B14F-4D97-AF65-F5344CB8AC3E}">
        <p14:creationId xmlns:p14="http://schemas.microsoft.com/office/powerpoint/2010/main" val="36549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Footer Placeholder 3"/>
          <p:cNvSpPr>
            <a:spLocks noGrp="1"/>
          </p:cNvSpPr>
          <p:nvPr>
            <p:ph type="ftr" sz="quarter" idx="11"/>
          </p:nvPr>
        </p:nvSpPr>
        <p:spPr>
          <a:noFill/>
        </p:spPr>
        <p:txBody>
          <a:bodyPr/>
          <a:lstStyle/>
          <a:p>
            <a:r>
              <a:rPr lang="en-US"/>
              <a:t>CPSC 422, Lecture 27</a:t>
            </a:r>
          </a:p>
        </p:txBody>
      </p:sp>
      <p:sp>
        <p:nvSpPr>
          <p:cNvPr id="9228" name="Slide Number Placeholder 4"/>
          <p:cNvSpPr>
            <a:spLocks noGrp="1"/>
          </p:cNvSpPr>
          <p:nvPr>
            <p:ph type="sldNum" sz="quarter" idx="12"/>
          </p:nvPr>
        </p:nvSpPr>
        <p:spPr>
          <a:noFill/>
        </p:spPr>
        <p:txBody>
          <a:bodyPr/>
          <a:lstStyle/>
          <a:p>
            <a:fld id="{7E41B908-04CF-46BE-98BD-ADB2A33E68FB}" type="slidenum">
              <a:rPr lang="en-US" smtClean="0"/>
              <a:pPr/>
              <a:t>13</a:t>
            </a:fld>
            <a:endParaRPr lang="en-US"/>
          </a:p>
        </p:txBody>
      </p:sp>
      <p:sp>
        <p:nvSpPr>
          <p:cNvPr id="9229" name="Rectangle 2"/>
          <p:cNvSpPr>
            <a:spLocks noGrp="1" noChangeArrowheads="1"/>
          </p:cNvSpPr>
          <p:nvPr>
            <p:ph type="title"/>
          </p:nvPr>
        </p:nvSpPr>
        <p:spPr>
          <a:xfrm>
            <a:off x="-1638300" y="110400"/>
            <a:ext cx="7772400" cy="762000"/>
          </a:xfrm>
        </p:spPr>
        <p:txBody>
          <a:bodyPr/>
          <a:lstStyle/>
          <a:p>
            <a:pPr eaLnBrk="1" hangingPunct="1"/>
            <a:r>
              <a:rPr lang="en-US" dirty="0"/>
              <a:t>CKY: Base Case</a:t>
            </a:r>
            <a:endParaRPr lang="en-US" dirty="0">
              <a:latin typeface="Arial" charset="0"/>
            </a:endParaRPr>
          </a:p>
        </p:txBody>
      </p:sp>
      <p:sp>
        <p:nvSpPr>
          <p:cNvPr id="9230" name="Rectangle 6"/>
          <p:cNvSpPr>
            <a:spLocks noChangeArrowheads="1"/>
          </p:cNvSpPr>
          <p:nvPr/>
        </p:nvSpPr>
        <p:spPr bwMode="auto">
          <a:xfrm>
            <a:off x="228600" y="838200"/>
            <a:ext cx="8915400" cy="2362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Fill out the table entries by induction: </a:t>
            </a:r>
            <a:r>
              <a:rPr lang="en-US" sz="2800" b="1" dirty="0">
                <a:latin typeface="Comic Sans MS" pitchFamily="66" charset="0"/>
              </a:rPr>
              <a:t>Base case </a:t>
            </a:r>
          </a:p>
          <a:p>
            <a:pPr marL="742950" lvl="1" indent="-285750">
              <a:spcBef>
                <a:spcPct val="20000"/>
              </a:spcBef>
              <a:buFontTx/>
              <a:buChar char="–"/>
            </a:pPr>
            <a:r>
              <a:rPr lang="en-US" sz="2400" dirty="0">
                <a:latin typeface="Comic Sans MS" pitchFamily="66" charset="0"/>
              </a:rPr>
              <a:t>Consider the input </a:t>
            </a:r>
            <a:r>
              <a:rPr lang="en-US" sz="2400" dirty="0">
                <a:solidFill>
                  <a:schemeClr val="accent2"/>
                </a:solidFill>
                <a:latin typeface="Comic Sans MS" pitchFamily="66" charset="0"/>
              </a:rPr>
              <a:t>strings of length one</a:t>
            </a:r>
            <a:r>
              <a:rPr lang="en-US" sz="2400" dirty="0">
                <a:latin typeface="Comic Sans MS" pitchFamily="66" charset="0"/>
              </a:rPr>
              <a:t> (i.e., each individual word </a:t>
            </a:r>
            <a:r>
              <a:rPr lang="en-US" sz="2400" dirty="0" err="1">
                <a:latin typeface="Comic Sans MS" pitchFamily="66" charset="0"/>
              </a:rPr>
              <a:t>w</a:t>
            </a:r>
            <a:r>
              <a:rPr lang="en-US" sz="2400" baseline="-10000" dirty="0" err="1">
                <a:latin typeface="Comic Sans MS" pitchFamily="66" charset="0"/>
              </a:rPr>
              <a:t>i</a:t>
            </a:r>
            <a:r>
              <a:rPr lang="en-US" sz="2400" dirty="0">
                <a:latin typeface="Comic Sans MS" pitchFamily="66" charset="0"/>
              </a:rPr>
              <a:t>) </a:t>
            </a:r>
          </a:p>
          <a:p>
            <a:pPr marL="742950" lvl="1" indent="-285750">
              <a:spcBef>
                <a:spcPct val="20000"/>
              </a:spcBef>
              <a:buFontTx/>
              <a:buChar char="–"/>
            </a:pPr>
            <a:r>
              <a:rPr lang="en-US" sz="2400" dirty="0">
                <a:latin typeface="Comic Sans MS" pitchFamily="66" charset="0"/>
              </a:rPr>
              <a:t>Since the grammar is in CNF: A </a:t>
            </a:r>
            <a:r>
              <a:rPr lang="en-US" sz="2400" baseline="16000" dirty="0">
                <a:latin typeface="Comic Sans MS" pitchFamily="66" charset="0"/>
              </a:rPr>
              <a:t>*</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 </a:t>
            </a:r>
            <a:r>
              <a:rPr lang="en-US" sz="2400" dirty="0" err="1">
                <a:latin typeface="Comic Sans MS" pitchFamily="66" charset="0"/>
              </a:rPr>
              <a:t>iff</a:t>
            </a:r>
            <a:r>
              <a:rPr lang="en-US" sz="2400" dirty="0">
                <a:latin typeface="Comic Sans MS" pitchFamily="66" charset="0"/>
              </a:rPr>
              <a:t> 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endParaRPr lang="en-US" sz="2400" i="1" baseline="-10000" dirty="0">
              <a:latin typeface="Comic Sans MS" pitchFamily="66" charset="0"/>
            </a:endParaRPr>
          </a:p>
          <a:p>
            <a:pPr marL="742950" lvl="1" indent="-285750">
              <a:spcBef>
                <a:spcPct val="20000"/>
              </a:spcBef>
              <a:buFontTx/>
              <a:buChar char="–"/>
            </a:pPr>
            <a:r>
              <a:rPr lang="en-US" sz="2400" dirty="0">
                <a:latin typeface="Comic Sans MS" pitchFamily="66" charset="0"/>
              </a:rPr>
              <a:t>So µ[</a:t>
            </a:r>
            <a:r>
              <a:rPr lang="en-US" sz="2400" i="1" dirty="0" err="1">
                <a:latin typeface="Comic Sans MS" pitchFamily="66" charset="0"/>
              </a:rPr>
              <a:t>i</a:t>
            </a:r>
            <a:r>
              <a:rPr lang="en-US" sz="2400" i="1" dirty="0">
                <a:latin typeface="Comic Sans MS" pitchFamily="66" charset="0"/>
              </a:rPr>
              <a:t>, </a:t>
            </a:r>
            <a:r>
              <a:rPr lang="en-US" sz="2400" i="1" dirty="0" err="1">
                <a:latin typeface="Comic Sans MS" pitchFamily="66" charset="0"/>
              </a:rPr>
              <a:t>i</a:t>
            </a:r>
            <a:r>
              <a:rPr lang="en-US" sz="2400" i="1" dirty="0">
                <a:latin typeface="Comic Sans MS" pitchFamily="66" charset="0"/>
              </a:rPr>
              <a:t>, A</a:t>
            </a:r>
            <a:r>
              <a:rPr lang="en-US" sz="2400" dirty="0">
                <a:latin typeface="Comic Sans MS" pitchFamily="66" charset="0"/>
              </a:rPr>
              <a:t>] = P(A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a:t>
            </a:r>
          </a:p>
        </p:txBody>
      </p:sp>
      <p:sp>
        <p:nvSpPr>
          <p:cNvPr id="676872" name="Rectangle 8"/>
          <p:cNvSpPr>
            <a:spLocks noChangeArrowheads="1"/>
          </p:cNvSpPr>
          <p:nvPr/>
        </p:nvSpPr>
        <p:spPr bwMode="auto">
          <a:xfrm>
            <a:off x="228600" y="3276600"/>
            <a:ext cx="5334000" cy="5334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flights</a:t>
            </a:r>
            <a:r>
              <a:rPr lang="en-US" sz="2400" baseline="-26000">
                <a:latin typeface="Comic Sans MS" pitchFamily="66" charset="0"/>
              </a:rPr>
              <a:t>5</a:t>
            </a:r>
            <a:r>
              <a:rPr lang="en-US" sz="2400" b="1">
                <a:latin typeface="Comic Sans MS" pitchFamily="66" charset="0"/>
              </a:rPr>
              <a:t> ?”</a:t>
            </a:r>
          </a:p>
        </p:txBody>
      </p:sp>
      <p:grpSp>
        <p:nvGrpSpPr>
          <p:cNvPr id="2" name="Group 27"/>
          <p:cNvGrpSpPr>
            <a:grpSpLocks/>
          </p:cNvGrpSpPr>
          <p:nvPr/>
        </p:nvGrpSpPr>
        <p:grpSpPr bwMode="auto">
          <a:xfrm>
            <a:off x="457200" y="3733800"/>
            <a:ext cx="4267200" cy="2971800"/>
            <a:chOff x="288" y="2352"/>
            <a:chExt cx="2688" cy="1872"/>
          </a:xfrm>
        </p:grpSpPr>
        <p:sp>
          <p:nvSpPr>
            <p:cNvPr id="9242" name="Rectangle 11"/>
            <p:cNvSpPr>
              <a:spLocks noChangeArrowheads="1"/>
            </p:cNvSpPr>
            <p:nvPr/>
          </p:nvSpPr>
          <p:spPr bwMode="auto">
            <a:xfrm>
              <a:off x="624" y="2544"/>
              <a:ext cx="1776" cy="1392"/>
            </a:xfrm>
            <a:prstGeom prst="rect">
              <a:avLst/>
            </a:prstGeom>
            <a:noFill/>
            <a:ln w="9525">
              <a:solidFill>
                <a:schemeClr val="tx1"/>
              </a:solidFill>
              <a:miter lim="800000"/>
              <a:headEnd/>
              <a:tailEnd/>
            </a:ln>
          </p:spPr>
          <p:txBody>
            <a:bodyPr wrap="none" anchor="ctr"/>
            <a:lstStyle/>
            <a:p>
              <a:endParaRPr lang="en-US"/>
            </a:p>
          </p:txBody>
        </p:sp>
        <p:sp>
          <p:nvSpPr>
            <p:cNvPr id="9243" name="Rectangle 13"/>
            <p:cNvSpPr>
              <a:spLocks noChangeArrowheads="1"/>
            </p:cNvSpPr>
            <p:nvPr/>
          </p:nvSpPr>
          <p:spPr bwMode="auto">
            <a:xfrm>
              <a:off x="2352" y="2352"/>
              <a:ext cx="624"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Aux</a:t>
              </a:r>
            </a:p>
          </p:txBody>
        </p:sp>
        <p:sp>
          <p:nvSpPr>
            <p:cNvPr id="9244" name="Line 15"/>
            <p:cNvSpPr>
              <a:spLocks noChangeShapeType="1"/>
            </p:cNvSpPr>
            <p:nvPr/>
          </p:nvSpPr>
          <p:spPr bwMode="auto">
            <a:xfrm>
              <a:off x="1008" y="2544"/>
              <a:ext cx="0" cy="1392"/>
            </a:xfrm>
            <a:prstGeom prst="line">
              <a:avLst/>
            </a:prstGeom>
            <a:noFill/>
            <a:ln w="9525">
              <a:solidFill>
                <a:schemeClr val="tx1"/>
              </a:solidFill>
              <a:round/>
              <a:headEnd/>
              <a:tailEnd/>
            </a:ln>
          </p:spPr>
          <p:txBody>
            <a:bodyPr wrap="none" anchor="ctr"/>
            <a:lstStyle/>
            <a:p>
              <a:endParaRPr lang="en-US"/>
            </a:p>
          </p:txBody>
        </p:sp>
        <p:sp>
          <p:nvSpPr>
            <p:cNvPr id="9245" name="Line 18"/>
            <p:cNvSpPr>
              <a:spLocks noChangeShapeType="1"/>
            </p:cNvSpPr>
            <p:nvPr/>
          </p:nvSpPr>
          <p:spPr bwMode="auto">
            <a:xfrm>
              <a:off x="624" y="2928"/>
              <a:ext cx="1776" cy="0"/>
            </a:xfrm>
            <a:prstGeom prst="line">
              <a:avLst/>
            </a:prstGeom>
            <a:noFill/>
            <a:ln w="9525">
              <a:solidFill>
                <a:schemeClr val="tx1"/>
              </a:solidFill>
              <a:round/>
              <a:headEnd/>
              <a:tailEnd/>
            </a:ln>
          </p:spPr>
          <p:txBody>
            <a:bodyPr wrap="none" anchor="ctr"/>
            <a:lstStyle/>
            <a:p>
              <a:endParaRPr lang="en-US"/>
            </a:p>
          </p:txBody>
        </p:sp>
        <p:sp>
          <p:nvSpPr>
            <p:cNvPr id="9246" name="Rectangle 22"/>
            <p:cNvSpPr>
              <a:spLocks noChangeArrowheads="1"/>
            </p:cNvSpPr>
            <p:nvPr/>
          </p:nvSpPr>
          <p:spPr bwMode="auto">
            <a:xfrm>
              <a:off x="288" y="2592"/>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7" name="Rectangle 23"/>
            <p:cNvSpPr>
              <a:spLocks noChangeArrowheads="1"/>
            </p:cNvSpPr>
            <p:nvPr/>
          </p:nvSpPr>
          <p:spPr bwMode="auto">
            <a:xfrm>
              <a:off x="768" y="3888"/>
              <a:ext cx="288" cy="336"/>
            </a:xfrm>
            <a:prstGeom prst="rect">
              <a:avLst/>
            </a:prstGeom>
            <a:solidFill>
              <a:schemeClr val="bg1"/>
            </a:solid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8" name="Rectangle 24"/>
            <p:cNvSpPr>
              <a:spLocks noChangeArrowheads="1"/>
            </p:cNvSpPr>
            <p:nvPr/>
          </p:nvSpPr>
          <p:spPr bwMode="auto">
            <a:xfrm>
              <a:off x="672" y="2592"/>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.4</a:t>
              </a:r>
            </a:p>
          </p:txBody>
        </p:sp>
      </p:grpSp>
      <p:grpSp>
        <p:nvGrpSpPr>
          <p:cNvPr id="3" name="Group 28"/>
          <p:cNvGrpSpPr>
            <a:grpSpLocks/>
          </p:cNvGrpSpPr>
          <p:nvPr/>
        </p:nvGrpSpPr>
        <p:grpSpPr bwMode="auto">
          <a:xfrm>
            <a:off x="4800600" y="3733800"/>
            <a:ext cx="3505200" cy="3124200"/>
            <a:chOff x="3024" y="2352"/>
            <a:chExt cx="2208" cy="1968"/>
          </a:xfrm>
        </p:grpSpPr>
        <p:sp>
          <p:nvSpPr>
            <p:cNvPr id="9235" name="Rectangle 12"/>
            <p:cNvSpPr>
              <a:spLocks noChangeArrowheads="1"/>
            </p:cNvSpPr>
            <p:nvPr/>
          </p:nvSpPr>
          <p:spPr bwMode="auto">
            <a:xfrm>
              <a:off x="3024" y="2592"/>
              <a:ext cx="1680" cy="1392"/>
            </a:xfrm>
            <a:prstGeom prst="rect">
              <a:avLst/>
            </a:prstGeom>
            <a:noFill/>
            <a:ln w="9525">
              <a:solidFill>
                <a:schemeClr val="tx1"/>
              </a:solidFill>
              <a:miter lim="800000"/>
              <a:headEnd/>
              <a:tailEnd/>
            </a:ln>
          </p:spPr>
          <p:txBody>
            <a:bodyPr wrap="none" anchor="ctr"/>
            <a:lstStyle/>
            <a:p>
              <a:endParaRPr lang="en-US"/>
            </a:p>
          </p:txBody>
        </p:sp>
        <p:sp>
          <p:nvSpPr>
            <p:cNvPr id="9236" name="Rectangle 14"/>
            <p:cNvSpPr>
              <a:spLocks noChangeArrowheads="1"/>
            </p:cNvSpPr>
            <p:nvPr/>
          </p:nvSpPr>
          <p:spPr bwMode="auto">
            <a:xfrm>
              <a:off x="4560" y="2352"/>
              <a:ext cx="672"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Noun</a:t>
              </a:r>
            </a:p>
          </p:txBody>
        </p:sp>
        <p:sp>
          <p:nvSpPr>
            <p:cNvPr id="9237" name="Line 16"/>
            <p:cNvSpPr>
              <a:spLocks noChangeShapeType="1"/>
            </p:cNvSpPr>
            <p:nvPr/>
          </p:nvSpPr>
          <p:spPr bwMode="auto">
            <a:xfrm>
              <a:off x="4368" y="2592"/>
              <a:ext cx="0" cy="1392"/>
            </a:xfrm>
            <a:prstGeom prst="line">
              <a:avLst/>
            </a:prstGeom>
            <a:noFill/>
            <a:ln w="9525">
              <a:solidFill>
                <a:schemeClr val="tx1"/>
              </a:solidFill>
              <a:round/>
              <a:headEnd/>
              <a:tailEnd/>
            </a:ln>
          </p:spPr>
          <p:txBody>
            <a:bodyPr wrap="none" anchor="ctr"/>
            <a:lstStyle/>
            <a:p>
              <a:endParaRPr lang="en-US"/>
            </a:p>
          </p:txBody>
        </p:sp>
        <p:sp>
          <p:nvSpPr>
            <p:cNvPr id="9238" name="Line 19"/>
            <p:cNvSpPr>
              <a:spLocks noChangeShapeType="1"/>
            </p:cNvSpPr>
            <p:nvPr/>
          </p:nvSpPr>
          <p:spPr bwMode="auto">
            <a:xfrm>
              <a:off x="3024" y="3648"/>
              <a:ext cx="1680" cy="0"/>
            </a:xfrm>
            <a:prstGeom prst="line">
              <a:avLst/>
            </a:prstGeom>
            <a:noFill/>
            <a:ln w="9525">
              <a:solidFill>
                <a:schemeClr val="tx1"/>
              </a:solidFill>
              <a:round/>
              <a:headEnd/>
              <a:tailEnd/>
            </a:ln>
          </p:spPr>
          <p:txBody>
            <a:bodyPr wrap="none" anchor="ctr"/>
            <a:lstStyle/>
            <a:p>
              <a:endParaRPr lang="en-US"/>
            </a:p>
          </p:txBody>
        </p:sp>
        <p:sp>
          <p:nvSpPr>
            <p:cNvPr id="9239" name="Rectangle 20"/>
            <p:cNvSpPr>
              <a:spLocks noChangeArrowheads="1"/>
            </p:cNvSpPr>
            <p:nvPr/>
          </p:nvSpPr>
          <p:spPr bwMode="auto">
            <a:xfrm>
              <a:off x="4416" y="3984"/>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0" name="Rectangle 21"/>
            <p:cNvSpPr>
              <a:spLocks noChangeArrowheads="1"/>
            </p:cNvSpPr>
            <p:nvPr/>
          </p:nvSpPr>
          <p:spPr bwMode="auto">
            <a:xfrm>
              <a:off x="4752" y="3648"/>
              <a:ext cx="432"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1" name="Rectangle 25"/>
            <p:cNvSpPr>
              <a:spLocks noChangeArrowheads="1"/>
            </p:cNvSpPr>
            <p:nvPr/>
          </p:nvSpPr>
          <p:spPr bwMode="auto">
            <a:xfrm>
              <a:off x="4368" y="3648"/>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.5</a:t>
              </a:r>
            </a:p>
          </p:txBody>
        </p:sp>
      </p:grpSp>
      <p:sp>
        <p:nvSpPr>
          <p:cNvPr id="676890" name="Rectangle 26"/>
          <p:cNvSpPr>
            <a:spLocks noChangeArrowheads="1"/>
          </p:cNvSpPr>
          <p:nvPr/>
        </p:nvSpPr>
        <p:spPr bwMode="auto">
          <a:xfrm>
            <a:off x="7620000" y="4724400"/>
            <a:ext cx="13716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9251" name="Ink 35"/>
              <p14:cNvContentPartPr>
                <a14:cpLocks xmlns:a14="http://schemas.microsoft.com/office/drawing/2010/main" noRot="1" noChangeAspect="1" noEditPoints="1" noChangeArrowheads="1" noChangeShapeType="1"/>
              </p14:cNvContentPartPr>
              <p14:nvPr/>
            </p14:nvContentPartPr>
            <p14:xfrm>
              <a:off x="4833938" y="4938713"/>
              <a:ext cx="15875" cy="1587"/>
            </p14:xfrm>
          </p:contentPart>
        </mc:Choice>
        <mc:Fallback xmlns="">
          <p:pic>
            <p:nvPicPr>
              <p:cNvPr id="9251" name="Ink 35"/>
              <p:cNvPicPr>
                <a:picLocks noRot="1" noChangeAspect="1" noEditPoints="1" noChangeArrowheads="1" noChangeShapeType="1"/>
              </p:cNvPicPr>
              <p:nvPr/>
            </p:nvPicPr>
            <p:blipFill>
              <a:blip r:embed="rId4"/>
              <a:stretch>
                <a:fillRect/>
              </a:stretch>
            </p:blipFill>
            <p:spPr>
              <a:xfrm>
                <a:off x="4831412" y="4935539"/>
                <a:ext cx="21287" cy="753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43720" y="1808640"/>
              <a:ext cx="8647560" cy="4537800"/>
            </p14:xfrm>
          </p:contentPart>
        </mc:Choice>
        <mc:Fallback xmlns="">
          <p:pic>
            <p:nvPicPr>
              <p:cNvPr id="4" name="Ink 3"/>
              <p:cNvPicPr/>
              <p:nvPr/>
            </p:nvPicPr>
            <p:blipFill>
              <a:blip r:embed="rId6"/>
              <a:stretch>
                <a:fillRect/>
              </a:stretch>
            </p:blipFill>
            <p:spPr>
              <a:xfrm>
                <a:off x="232920" y="1803960"/>
                <a:ext cx="8667360" cy="45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003320" y="2173680"/>
              <a:ext cx="7977240" cy="3043080"/>
            </p14:xfrm>
          </p:contentPart>
        </mc:Choice>
        <mc:Fallback xmlns="">
          <p:pic>
            <p:nvPicPr>
              <p:cNvPr id="5" name="Ink 4"/>
              <p:cNvPicPr/>
              <p:nvPr/>
            </p:nvPicPr>
            <p:blipFill>
              <a:blip r:embed="rId8"/>
              <a:stretch>
                <a:fillRect/>
              </a:stretch>
            </p:blipFill>
            <p:spPr>
              <a:xfrm>
                <a:off x="991800" y="2162880"/>
                <a:ext cx="7999920" cy="3064680"/>
              </a:xfrm>
              <a:prstGeom prst="rect">
                <a:avLst/>
              </a:prstGeom>
            </p:spPr>
          </p:pic>
        </mc:Fallback>
      </mc:AlternateContent>
    </p:spTree>
    <p:extLst>
      <p:ext uri="{BB962C8B-B14F-4D97-AF65-F5344CB8AC3E}">
        <p14:creationId xmlns:p14="http://schemas.microsoft.com/office/powerpoint/2010/main" val="39656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autoUpdateAnimBg="0"/>
      <p:bldP spid="6768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1905000" y="6477000"/>
            <a:ext cx="2895600" cy="457200"/>
          </a:xfrm>
          <a:noFill/>
        </p:spPr>
        <p:txBody>
          <a:bodyPr/>
          <a:lstStyle/>
          <a:p>
            <a:r>
              <a:rPr lang="en-US" dirty="0"/>
              <a:t>CPSC 422, Lecture 27</a:t>
            </a:r>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14</a:t>
            </a:fld>
            <a:endParaRPr lang="en-US" dirty="0"/>
          </a:p>
        </p:txBody>
      </p:sp>
      <p:sp>
        <p:nvSpPr>
          <p:cNvPr id="8202" name="Rectangle 2"/>
          <p:cNvSpPr>
            <a:spLocks noGrp="1" noChangeArrowheads="1"/>
          </p:cNvSpPr>
          <p:nvPr>
            <p:ph type="title"/>
          </p:nvPr>
        </p:nvSpPr>
        <p:spPr>
          <a:xfrm>
            <a:off x="296528" y="-72664"/>
            <a:ext cx="7772400" cy="1143000"/>
          </a:xfrm>
        </p:spPr>
        <p:txBody>
          <a:bodyPr/>
          <a:lstStyle/>
          <a:p>
            <a:pPr eaLnBrk="1" hangingPunct="1"/>
            <a:r>
              <a:rPr lang="en-US" sz="3200" dirty="0"/>
              <a:t>Probabilistic CKY Algorithm: recursive case (visual)</a:t>
            </a:r>
            <a:r>
              <a:rPr lang="en-US" sz="3200" b="1" dirty="0"/>
              <a:t>	</a:t>
            </a:r>
            <a:endParaRPr lang="en-US" sz="3200" b="1" dirty="0">
              <a:latin typeface="Arial" charset="0"/>
            </a:endParaRP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431280" y="3596070"/>
              <a:ext cx="2461680" cy="2165400"/>
            </p14:xfrm>
          </p:contentPart>
        </mc:Choice>
        <mc:Fallback>
          <p:pic>
            <p:nvPicPr>
              <p:cNvPr id="4" name="Ink 3"/>
              <p:cNvPicPr/>
              <p:nvPr/>
            </p:nvPicPr>
            <p:blipFill>
              <a:blip r:embed="rId4"/>
              <a:stretch>
                <a:fillRect/>
              </a:stretch>
            </p:blipFill>
            <p:spPr>
              <a:xfrm>
                <a:off x="414362" y="3579167"/>
                <a:ext cx="2494795" cy="219848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5" name="Ink 54"/>
              <p14:cNvContentPartPr/>
              <p14:nvPr/>
            </p14:nvContentPartPr>
            <p14:xfrm>
              <a:off x="444600" y="3607590"/>
              <a:ext cx="2563560" cy="2257560"/>
            </p14:xfrm>
          </p:contentPart>
        </mc:Choice>
        <mc:Fallback>
          <p:pic>
            <p:nvPicPr>
              <p:cNvPr id="55" name="Ink 54"/>
              <p:cNvPicPr/>
              <p:nvPr/>
            </p:nvPicPr>
            <p:blipFill>
              <a:blip r:embed="rId6"/>
              <a:stretch>
                <a:fillRect/>
              </a:stretch>
            </p:blipFill>
            <p:spPr>
              <a:xfrm>
                <a:off x="427685" y="3590675"/>
                <a:ext cx="2596671" cy="2290669"/>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6" name="Ink 55"/>
              <p14:cNvContentPartPr/>
              <p14:nvPr/>
            </p14:nvContentPartPr>
            <p14:xfrm>
              <a:off x="434520" y="5226870"/>
              <a:ext cx="2570760" cy="41040"/>
            </p14:xfrm>
          </p:contentPart>
        </mc:Choice>
        <mc:Fallback>
          <p:pic>
            <p:nvPicPr>
              <p:cNvPr id="56" name="Ink 55"/>
              <p:cNvPicPr/>
              <p:nvPr/>
            </p:nvPicPr>
            <p:blipFill>
              <a:blip r:embed="rId8"/>
              <a:stretch>
                <a:fillRect/>
              </a:stretch>
            </p:blipFill>
            <p:spPr>
              <a:xfrm>
                <a:off x="417605" y="5210097"/>
                <a:ext cx="2603871" cy="7387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0" name="Ink 59"/>
              <p14:cNvContentPartPr/>
              <p14:nvPr/>
            </p14:nvContentPartPr>
            <p14:xfrm>
              <a:off x="1218960" y="3664110"/>
              <a:ext cx="40320" cy="2036520"/>
            </p14:xfrm>
          </p:contentPart>
        </mc:Choice>
        <mc:Fallback>
          <p:pic>
            <p:nvPicPr>
              <p:cNvPr id="60" name="Ink 59"/>
              <p:cNvPicPr/>
              <p:nvPr/>
            </p:nvPicPr>
            <p:blipFill>
              <a:blip r:embed="rId10"/>
              <a:stretch>
                <a:fillRect/>
              </a:stretch>
            </p:blipFill>
            <p:spPr>
              <a:xfrm>
                <a:off x="1202040" y="3647205"/>
                <a:ext cx="73440" cy="2069611"/>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3" name="Ink 62"/>
              <p14:cNvContentPartPr/>
              <p14:nvPr/>
            </p14:nvContentPartPr>
            <p14:xfrm>
              <a:off x="1629360" y="3657270"/>
              <a:ext cx="158400" cy="2087280"/>
            </p14:xfrm>
          </p:contentPart>
        </mc:Choice>
        <mc:Fallback>
          <p:pic>
            <p:nvPicPr>
              <p:cNvPr id="63" name="Ink 62"/>
              <p:cNvPicPr/>
              <p:nvPr/>
            </p:nvPicPr>
            <p:blipFill>
              <a:blip r:embed="rId12"/>
              <a:stretch>
                <a:fillRect/>
              </a:stretch>
            </p:blipFill>
            <p:spPr>
              <a:xfrm>
                <a:off x="1612630" y="3640344"/>
                <a:ext cx="191148" cy="2120411"/>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192" name="Ink 8191"/>
              <p14:cNvContentPartPr/>
              <p14:nvPr/>
            </p14:nvContentPartPr>
            <p14:xfrm>
              <a:off x="2108160" y="3731070"/>
              <a:ext cx="101520" cy="2009880"/>
            </p14:xfrm>
          </p:contentPart>
        </mc:Choice>
        <mc:Fallback>
          <p:pic>
            <p:nvPicPr>
              <p:cNvPr id="8192" name="Ink 8191"/>
              <p:cNvPicPr/>
              <p:nvPr/>
            </p:nvPicPr>
            <p:blipFill>
              <a:blip r:embed="rId14"/>
              <a:stretch>
                <a:fillRect/>
              </a:stretch>
            </p:blipFill>
            <p:spPr>
              <a:xfrm>
                <a:off x="2091240" y="3714159"/>
                <a:ext cx="134640" cy="2042982"/>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6" name="Ink 75"/>
              <p14:cNvContentPartPr/>
              <p14:nvPr/>
            </p14:nvContentPartPr>
            <p14:xfrm>
              <a:off x="3441240" y="5330550"/>
              <a:ext cx="2570760" cy="41040"/>
            </p14:xfrm>
          </p:contentPart>
        </mc:Choice>
        <mc:Fallback>
          <p:pic>
            <p:nvPicPr>
              <p:cNvPr id="76" name="Ink 75"/>
              <p:cNvPicPr/>
              <p:nvPr/>
            </p:nvPicPr>
            <p:blipFill>
              <a:blip r:embed="rId8"/>
              <a:stretch>
                <a:fillRect/>
              </a:stretch>
            </p:blipFill>
            <p:spPr>
              <a:xfrm>
                <a:off x="3424325" y="5313777"/>
                <a:ext cx="2603871" cy="7387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7" name="Ink 76"/>
              <p14:cNvContentPartPr/>
              <p14:nvPr/>
            </p14:nvContentPartPr>
            <p14:xfrm>
              <a:off x="3839400" y="3711270"/>
              <a:ext cx="57240" cy="2257560"/>
            </p14:xfrm>
          </p:contentPart>
        </mc:Choice>
        <mc:Fallback>
          <p:pic>
            <p:nvPicPr>
              <p:cNvPr id="77" name="Ink 76"/>
              <p:cNvPicPr/>
              <p:nvPr/>
            </p:nvPicPr>
            <p:blipFill>
              <a:blip r:embed="rId17"/>
              <a:stretch>
                <a:fillRect/>
              </a:stretch>
            </p:blipFill>
            <p:spPr>
              <a:xfrm>
                <a:off x="3822480" y="3694355"/>
                <a:ext cx="90360" cy="229066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8" name="Ink 77"/>
              <p14:cNvContentPartPr/>
              <p14:nvPr/>
            </p14:nvContentPartPr>
            <p14:xfrm>
              <a:off x="4225680" y="3767790"/>
              <a:ext cx="40320" cy="2036520"/>
            </p14:xfrm>
          </p:contentPart>
        </mc:Choice>
        <mc:Fallback>
          <p:pic>
            <p:nvPicPr>
              <p:cNvPr id="78" name="Ink 77"/>
              <p:cNvPicPr/>
              <p:nvPr/>
            </p:nvPicPr>
            <p:blipFill>
              <a:blip r:embed="rId10"/>
              <a:stretch>
                <a:fillRect/>
              </a:stretch>
            </p:blipFill>
            <p:spPr>
              <a:xfrm>
                <a:off x="4208760" y="3750885"/>
                <a:ext cx="73440" cy="206961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9" name="Ink 78"/>
              <p14:cNvContentPartPr/>
              <p14:nvPr/>
            </p14:nvContentPartPr>
            <p14:xfrm>
              <a:off x="4636080" y="3760950"/>
              <a:ext cx="158400" cy="2087280"/>
            </p14:xfrm>
          </p:contentPart>
        </mc:Choice>
        <mc:Fallback>
          <p:pic>
            <p:nvPicPr>
              <p:cNvPr id="79" name="Ink 78"/>
              <p:cNvPicPr/>
              <p:nvPr/>
            </p:nvPicPr>
            <p:blipFill>
              <a:blip r:embed="rId12"/>
              <a:stretch>
                <a:fillRect/>
              </a:stretch>
            </p:blipFill>
            <p:spPr>
              <a:xfrm>
                <a:off x="4619350" y="3744024"/>
                <a:ext cx="191148" cy="212041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0" name="Ink 79"/>
              <p14:cNvContentPartPr/>
              <p14:nvPr/>
            </p14:nvContentPartPr>
            <p14:xfrm>
              <a:off x="5114880" y="3834750"/>
              <a:ext cx="101520" cy="2009880"/>
            </p14:xfrm>
          </p:contentPart>
        </mc:Choice>
        <mc:Fallback>
          <p:pic>
            <p:nvPicPr>
              <p:cNvPr id="80" name="Ink 79"/>
              <p:cNvPicPr/>
              <p:nvPr/>
            </p:nvPicPr>
            <p:blipFill>
              <a:blip r:embed="rId14"/>
              <a:stretch>
                <a:fillRect/>
              </a:stretch>
            </p:blipFill>
            <p:spPr>
              <a:xfrm>
                <a:off x="5097960" y="3817839"/>
                <a:ext cx="134640" cy="2042982"/>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1" name="Ink 80"/>
              <p14:cNvContentPartPr/>
              <p14:nvPr/>
            </p14:nvContentPartPr>
            <p14:xfrm>
              <a:off x="6458040" y="3803430"/>
              <a:ext cx="2563560" cy="2269080"/>
            </p14:xfrm>
          </p:contentPart>
        </mc:Choice>
        <mc:Fallback>
          <p:pic>
            <p:nvPicPr>
              <p:cNvPr id="81" name="Ink 80"/>
              <p:cNvPicPr/>
              <p:nvPr/>
            </p:nvPicPr>
            <p:blipFill>
              <a:blip r:embed="rId22"/>
              <a:stretch>
                <a:fillRect/>
              </a:stretch>
            </p:blipFill>
            <p:spPr>
              <a:xfrm>
                <a:off x="6441125" y="3786515"/>
                <a:ext cx="2596671" cy="2302189"/>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3" name="Ink 82"/>
              <p14:cNvContentPartPr/>
              <p14:nvPr/>
            </p14:nvContentPartPr>
            <p14:xfrm>
              <a:off x="6447960" y="5434230"/>
              <a:ext cx="2570760" cy="41040"/>
            </p14:xfrm>
          </p:contentPart>
        </mc:Choice>
        <mc:Fallback>
          <p:pic>
            <p:nvPicPr>
              <p:cNvPr id="83" name="Ink 82"/>
              <p:cNvPicPr/>
              <p:nvPr/>
            </p:nvPicPr>
            <p:blipFill>
              <a:blip r:embed="rId8"/>
              <a:stretch>
                <a:fillRect/>
              </a:stretch>
            </p:blipFill>
            <p:spPr>
              <a:xfrm>
                <a:off x="6431045" y="5417457"/>
                <a:ext cx="2603871" cy="73872"/>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5" name="Ink 84"/>
              <p14:cNvContentPartPr/>
              <p14:nvPr/>
            </p14:nvContentPartPr>
            <p14:xfrm>
              <a:off x="7232400" y="3871470"/>
              <a:ext cx="40320" cy="2036520"/>
            </p14:xfrm>
          </p:contentPart>
        </mc:Choice>
        <mc:Fallback>
          <p:pic>
            <p:nvPicPr>
              <p:cNvPr id="85" name="Ink 84"/>
              <p:cNvPicPr/>
              <p:nvPr/>
            </p:nvPicPr>
            <p:blipFill>
              <a:blip r:embed="rId10"/>
              <a:stretch>
                <a:fillRect/>
              </a:stretch>
            </p:blipFill>
            <p:spPr>
              <a:xfrm>
                <a:off x="7215480" y="3854565"/>
                <a:ext cx="73440" cy="206961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6" name="Ink 85"/>
              <p14:cNvContentPartPr/>
              <p14:nvPr/>
            </p14:nvContentPartPr>
            <p14:xfrm>
              <a:off x="7642800" y="3864630"/>
              <a:ext cx="158400" cy="2087280"/>
            </p14:xfrm>
          </p:contentPart>
        </mc:Choice>
        <mc:Fallback>
          <p:pic>
            <p:nvPicPr>
              <p:cNvPr id="86" name="Ink 85"/>
              <p:cNvPicPr/>
              <p:nvPr/>
            </p:nvPicPr>
            <p:blipFill>
              <a:blip r:embed="rId12"/>
              <a:stretch>
                <a:fillRect/>
              </a:stretch>
            </p:blipFill>
            <p:spPr>
              <a:xfrm>
                <a:off x="7626070" y="3847704"/>
                <a:ext cx="191148" cy="212041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7" name="Ink 86"/>
              <p14:cNvContentPartPr/>
              <p14:nvPr/>
            </p14:nvContentPartPr>
            <p14:xfrm>
              <a:off x="8121600" y="3938430"/>
              <a:ext cx="101520" cy="2009880"/>
            </p14:xfrm>
          </p:contentPart>
        </mc:Choice>
        <mc:Fallback>
          <p:pic>
            <p:nvPicPr>
              <p:cNvPr id="87" name="Ink 86"/>
              <p:cNvPicPr/>
              <p:nvPr/>
            </p:nvPicPr>
            <p:blipFill>
              <a:blip r:embed="rId14"/>
              <a:stretch>
                <a:fillRect/>
              </a:stretch>
            </p:blipFill>
            <p:spPr>
              <a:xfrm>
                <a:off x="8104680" y="3921519"/>
                <a:ext cx="134640" cy="2042982"/>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197" name="Ink 8196"/>
              <p14:cNvContentPartPr/>
              <p14:nvPr/>
            </p14:nvContentPartPr>
            <p14:xfrm>
              <a:off x="3566520" y="3706230"/>
              <a:ext cx="2333160" cy="160920"/>
            </p14:xfrm>
          </p:contentPart>
        </mc:Choice>
        <mc:Fallback>
          <p:pic>
            <p:nvPicPr>
              <p:cNvPr id="8197" name="Ink 8196"/>
              <p:cNvPicPr/>
              <p:nvPr/>
            </p:nvPicPr>
            <p:blipFill>
              <a:blip r:embed="rId28"/>
              <a:stretch>
                <a:fillRect/>
              </a:stretch>
            </p:blipFill>
            <p:spPr>
              <a:xfrm>
                <a:off x="3549600" y="3689460"/>
                <a:ext cx="2366280" cy="193746"/>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198" name="Ink 8197"/>
              <p14:cNvContentPartPr/>
              <p14:nvPr/>
            </p14:nvContentPartPr>
            <p14:xfrm>
              <a:off x="3451320" y="3848070"/>
              <a:ext cx="83160" cy="1920960"/>
            </p14:xfrm>
          </p:contentPart>
        </mc:Choice>
        <mc:Fallback>
          <p:pic>
            <p:nvPicPr>
              <p:cNvPr id="8198" name="Ink 8197"/>
              <p:cNvPicPr/>
              <p:nvPr/>
            </p:nvPicPr>
            <p:blipFill>
              <a:blip r:embed="rId30"/>
              <a:stretch>
                <a:fillRect/>
              </a:stretch>
            </p:blipFill>
            <p:spPr>
              <a:xfrm>
                <a:off x="3434617" y="3831150"/>
                <a:ext cx="115855" cy="195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199" name="Ink 8198"/>
              <p14:cNvContentPartPr/>
              <p14:nvPr/>
            </p14:nvContentPartPr>
            <p14:xfrm>
              <a:off x="3492000" y="4052190"/>
              <a:ext cx="2392560" cy="253440"/>
            </p14:xfrm>
          </p:contentPart>
        </mc:Choice>
        <mc:Fallback>
          <p:pic>
            <p:nvPicPr>
              <p:cNvPr id="8199" name="Ink 8198"/>
              <p:cNvPicPr/>
              <p:nvPr/>
            </p:nvPicPr>
            <p:blipFill>
              <a:blip r:embed="rId32"/>
              <a:stretch>
                <a:fillRect/>
              </a:stretch>
            </p:blipFill>
            <p:spPr>
              <a:xfrm>
                <a:off x="3475083" y="4035270"/>
                <a:ext cx="2425675"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203" name="Ink 8202"/>
              <p14:cNvContentPartPr/>
              <p14:nvPr/>
            </p14:nvContentPartPr>
            <p14:xfrm>
              <a:off x="3438000" y="4463310"/>
              <a:ext cx="2314800" cy="122400"/>
            </p14:xfrm>
          </p:contentPart>
        </mc:Choice>
        <mc:Fallback>
          <p:pic>
            <p:nvPicPr>
              <p:cNvPr id="8203" name="Ink 8202"/>
              <p:cNvPicPr/>
              <p:nvPr/>
            </p:nvPicPr>
            <p:blipFill>
              <a:blip r:embed="rId34"/>
              <a:stretch>
                <a:fillRect/>
              </a:stretch>
            </p:blipFill>
            <p:spPr>
              <a:xfrm>
                <a:off x="3421083" y="4446189"/>
                <a:ext cx="2347915" cy="15591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204" name="Ink 8203"/>
              <p14:cNvContentPartPr/>
              <p14:nvPr/>
            </p14:nvContentPartPr>
            <p14:xfrm>
              <a:off x="3479760" y="4856790"/>
              <a:ext cx="2535120" cy="117000"/>
            </p14:xfrm>
          </p:contentPart>
        </mc:Choice>
        <mc:Fallback>
          <p:pic>
            <p:nvPicPr>
              <p:cNvPr id="8204" name="Ink 8203"/>
              <p:cNvPicPr/>
              <p:nvPr/>
            </p:nvPicPr>
            <p:blipFill>
              <a:blip r:embed="rId36"/>
              <a:stretch>
                <a:fillRect/>
              </a:stretch>
            </p:blipFill>
            <p:spPr>
              <a:xfrm>
                <a:off x="3462840" y="4839922"/>
                <a:ext cx="2568240" cy="150018"/>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205" name="Ink 8204"/>
              <p14:cNvContentPartPr/>
              <p14:nvPr/>
            </p14:nvContentPartPr>
            <p14:xfrm>
              <a:off x="5746680" y="3699750"/>
              <a:ext cx="149040" cy="2048040"/>
            </p14:xfrm>
          </p:contentPart>
        </mc:Choice>
        <mc:Fallback>
          <p:pic>
            <p:nvPicPr>
              <p:cNvPr id="8205" name="Ink 8204"/>
              <p:cNvPicPr/>
              <p:nvPr/>
            </p:nvPicPr>
            <p:blipFill>
              <a:blip r:embed="rId38"/>
              <a:stretch>
                <a:fillRect/>
              </a:stretch>
            </p:blipFill>
            <p:spPr>
              <a:xfrm>
                <a:off x="5729922" y="3682830"/>
                <a:ext cx="181843" cy="208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12" name="Ink 8211"/>
              <p14:cNvContentPartPr/>
              <p14:nvPr/>
            </p14:nvContentPartPr>
            <p14:xfrm>
              <a:off x="3498120" y="5758230"/>
              <a:ext cx="2260080" cy="106920"/>
            </p14:xfrm>
          </p:contentPart>
        </mc:Choice>
        <mc:Fallback>
          <p:pic>
            <p:nvPicPr>
              <p:cNvPr id="8212" name="Ink 8211"/>
              <p:cNvPicPr/>
              <p:nvPr/>
            </p:nvPicPr>
            <p:blipFill>
              <a:blip r:embed="rId40"/>
              <a:stretch>
                <a:fillRect/>
              </a:stretch>
            </p:blipFill>
            <p:spPr>
              <a:xfrm>
                <a:off x="3481200" y="5741645"/>
                <a:ext cx="2293200" cy="139384"/>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225" name="Ink 8224"/>
              <p14:cNvContentPartPr/>
              <p14:nvPr/>
            </p14:nvContentPartPr>
            <p14:xfrm>
              <a:off x="246600" y="3657386"/>
              <a:ext cx="137520" cy="1820520"/>
            </p14:xfrm>
          </p:contentPart>
        </mc:Choice>
        <mc:Fallback>
          <p:pic>
            <p:nvPicPr>
              <p:cNvPr id="8225" name="Ink 8224"/>
              <p:cNvPicPr/>
              <p:nvPr/>
            </p:nvPicPr>
            <p:blipFill>
              <a:blip r:embed="rId42"/>
              <a:stretch>
                <a:fillRect/>
              </a:stretch>
            </p:blipFill>
            <p:spPr>
              <a:xfrm>
                <a:off x="229724" y="3640476"/>
                <a:ext cx="170554" cy="18536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5" name="Ink 64"/>
              <p14:cNvContentPartPr/>
              <p14:nvPr/>
            </p14:nvContentPartPr>
            <p14:xfrm>
              <a:off x="6444720" y="4566990"/>
              <a:ext cx="2314800" cy="122400"/>
            </p14:xfrm>
          </p:contentPart>
        </mc:Choice>
        <mc:Fallback>
          <p:pic>
            <p:nvPicPr>
              <p:cNvPr id="65" name="Ink 64"/>
              <p:cNvPicPr/>
              <p:nvPr/>
            </p:nvPicPr>
            <p:blipFill>
              <a:blip r:embed="rId34"/>
              <a:stretch>
                <a:fillRect/>
              </a:stretch>
            </p:blipFill>
            <p:spPr>
              <a:xfrm>
                <a:off x="6427803" y="4549869"/>
                <a:ext cx="2347915" cy="15591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8" name="Ink 97"/>
              <p14:cNvContentPartPr/>
              <p14:nvPr/>
            </p14:nvContentPartPr>
            <p14:xfrm>
              <a:off x="1849320" y="4195586"/>
              <a:ext cx="82800" cy="198000"/>
            </p14:xfrm>
          </p:contentPart>
        </mc:Choice>
        <mc:Fallback>
          <p:pic>
            <p:nvPicPr>
              <p:cNvPr id="98" name="Ink 97"/>
              <p:cNvPicPr/>
              <p:nvPr/>
            </p:nvPicPr>
            <p:blipFill>
              <a:blip r:embed="rId45"/>
              <a:stretch>
                <a:fillRect/>
              </a:stretch>
            </p:blipFill>
            <p:spPr>
              <a:xfrm>
                <a:off x="1832400" y="4178666"/>
                <a:ext cx="115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0" name="Ink 99"/>
              <p14:cNvContentPartPr/>
              <p14:nvPr/>
            </p14:nvContentPartPr>
            <p14:xfrm>
              <a:off x="4025880" y="4333106"/>
              <a:ext cx="605880" cy="9360"/>
            </p14:xfrm>
          </p:contentPart>
        </mc:Choice>
        <mc:Fallback>
          <p:pic>
            <p:nvPicPr>
              <p:cNvPr id="100" name="Ink 99"/>
              <p:cNvPicPr/>
              <p:nvPr/>
            </p:nvPicPr>
            <p:blipFill>
              <a:blip r:embed="rId47"/>
              <a:stretch>
                <a:fillRect/>
              </a:stretch>
            </p:blipFill>
            <p:spPr>
              <a:xfrm>
                <a:off x="3929703" y="4166810"/>
                <a:ext cx="797514" cy="341952"/>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2" name="Ink 101"/>
              <p14:cNvContentPartPr/>
              <p14:nvPr/>
            </p14:nvContentPartPr>
            <p14:xfrm>
              <a:off x="7830720" y="4794266"/>
              <a:ext cx="286560" cy="19440"/>
            </p14:xfrm>
          </p:contentPart>
        </mc:Choice>
        <mc:Fallback>
          <p:pic>
            <p:nvPicPr>
              <p:cNvPr id="102" name="Ink 101"/>
              <p:cNvPicPr/>
              <p:nvPr/>
            </p:nvPicPr>
            <p:blipFill>
              <a:blip r:embed="rId49"/>
              <a:stretch>
                <a:fillRect/>
              </a:stretch>
            </p:blipFill>
            <p:spPr>
              <a:xfrm>
                <a:off x="7735438" y="4602386"/>
                <a:ext cx="47641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3" name="Ink 102"/>
              <p14:cNvContentPartPr/>
              <p14:nvPr/>
            </p14:nvContentPartPr>
            <p14:xfrm>
              <a:off x="7868520" y="5221226"/>
              <a:ext cx="240480" cy="54720"/>
            </p14:xfrm>
          </p:contentPart>
        </mc:Choice>
        <mc:Fallback>
          <p:pic>
            <p:nvPicPr>
              <p:cNvPr id="103" name="Ink 102"/>
              <p:cNvPicPr/>
              <p:nvPr/>
            </p:nvPicPr>
            <p:blipFill>
              <a:blip r:embed="rId51"/>
              <a:stretch>
                <a:fillRect/>
              </a:stretch>
            </p:blipFill>
            <p:spPr>
              <a:xfrm>
                <a:off x="7772830" y="5031838"/>
                <a:ext cx="431144" cy="433496"/>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5" name="Ink 114"/>
              <p14:cNvContentPartPr/>
              <p14:nvPr/>
            </p14:nvContentPartPr>
            <p14:xfrm>
              <a:off x="3205080" y="3776546"/>
              <a:ext cx="198360" cy="1884960"/>
            </p14:xfrm>
          </p:contentPart>
        </mc:Choice>
        <mc:Fallback>
          <p:pic>
            <p:nvPicPr>
              <p:cNvPr id="115" name="Ink 114"/>
              <p:cNvPicPr/>
              <p:nvPr/>
            </p:nvPicPr>
            <p:blipFill>
              <a:blip r:embed="rId53"/>
              <a:stretch>
                <a:fillRect/>
              </a:stretch>
            </p:blipFill>
            <p:spPr>
              <a:xfrm>
                <a:off x="3188191" y="3759636"/>
                <a:ext cx="231420" cy="1918061"/>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3" name="Ink 122"/>
              <p14:cNvContentPartPr/>
              <p14:nvPr/>
            </p14:nvContentPartPr>
            <p14:xfrm>
              <a:off x="6698160" y="3137186"/>
              <a:ext cx="1738080" cy="672840"/>
            </p14:xfrm>
          </p:contentPart>
        </mc:Choice>
        <mc:Fallback>
          <p:pic>
            <p:nvPicPr>
              <p:cNvPr id="123" name="Ink 122"/>
              <p:cNvPicPr/>
              <p:nvPr/>
            </p:nvPicPr>
            <p:blipFill>
              <a:blip r:embed="rId55"/>
              <a:stretch>
                <a:fillRect/>
              </a:stretch>
            </p:blipFill>
            <p:spPr>
              <a:xfrm>
                <a:off x="6681236" y="3120266"/>
                <a:ext cx="1771207" cy="705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4" name="Ink 123"/>
              <p14:cNvContentPartPr/>
              <p14:nvPr/>
            </p14:nvContentPartPr>
            <p14:xfrm>
              <a:off x="6178680" y="3848906"/>
              <a:ext cx="198720" cy="1973880"/>
            </p14:xfrm>
          </p:contentPart>
        </mc:Choice>
        <mc:Fallback>
          <p:pic>
            <p:nvPicPr>
              <p:cNvPr id="124" name="Ink 123"/>
              <p:cNvPicPr/>
              <p:nvPr/>
            </p:nvPicPr>
            <p:blipFill>
              <a:blip r:embed="rId57"/>
              <a:stretch>
                <a:fillRect/>
              </a:stretch>
            </p:blipFill>
            <p:spPr>
              <a:xfrm>
                <a:off x="6161791" y="3831989"/>
                <a:ext cx="231780" cy="2006994"/>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265" name="Ink 8264"/>
              <p14:cNvContentPartPr/>
              <p14:nvPr/>
            </p14:nvContentPartPr>
            <p14:xfrm>
              <a:off x="685800" y="1551026"/>
              <a:ext cx="5362200" cy="2139480"/>
            </p14:xfrm>
          </p:contentPart>
        </mc:Choice>
        <mc:Fallback>
          <p:pic>
            <p:nvPicPr>
              <p:cNvPr id="8265" name="Ink 8264"/>
              <p:cNvPicPr/>
              <p:nvPr/>
            </p:nvPicPr>
            <p:blipFill>
              <a:blip r:embed="rId59"/>
              <a:stretch>
                <a:fillRect/>
              </a:stretch>
            </p:blipFill>
            <p:spPr>
              <a:xfrm>
                <a:off x="668882" y="1534106"/>
                <a:ext cx="5395316" cy="217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 name="Ink 1"/>
              <p14:cNvContentPartPr/>
              <p14:nvPr/>
            </p14:nvContentPartPr>
            <p14:xfrm>
              <a:off x="1088950" y="1665980"/>
              <a:ext cx="260640" cy="36720"/>
            </p14:xfrm>
          </p:contentPart>
        </mc:Choice>
        <mc:Fallback>
          <p:pic>
            <p:nvPicPr>
              <p:cNvPr id="2" name="Ink 1"/>
              <p:cNvPicPr/>
              <p:nvPr/>
            </p:nvPicPr>
            <p:blipFill>
              <a:blip r:embed="rId61"/>
              <a:stretch>
                <a:fillRect/>
              </a:stretch>
            </p:blipFill>
            <p:spPr>
              <a:xfrm>
                <a:off x="1072007" y="1649224"/>
                <a:ext cx="293806" cy="69518"/>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 name="Ink 2"/>
              <p14:cNvContentPartPr/>
              <p14:nvPr/>
            </p14:nvContentPartPr>
            <p14:xfrm>
              <a:off x="1271470" y="1589300"/>
              <a:ext cx="165600" cy="229320"/>
            </p14:xfrm>
          </p:contentPart>
        </mc:Choice>
        <mc:Fallback>
          <p:pic>
            <p:nvPicPr>
              <p:cNvPr id="3" name="Ink 2"/>
              <p:cNvPicPr/>
              <p:nvPr/>
            </p:nvPicPr>
            <p:blipFill>
              <a:blip r:embed="rId63"/>
              <a:stretch>
                <a:fillRect/>
              </a:stretch>
            </p:blipFill>
            <p:spPr>
              <a:xfrm>
                <a:off x="1254587" y="1572459"/>
                <a:ext cx="198648" cy="262285"/>
              </a:xfrm>
              <a:prstGeom prst="rect">
                <a:avLst/>
              </a:prstGeom>
            </p:spPr>
          </p:pic>
        </mc:Fallback>
      </mc:AlternateContent>
    </p:spTree>
    <p:extLst>
      <p:ext uri="{BB962C8B-B14F-4D97-AF65-F5344CB8AC3E}">
        <p14:creationId xmlns:p14="http://schemas.microsoft.com/office/powerpoint/2010/main" val="364161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3"/>
          <p:cNvSpPr>
            <a:spLocks noGrp="1"/>
          </p:cNvSpPr>
          <p:nvPr>
            <p:ph type="ftr" sz="quarter" idx="11"/>
          </p:nvPr>
        </p:nvSpPr>
        <p:spPr>
          <a:noFill/>
        </p:spPr>
        <p:txBody>
          <a:bodyPr/>
          <a:lstStyle/>
          <a:p>
            <a:r>
              <a:rPr lang="en-US"/>
              <a:t>CPSC 422, Lecture 27</a:t>
            </a:r>
          </a:p>
        </p:txBody>
      </p:sp>
      <p:sp>
        <p:nvSpPr>
          <p:cNvPr id="10250" name="Slide Number Placeholder 4"/>
          <p:cNvSpPr>
            <a:spLocks noGrp="1"/>
          </p:cNvSpPr>
          <p:nvPr>
            <p:ph type="sldNum" sz="quarter" idx="12"/>
          </p:nvPr>
        </p:nvSpPr>
        <p:spPr>
          <a:noFill/>
        </p:spPr>
        <p:txBody>
          <a:bodyPr/>
          <a:lstStyle/>
          <a:p>
            <a:fld id="{02DACE99-855C-4217-8EC5-9C0BEB1CBCE0}" type="slidenum">
              <a:rPr lang="en-US" smtClean="0"/>
              <a:pPr/>
              <a:t>15</a:t>
            </a:fld>
            <a:endParaRPr lang="en-US"/>
          </a:p>
        </p:txBody>
      </p:sp>
      <p:sp>
        <p:nvSpPr>
          <p:cNvPr id="10251" name="Rectangle 2"/>
          <p:cNvSpPr>
            <a:spLocks noGrp="1" noChangeArrowheads="1"/>
          </p:cNvSpPr>
          <p:nvPr>
            <p:ph type="title"/>
          </p:nvPr>
        </p:nvSpPr>
        <p:spPr>
          <a:xfrm>
            <a:off x="685800" y="152400"/>
            <a:ext cx="7772400" cy="762000"/>
          </a:xfrm>
        </p:spPr>
        <p:txBody>
          <a:bodyPr/>
          <a:lstStyle/>
          <a:p>
            <a:pPr eaLnBrk="1" hangingPunct="1"/>
            <a:r>
              <a:rPr lang="en-US" dirty="0"/>
              <a:t>CKY: Recursive Case</a:t>
            </a:r>
            <a:endParaRPr lang="en-US" dirty="0">
              <a:latin typeface="Arial" charset="0"/>
            </a:endParaRPr>
          </a:p>
        </p:txBody>
      </p:sp>
      <p:sp>
        <p:nvSpPr>
          <p:cNvPr id="10252" name="Rectangle 4"/>
          <p:cNvSpPr>
            <a:spLocks noChangeArrowheads="1"/>
          </p:cNvSpPr>
          <p:nvPr/>
        </p:nvSpPr>
        <p:spPr bwMode="auto">
          <a:xfrm>
            <a:off x="0" y="1066800"/>
            <a:ext cx="8763000" cy="27432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Recursive case </a:t>
            </a:r>
          </a:p>
          <a:p>
            <a:pPr marL="742950" lvl="1" indent="-285750">
              <a:buFontTx/>
              <a:buChar char="–"/>
            </a:pPr>
            <a:r>
              <a:rPr lang="en-US" sz="2800" dirty="0">
                <a:latin typeface="Comic Sans MS" pitchFamily="66" charset="0"/>
              </a:rPr>
              <a:t>For strings of words of length = 2,</a:t>
            </a:r>
          </a:p>
          <a:p>
            <a:pPr marL="742950" lvl="1" indent="-285750"/>
            <a:r>
              <a:rPr lang="en-US" sz="2800" dirty="0">
                <a:latin typeface="Comic Sans MS" pitchFamily="66" charset="0"/>
              </a:rPr>
              <a:t> A </a:t>
            </a:r>
            <a:r>
              <a:rPr lang="en-US" sz="2800" baseline="16000" dirty="0">
                <a:latin typeface="Comic Sans MS" pitchFamily="66" charset="0"/>
              </a:rPr>
              <a:t>*</a:t>
            </a:r>
            <a:r>
              <a:rPr lang="en-US" sz="2800" b="1" dirty="0">
                <a:latin typeface="Comic Sans MS" pitchFamily="66" charset="0"/>
                <a:sym typeface="Symbol" pitchFamily="18" charset="2"/>
              </a:rPr>
              <a:t> </a:t>
            </a:r>
            <a:r>
              <a:rPr lang="en-US" sz="2800" dirty="0" err="1">
                <a:latin typeface="Comic Sans MS" pitchFamily="66" charset="0"/>
              </a:rPr>
              <a:t>w</a:t>
            </a:r>
            <a:r>
              <a:rPr lang="en-US" sz="2800" i="1" baseline="-10000" dirty="0" err="1">
                <a:latin typeface="Comic Sans MS" pitchFamily="66" charset="0"/>
              </a:rPr>
              <a:t>ij</a:t>
            </a:r>
            <a:r>
              <a:rPr lang="en-US" sz="2800" baseline="-10000" dirty="0">
                <a:latin typeface="Comic Sans MS" pitchFamily="66" charset="0"/>
              </a:rPr>
              <a:t> </a:t>
            </a:r>
            <a:r>
              <a:rPr lang="en-US" sz="2800" dirty="0">
                <a:latin typeface="Comic Sans MS" pitchFamily="66" charset="0"/>
              </a:rPr>
              <a:t> </a:t>
            </a:r>
            <a:r>
              <a:rPr lang="en-US" sz="2800" dirty="0" err="1">
                <a:latin typeface="Comic Sans MS" pitchFamily="66" charset="0"/>
              </a:rPr>
              <a:t>iff</a:t>
            </a:r>
            <a:r>
              <a:rPr lang="en-US" sz="2800" dirty="0">
                <a:latin typeface="Comic Sans MS" pitchFamily="66" charset="0"/>
              </a:rPr>
              <a:t> there is at least one rule A </a:t>
            </a:r>
            <a:r>
              <a:rPr lang="en-US" sz="2800" b="1" dirty="0">
                <a:latin typeface="Comic Sans MS" pitchFamily="66" charset="0"/>
                <a:sym typeface="Symbol" pitchFamily="18" charset="2"/>
              </a:rPr>
              <a:t> </a:t>
            </a:r>
            <a:r>
              <a:rPr lang="en-US" sz="2800" dirty="0">
                <a:latin typeface="Comic Sans MS" pitchFamily="66" charset="0"/>
              </a:rPr>
              <a:t>BC</a:t>
            </a:r>
          </a:p>
          <a:p>
            <a:pPr marL="742950" lvl="1" indent="-285750"/>
            <a:r>
              <a:rPr lang="en-US" sz="2800" dirty="0">
                <a:latin typeface="Comic Sans MS" pitchFamily="66" charset="0"/>
              </a:rPr>
              <a:t>where </a:t>
            </a:r>
            <a:r>
              <a:rPr lang="en-US" sz="2800" dirty="0">
                <a:solidFill>
                  <a:srgbClr val="00B050"/>
                </a:solidFill>
                <a:latin typeface="Comic Sans MS" pitchFamily="66" charset="0"/>
              </a:rPr>
              <a:t>B derives the first </a:t>
            </a:r>
            <a:r>
              <a:rPr lang="en-US" sz="2800" i="1" dirty="0">
                <a:solidFill>
                  <a:srgbClr val="00B050"/>
                </a:solidFill>
                <a:latin typeface="Comic Sans MS" pitchFamily="66" charset="0"/>
              </a:rPr>
              <a:t>k </a:t>
            </a:r>
            <a:r>
              <a:rPr lang="en-US" sz="2800" dirty="0">
                <a:solidFill>
                  <a:srgbClr val="00B050"/>
                </a:solidFill>
                <a:latin typeface="Comic Sans MS" pitchFamily="66" charset="0"/>
              </a:rPr>
              <a:t>words (between </a:t>
            </a:r>
            <a:r>
              <a:rPr lang="en-US" sz="2800" dirty="0" err="1">
                <a:solidFill>
                  <a:srgbClr val="00B050"/>
                </a:solidFill>
                <a:latin typeface="Comic Sans MS" pitchFamily="66" charset="0"/>
              </a:rPr>
              <a:t>i</a:t>
            </a:r>
            <a:r>
              <a:rPr lang="en-US" sz="2800" dirty="0">
                <a:solidFill>
                  <a:srgbClr val="00B050"/>
                </a:solidFill>
                <a:latin typeface="Comic Sans MS" pitchFamily="66" charset="0"/>
              </a:rPr>
              <a:t> and </a:t>
            </a:r>
            <a:r>
              <a:rPr lang="en-US" sz="2800" i="1" dirty="0">
                <a:solidFill>
                  <a:srgbClr val="00B050"/>
                </a:solidFill>
                <a:latin typeface="Comic Sans MS" pitchFamily="66" charset="0"/>
              </a:rPr>
              <a:t>i+k-1 )</a:t>
            </a:r>
            <a:r>
              <a:rPr lang="en-US" sz="2800" i="1" dirty="0">
                <a:latin typeface="Comic Sans MS" pitchFamily="66" charset="0"/>
              </a:rPr>
              <a:t> </a:t>
            </a:r>
            <a:r>
              <a:rPr lang="en-US" sz="2800" dirty="0">
                <a:latin typeface="Comic Sans MS" pitchFamily="66" charset="0"/>
              </a:rPr>
              <a:t>and </a:t>
            </a:r>
            <a:r>
              <a:rPr lang="en-US" sz="2800" dirty="0">
                <a:solidFill>
                  <a:srgbClr val="66CCFF"/>
                </a:solidFill>
                <a:latin typeface="Comic Sans MS" pitchFamily="66" charset="0"/>
              </a:rPr>
              <a:t>C derives the remaining ones (between </a:t>
            </a:r>
            <a:r>
              <a:rPr lang="en-US" sz="2800" dirty="0" err="1">
                <a:solidFill>
                  <a:srgbClr val="66CCFF"/>
                </a:solidFill>
                <a:latin typeface="Comic Sans MS" pitchFamily="66" charset="0"/>
              </a:rPr>
              <a:t>i+k</a:t>
            </a:r>
            <a:r>
              <a:rPr lang="en-US" sz="2800" dirty="0">
                <a:solidFill>
                  <a:srgbClr val="66CCFF"/>
                </a:solidFill>
                <a:latin typeface="Comic Sans MS" pitchFamily="66" charset="0"/>
              </a:rPr>
              <a:t> and  </a:t>
            </a:r>
            <a:r>
              <a:rPr lang="en-US" sz="2800" i="1" dirty="0">
                <a:solidFill>
                  <a:srgbClr val="66CCFF"/>
                </a:solidFill>
                <a:latin typeface="Comic Sans MS" pitchFamily="66" charset="0"/>
              </a:rPr>
              <a:t>j)</a:t>
            </a:r>
            <a:endParaRPr lang="en-US" sz="2800" dirty="0">
              <a:solidFill>
                <a:srgbClr val="66CCFF"/>
              </a:solidFill>
              <a:latin typeface="Comic Sans MS" pitchFamily="66" charset="0"/>
            </a:endParaRPr>
          </a:p>
        </p:txBody>
      </p:sp>
      <p:grpSp>
        <p:nvGrpSpPr>
          <p:cNvPr id="2" name="Group 23"/>
          <p:cNvGrpSpPr>
            <a:grpSpLocks/>
          </p:cNvGrpSpPr>
          <p:nvPr/>
        </p:nvGrpSpPr>
        <p:grpSpPr bwMode="auto">
          <a:xfrm>
            <a:off x="0" y="3810000"/>
            <a:ext cx="8229600" cy="2286000"/>
            <a:chOff x="0" y="2256"/>
            <a:chExt cx="5184" cy="1440"/>
          </a:xfrm>
        </p:grpSpPr>
        <p:sp>
          <p:nvSpPr>
            <p:cNvPr id="10266" name="Rectangle 5"/>
            <p:cNvSpPr>
              <a:spLocks noChangeArrowheads="1"/>
            </p:cNvSpPr>
            <p:nvPr/>
          </p:nvSpPr>
          <p:spPr bwMode="auto">
            <a:xfrm>
              <a:off x="0" y="2256"/>
              <a:ext cx="3360" cy="1104"/>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µ</a:t>
              </a:r>
              <a:r>
                <a:rPr lang="en-US" sz="2800" dirty="0">
                  <a:latin typeface="Comic Sans MS" pitchFamily="66" charset="0"/>
                </a:rPr>
                <a:t>[</a:t>
              </a:r>
              <a:r>
                <a:rPr lang="en-US" sz="2800" i="1" dirty="0" err="1">
                  <a:latin typeface="Comic Sans MS" pitchFamily="66" charset="0"/>
                </a:rPr>
                <a:t>i</a:t>
              </a:r>
              <a:r>
                <a:rPr lang="en-US" sz="2800" i="1" dirty="0">
                  <a:latin typeface="Comic Sans MS" pitchFamily="66" charset="0"/>
                </a:rPr>
                <a:t>, j, A</a:t>
              </a:r>
              <a:r>
                <a:rPr lang="en-US" sz="2800" dirty="0">
                  <a:latin typeface="Comic Sans MS" pitchFamily="66" charset="0"/>
                </a:rPr>
                <a:t>] = </a:t>
              </a:r>
              <a:r>
                <a:rPr lang="en-US" sz="2400" dirty="0">
                  <a:solidFill>
                    <a:srgbClr val="00B050"/>
                  </a:solidFill>
                  <a:latin typeface="Comic Sans MS" pitchFamily="66" charset="0"/>
                </a:rPr>
                <a:t>µ</a:t>
              </a:r>
              <a:r>
                <a:rPr lang="en-US" sz="2800"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i+k-1, </a:t>
              </a:r>
              <a:r>
                <a:rPr lang="en-US" sz="2800" b="1" dirty="0">
                  <a:solidFill>
                    <a:srgbClr val="00B050"/>
                  </a:solidFill>
                  <a:latin typeface="Comic Sans MS" pitchFamily="66" charset="0"/>
                </a:rPr>
                <a:t>B</a:t>
              </a:r>
              <a:r>
                <a:rPr lang="en-US" sz="2800" dirty="0">
                  <a:solidFill>
                    <a:srgbClr val="00B050"/>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a:t>
              </a:r>
              <a:r>
                <a:rPr lang="en-US" sz="2400" dirty="0">
                  <a:solidFill>
                    <a:srgbClr val="66CCFF"/>
                  </a:solidFill>
                  <a:latin typeface="Comic Sans MS" pitchFamily="66" charset="0"/>
                </a:rPr>
                <a:t>µ</a:t>
              </a:r>
              <a:r>
                <a:rPr lang="en-US" sz="2800" dirty="0">
                  <a:solidFill>
                    <a:srgbClr val="66CCFF"/>
                  </a:solidFill>
                  <a:latin typeface="Comic Sans MS" pitchFamily="66" charset="0"/>
                </a:rPr>
                <a:t> [</a:t>
              </a:r>
              <a:r>
                <a:rPr lang="en-US" sz="2800" i="1" dirty="0" err="1">
                  <a:solidFill>
                    <a:srgbClr val="66CCFF"/>
                  </a:solidFill>
                  <a:latin typeface="Comic Sans MS" pitchFamily="66" charset="0"/>
                </a:rPr>
                <a:t>i+k</a:t>
              </a:r>
              <a:r>
                <a:rPr lang="en-US" sz="2800" i="1" dirty="0">
                  <a:solidFill>
                    <a:srgbClr val="66CCFF"/>
                  </a:solidFill>
                  <a:latin typeface="Comic Sans MS" pitchFamily="66" charset="0"/>
                </a:rPr>
                <a:t>, j, </a:t>
              </a:r>
              <a:r>
                <a:rPr lang="en-US" sz="2800" b="1" dirty="0">
                  <a:solidFill>
                    <a:srgbClr val="66CCFF"/>
                  </a:solidFill>
                  <a:latin typeface="Comic Sans MS" pitchFamily="66" charset="0"/>
                </a:rPr>
                <a:t>C</a:t>
              </a:r>
              <a:r>
                <a:rPr lang="en-US" sz="2800" b="1" i="1" dirty="0">
                  <a:solidFill>
                    <a:srgbClr val="66CCFF"/>
                  </a:solidFill>
                  <a:latin typeface="Comic Sans MS" pitchFamily="66" charset="0"/>
                </a:rPr>
                <a:t> </a:t>
              </a:r>
              <a:r>
                <a:rPr lang="en-US" sz="2800" dirty="0">
                  <a:solidFill>
                    <a:srgbClr val="66CCFF"/>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P(A </a:t>
              </a:r>
              <a:r>
                <a:rPr lang="en-US" sz="2800" b="1" dirty="0">
                  <a:latin typeface="Comic Sans MS" pitchFamily="66" charset="0"/>
                  <a:sym typeface="Symbol" pitchFamily="18" charset="2"/>
                </a:rPr>
                <a:t> </a:t>
              </a:r>
              <a:r>
                <a:rPr lang="en-US" sz="2800" dirty="0">
                  <a:latin typeface="Comic Sans MS" pitchFamily="66" charset="0"/>
                </a:rPr>
                <a:t>BC)</a:t>
              </a:r>
            </a:p>
          </p:txBody>
        </p:sp>
        <p:sp>
          <p:nvSpPr>
            <p:cNvPr id="10267" name="Rectangle 7"/>
            <p:cNvSpPr>
              <a:spLocks noChangeArrowheads="1"/>
            </p:cNvSpPr>
            <p:nvPr/>
          </p:nvSpPr>
          <p:spPr bwMode="auto">
            <a:xfrm>
              <a:off x="0" y="3264"/>
              <a:ext cx="5184" cy="432"/>
            </a:xfrm>
            <a:prstGeom prst="rect">
              <a:avLst/>
            </a:prstGeom>
            <a:noFill/>
            <a:ln w="9525">
              <a:noFill/>
              <a:miter lim="800000"/>
              <a:headEnd/>
              <a:tailEnd/>
            </a:ln>
          </p:spPr>
          <p:txBody>
            <a:bodyPr/>
            <a:lstStyle/>
            <a:p>
              <a:pPr marL="742950" lvl="1" indent="-285750">
                <a:spcBef>
                  <a:spcPct val="20000"/>
                </a:spcBef>
                <a:buFontTx/>
                <a:buChar char="–"/>
              </a:pPr>
              <a:r>
                <a:rPr lang="en-US" sz="2800" dirty="0">
                  <a:solidFill>
                    <a:srgbClr val="000000"/>
                  </a:solidFill>
                  <a:latin typeface="Comic Sans MS" pitchFamily="66" charset="0"/>
                </a:rPr>
                <a:t>(for each non-terminal) Choose the max among all possibilities</a:t>
              </a:r>
              <a:endParaRPr lang="en-US" sz="2400" dirty="0">
                <a:latin typeface="Comic Sans MS" pitchFamily="66" charset="0"/>
              </a:endParaRPr>
            </a:p>
          </p:txBody>
        </p:sp>
      </p:grpSp>
      <p:grpSp>
        <p:nvGrpSpPr>
          <p:cNvPr id="3" name="Group 22"/>
          <p:cNvGrpSpPr>
            <a:grpSpLocks/>
          </p:cNvGrpSpPr>
          <p:nvPr/>
        </p:nvGrpSpPr>
        <p:grpSpPr bwMode="auto">
          <a:xfrm>
            <a:off x="5410200" y="3048000"/>
            <a:ext cx="3451225" cy="2166938"/>
            <a:chOff x="3408" y="1920"/>
            <a:chExt cx="2174" cy="1365"/>
          </a:xfrm>
        </p:grpSpPr>
        <p:sp>
          <p:nvSpPr>
            <p:cNvPr id="10255" name="Text Box 9"/>
            <p:cNvSpPr txBox="1">
              <a:spLocks noChangeArrowheads="1"/>
            </p:cNvSpPr>
            <p:nvPr/>
          </p:nvSpPr>
          <p:spPr bwMode="auto">
            <a:xfrm>
              <a:off x="4224" y="1920"/>
              <a:ext cx="303" cy="365"/>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A</a:t>
              </a:r>
              <a:endParaRPr lang="en-US" sz="3200"/>
            </a:p>
          </p:txBody>
        </p:sp>
        <p:sp>
          <p:nvSpPr>
            <p:cNvPr id="10256" name="Text Box 10"/>
            <p:cNvSpPr txBox="1">
              <a:spLocks noChangeArrowheads="1"/>
            </p:cNvSpPr>
            <p:nvPr/>
          </p:nvSpPr>
          <p:spPr bwMode="auto">
            <a:xfrm>
              <a:off x="4848" y="2352"/>
              <a:ext cx="270" cy="365"/>
            </a:xfrm>
            <a:prstGeom prst="rect">
              <a:avLst/>
            </a:prstGeom>
            <a:noFill/>
            <a:ln w="9525">
              <a:noFill/>
              <a:miter lim="800000"/>
              <a:headEnd/>
              <a:tailEnd/>
            </a:ln>
          </p:spPr>
          <p:txBody>
            <a:bodyPr wrap="none">
              <a:spAutoFit/>
            </a:bodyPr>
            <a:lstStyle/>
            <a:p>
              <a:r>
                <a:rPr lang="en-US" sz="3200">
                  <a:solidFill>
                    <a:srgbClr val="66CCFF"/>
                  </a:solidFill>
                  <a:latin typeface="Comic Sans MS" pitchFamily="66" charset="0"/>
                </a:rPr>
                <a:t>C</a:t>
              </a:r>
              <a:endParaRPr lang="en-US" sz="3200">
                <a:solidFill>
                  <a:srgbClr val="66CCFF"/>
                </a:solidFill>
              </a:endParaRPr>
            </a:p>
          </p:txBody>
        </p:sp>
        <p:sp>
          <p:nvSpPr>
            <p:cNvPr id="10257" name="Text Box 11"/>
            <p:cNvSpPr txBox="1">
              <a:spLocks noChangeArrowheads="1"/>
            </p:cNvSpPr>
            <p:nvPr/>
          </p:nvSpPr>
          <p:spPr bwMode="auto">
            <a:xfrm>
              <a:off x="3744" y="2352"/>
              <a:ext cx="277" cy="365"/>
            </a:xfrm>
            <a:prstGeom prst="rect">
              <a:avLst/>
            </a:prstGeom>
            <a:noFill/>
            <a:ln w="9525">
              <a:noFill/>
              <a:miter lim="800000"/>
              <a:headEnd/>
              <a:tailEnd/>
            </a:ln>
          </p:spPr>
          <p:txBody>
            <a:bodyPr wrap="none">
              <a:spAutoFit/>
            </a:bodyPr>
            <a:lstStyle/>
            <a:p>
              <a:r>
                <a:rPr lang="en-US" sz="3200">
                  <a:solidFill>
                    <a:srgbClr val="00B050"/>
                  </a:solidFill>
                  <a:latin typeface="Comic Sans MS" pitchFamily="66" charset="0"/>
                </a:rPr>
                <a:t>B</a:t>
              </a:r>
              <a:endParaRPr lang="en-US" sz="3200">
                <a:solidFill>
                  <a:srgbClr val="00B050"/>
                </a:solidFill>
              </a:endParaRPr>
            </a:p>
          </p:txBody>
        </p:sp>
        <p:sp>
          <p:nvSpPr>
            <p:cNvPr id="10258" name="Text Box 12"/>
            <p:cNvSpPr txBox="1">
              <a:spLocks noChangeArrowheads="1"/>
            </p:cNvSpPr>
            <p:nvPr/>
          </p:nvSpPr>
          <p:spPr bwMode="auto">
            <a:xfrm>
              <a:off x="3408" y="2958"/>
              <a:ext cx="179" cy="327"/>
            </a:xfrm>
            <a:prstGeom prst="rect">
              <a:avLst/>
            </a:prstGeom>
            <a:noFill/>
            <a:ln w="9525">
              <a:noFill/>
              <a:miter lim="800000"/>
              <a:headEnd/>
              <a:tailEnd/>
            </a:ln>
          </p:spPr>
          <p:txBody>
            <a:bodyPr wrap="none">
              <a:spAutoFit/>
            </a:bodyPr>
            <a:lstStyle/>
            <a:p>
              <a:r>
                <a:rPr lang="en-US" sz="2800">
                  <a:solidFill>
                    <a:srgbClr val="00B050"/>
                  </a:solidFill>
                  <a:latin typeface="Comic Sans MS" pitchFamily="66" charset="0"/>
                </a:rPr>
                <a:t>i</a:t>
              </a:r>
              <a:endParaRPr lang="en-US" sz="2800">
                <a:solidFill>
                  <a:srgbClr val="00B050"/>
                </a:solidFill>
              </a:endParaRPr>
            </a:p>
          </p:txBody>
        </p:sp>
        <p:sp>
          <p:nvSpPr>
            <p:cNvPr id="10259" name="Text Box 13"/>
            <p:cNvSpPr txBox="1">
              <a:spLocks noChangeArrowheads="1"/>
            </p:cNvSpPr>
            <p:nvPr/>
          </p:nvSpPr>
          <p:spPr bwMode="auto">
            <a:xfrm>
              <a:off x="3888" y="2958"/>
              <a:ext cx="602" cy="327"/>
            </a:xfrm>
            <a:prstGeom prst="rect">
              <a:avLst/>
            </a:prstGeom>
            <a:noFill/>
            <a:ln w="9525">
              <a:noFill/>
              <a:miter lim="800000"/>
              <a:headEnd/>
              <a:tailEnd/>
            </a:ln>
          </p:spPr>
          <p:txBody>
            <a:bodyPr wrap="none">
              <a:spAutoFit/>
            </a:bodyPr>
            <a:lstStyle/>
            <a:p>
              <a:r>
                <a:rPr lang="en-US" sz="2800" i="1" dirty="0">
                  <a:solidFill>
                    <a:srgbClr val="00B050"/>
                  </a:solidFill>
                  <a:latin typeface="Comic Sans MS" pitchFamily="66" charset="0"/>
                </a:rPr>
                <a:t>i+k-1</a:t>
              </a:r>
              <a:endParaRPr lang="en-US" sz="2800" dirty="0">
                <a:solidFill>
                  <a:srgbClr val="00B050"/>
                </a:solidFill>
              </a:endParaRPr>
            </a:p>
          </p:txBody>
        </p:sp>
        <p:sp>
          <p:nvSpPr>
            <p:cNvPr id="10260" name="Text Box 14"/>
            <p:cNvSpPr txBox="1">
              <a:spLocks noChangeArrowheads="1"/>
            </p:cNvSpPr>
            <p:nvPr/>
          </p:nvSpPr>
          <p:spPr bwMode="auto">
            <a:xfrm>
              <a:off x="4704" y="2958"/>
              <a:ext cx="408"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i+k</a:t>
              </a:r>
              <a:endParaRPr lang="en-US" sz="2800">
                <a:solidFill>
                  <a:srgbClr val="66CCFF"/>
                </a:solidFill>
              </a:endParaRPr>
            </a:p>
          </p:txBody>
        </p:sp>
        <p:sp>
          <p:nvSpPr>
            <p:cNvPr id="10261" name="Text Box 15"/>
            <p:cNvSpPr txBox="1">
              <a:spLocks noChangeArrowheads="1"/>
            </p:cNvSpPr>
            <p:nvPr/>
          </p:nvSpPr>
          <p:spPr bwMode="auto">
            <a:xfrm>
              <a:off x="5376" y="2958"/>
              <a:ext cx="206"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j</a:t>
              </a:r>
              <a:endParaRPr lang="en-US" sz="2800">
                <a:solidFill>
                  <a:srgbClr val="66CCFF"/>
                </a:solidFill>
              </a:endParaRPr>
            </a:p>
          </p:txBody>
        </p:sp>
        <p:sp>
          <p:nvSpPr>
            <p:cNvPr id="10262" name="Line 16"/>
            <p:cNvSpPr>
              <a:spLocks noChangeShapeType="1"/>
            </p:cNvSpPr>
            <p:nvPr/>
          </p:nvSpPr>
          <p:spPr bwMode="auto">
            <a:xfrm flipH="1">
              <a:off x="4032" y="2304"/>
              <a:ext cx="192" cy="192"/>
            </a:xfrm>
            <a:prstGeom prst="line">
              <a:avLst/>
            </a:prstGeom>
            <a:noFill/>
            <a:ln w="9525">
              <a:solidFill>
                <a:schemeClr val="tx1"/>
              </a:solidFill>
              <a:round/>
              <a:headEnd/>
              <a:tailEnd/>
            </a:ln>
          </p:spPr>
          <p:txBody>
            <a:bodyPr wrap="none" anchor="ctr"/>
            <a:lstStyle/>
            <a:p>
              <a:endParaRPr lang="en-US"/>
            </a:p>
          </p:txBody>
        </p:sp>
        <p:sp>
          <p:nvSpPr>
            <p:cNvPr id="10263" name="Line 17"/>
            <p:cNvSpPr>
              <a:spLocks noChangeShapeType="1"/>
            </p:cNvSpPr>
            <p:nvPr/>
          </p:nvSpPr>
          <p:spPr bwMode="auto">
            <a:xfrm>
              <a:off x="4560" y="2304"/>
              <a:ext cx="240" cy="192"/>
            </a:xfrm>
            <a:prstGeom prst="line">
              <a:avLst/>
            </a:prstGeom>
            <a:noFill/>
            <a:ln w="9525">
              <a:solidFill>
                <a:schemeClr val="tx1"/>
              </a:solidFill>
              <a:round/>
              <a:headEnd/>
              <a:tailEnd/>
            </a:ln>
          </p:spPr>
          <p:txBody>
            <a:bodyPr wrap="none" anchor="ctr"/>
            <a:lstStyle/>
            <a:p>
              <a:endParaRPr lang="en-US"/>
            </a:p>
          </p:txBody>
        </p:sp>
        <p:sp>
          <p:nvSpPr>
            <p:cNvPr id="10264" name="AutoShape 20"/>
            <p:cNvSpPr>
              <a:spLocks noChangeArrowheads="1"/>
            </p:cNvSpPr>
            <p:nvPr/>
          </p:nvSpPr>
          <p:spPr bwMode="auto">
            <a:xfrm>
              <a:off x="3504" y="2688"/>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0265" name="AutoShape 21"/>
            <p:cNvSpPr>
              <a:spLocks noChangeArrowheads="1"/>
            </p:cNvSpPr>
            <p:nvPr/>
          </p:nvSpPr>
          <p:spPr bwMode="auto">
            <a:xfrm>
              <a:off x="4800" y="2640"/>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10245" name="Ink 28"/>
              <p14:cNvContentPartPr>
                <a14:cpLocks xmlns:a14="http://schemas.microsoft.com/office/drawing/2010/main" noRot="1" noChangeAspect="1" noEditPoints="1" noChangeArrowheads="1" noChangeShapeType="1"/>
              </p14:cNvContentPartPr>
              <p14:nvPr/>
            </p14:nvContentPartPr>
            <p14:xfrm>
              <a:off x="6386513" y="3597275"/>
              <a:ext cx="374650" cy="430213"/>
            </p14:xfrm>
          </p:contentPart>
        </mc:Choice>
        <mc:Fallback xmlns="">
          <p:pic>
            <p:nvPicPr>
              <p:cNvPr id="10245" name="Ink 28"/>
              <p:cNvPicPr>
                <a:picLocks noRot="1" noChangeAspect="1" noEditPoints="1" noChangeArrowheads="1" noChangeShapeType="1"/>
              </p:cNvPicPr>
              <p:nvPr/>
            </p:nvPicPr>
            <p:blipFill>
              <a:blip r:embed="rId4"/>
              <a:stretch>
                <a:fillRect/>
              </a:stretch>
            </p:blipFill>
            <p:spPr>
              <a:xfrm>
                <a:off x="6375716" y="3593675"/>
                <a:ext cx="388686" cy="443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29"/>
              <p14:cNvContentPartPr>
                <a14:cpLocks xmlns:a14="http://schemas.microsoft.com/office/drawing/2010/main" noRot="1" noChangeAspect="1" noEditPoints="1" noChangeArrowheads="1" noChangeShapeType="1"/>
              </p14:cNvContentPartPr>
              <p14:nvPr/>
            </p14:nvContentPartPr>
            <p14:xfrm>
              <a:off x="7181850" y="3582988"/>
              <a:ext cx="527050" cy="428625"/>
            </p14:xfrm>
          </p:contentPart>
        </mc:Choice>
        <mc:Fallback xmlns="">
          <p:pic>
            <p:nvPicPr>
              <p:cNvPr id="10246" name="Ink 29"/>
              <p:cNvPicPr>
                <a:picLocks noRot="1" noChangeAspect="1" noEditPoints="1" noChangeArrowheads="1" noChangeShapeType="1"/>
              </p:cNvPicPr>
              <p:nvPr/>
            </p:nvPicPr>
            <p:blipFill>
              <a:blip r:embed="rId6"/>
              <a:stretch>
                <a:fillRect/>
              </a:stretch>
            </p:blipFill>
            <p:spPr>
              <a:xfrm>
                <a:off x="7178610" y="3580109"/>
                <a:ext cx="538570"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30"/>
              <p14:cNvContentPartPr>
                <a14:cpLocks xmlns:a14="http://schemas.microsoft.com/office/drawing/2010/main" noRot="1" noChangeAspect="1" noEditPoints="1" noChangeArrowheads="1" noChangeShapeType="1"/>
              </p14:cNvContentPartPr>
              <p14:nvPr/>
            </p14:nvContentPartPr>
            <p14:xfrm>
              <a:off x="7388225" y="5751513"/>
              <a:ext cx="26988" cy="31750"/>
            </p14:xfrm>
          </p:contentPart>
        </mc:Choice>
        <mc:Fallback xmlns="">
          <p:pic>
            <p:nvPicPr>
              <p:cNvPr id="10247" name="Ink 30"/>
              <p:cNvPicPr>
                <a:picLocks noRot="1" noChangeAspect="1" noEditPoints="1" noChangeArrowheads="1" noChangeShapeType="1"/>
              </p:cNvPicPr>
              <p:nvPr/>
            </p:nvPicPr>
            <p:blipFill>
              <a:blip r:embed="rId8"/>
              <a:stretch>
                <a:fillRect/>
              </a:stretch>
            </p:blipFill>
            <p:spPr>
              <a:xfrm>
                <a:off x="7377070" y="5744658"/>
                <a:ext cx="42461" cy="432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72" name="Ink 32"/>
              <p14:cNvContentPartPr>
                <a14:cpLocks xmlns:a14="http://schemas.microsoft.com/office/drawing/2010/main" noRot="1" noChangeAspect="1" noEditPoints="1" noChangeArrowheads="1" noChangeShapeType="1"/>
              </p14:cNvContentPartPr>
              <p14:nvPr/>
            </p14:nvContentPartPr>
            <p14:xfrm>
              <a:off x="7004050" y="1651000"/>
              <a:ext cx="98425" cy="246063"/>
            </p14:xfrm>
          </p:contentPart>
        </mc:Choice>
        <mc:Fallback xmlns="">
          <p:pic>
            <p:nvPicPr>
              <p:cNvPr id="10272" name="Ink 32"/>
              <p:cNvPicPr>
                <a:picLocks noRot="1" noChangeAspect="1" noEditPoints="1" noChangeArrowheads="1" noChangeShapeType="1"/>
              </p:cNvPicPr>
              <p:nvPr/>
            </p:nvPicPr>
            <p:blipFill>
              <a:blip r:embed="rId16"/>
              <a:stretch>
                <a:fillRect/>
              </a:stretch>
            </p:blipFill>
            <p:spPr>
              <a:xfrm>
                <a:off x="7000445" y="1643445"/>
                <a:ext cx="111044" cy="2600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73" name="Ink 33"/>
              <p14:cNvContentPartPr>
                <a14:cpLocks xmlns:a14="http://schemas.microsoft.com/office/drawing/2010/main" noRot="1" noChangeAspect="1" noEditPoints="1" noChangeArrowheads="1" noChangeShapeType="1"/>
              </p14:cNvContentPartPr>
              <p14:nvPr/>
            </p14:nvContentPartPr>
            <p14:xfrm>
              <a:off x="7350125" y="1804988"/>
              <a:ext cx="128588" cy="17462"/>
            </p14:xfrm>
          </p:contentPart>
        </mc:Choice>
        <mc:Fallback xmlns="">
          <p:pic>
            <p:nvPicPr>
              <p:cNvPr id="10273" name="Ink 33"/>
              <p:cNvPicPr>
                <a:picLocks noRot="1" noChangeAspect="1" noEditPoints="1" noChangeArrowheads="1" noChangeShapeType="1"/>
              </p:cNvPicPr>
              <p:nvPr/>
            </p:nvPicPr>
            <p:blipFill>
              <a:blip r:embed="rId18"/>
              <a:stretch>
                <a:fillRect/>
              </a:stretch>
            </p:blipFill>
            <p:spPr>
              <a:xfrm>
                <a:off x="7344362" y="1801424"/>
                <a:ext cx="136872" cy="2494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74" name="Ink 34"/>
              <p14:cNvContentPartPr>
                <a14:cpLocks xmlns:a14="http://schemas.microsoft.com/office/drawing/2010/main" noRot="1" noChangeAspect="1" noEditPoints="1" noChangeArrowheads="1" noChangeShapeType="1"/>
              </p14:cNvContentPartPr>
              <p14:nvPr/>
            </p14:nvContentPartPr>
            <p14:xfrm>
              <a:off x="7643813" y="1668463"/>
              <a:ext cx="309562" cy="266700"/>
            </p14:xfrm>
          </p:contentPart>
        </mc:Choice>
        <mc:Fallback xmlns="">
          <p:pic>
            <p:nvPicPr>
              <p:cNvPr id="10274" name="Ink 34"/>
              <p:cNvPicPr>
                <a:picLocks noRot="1" noChangeAspect="1" noEditPoints="1" noChangeArrowheads="1" noChangeShapeType="1"/>
              </p:cNvPicPr>
              <p:nvPr/>
            </p:nvPicPr>
            <p:blipFill>
              <a:blip r:embed="rId20"/>
              <a:stretch>
                <a:fillRect/>
              </a:stretch>
            </p:blipFill>
            <p:spPr>
              <a:xfrm>
                <a:off x="7638054" y="1662344"/>
                <a:ext cx="324680" cy="28253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Ink 3"/>
              <p14:cNvContentPartPr/>
              <p14:nvPr/>
            </p14:nvContentPartPr>
            <p14:xfrm>
              <a:off x="5433120" y="4985257"/>
              <a:ext cx="3420360" cy="315360"/>
            </p14:xfrm>
          </p:contentPart>
        </mc:Choice>
        <mc:Fallback xmlns="">
          <p:pic>
            <p:nvPicPr>
              <p:cNvPr id="4" name="Ink 3"/>
              <p:cNvPicPr/>
              <p:nvPr/>
            </p:nvPicPr>
            <p:blipFill>
              <a:blip r:embed="rId22"/>
              <a:stretch>
                <a:fillRect/>
              </a:stretch>
            </p:blipFill>
            <p:spPr>
              <a:xfrm>
                <a:off x="5416200" y="4968337"/>
                <a:ext cx="34610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Ink 5"/>
              <p14:cNvContentPartPr/>
              <p14:nvPr/>
            </p14:nvContentPartPr>
            <p14:xfrm>
              <a:off x="7490520" y="5354977"/>
              <a:ext cx="322920" cy="163080"/>
            </p14:xfrm>
          </p:contentPart>
        </mc:Choice>
        <mc:Fallback xmlns="">
          <p:pic>
            <p:nvPicPr>
              <p:cNvPr id="6" name="Ink 5"/>
              <p:cNvPicPr/>
              <p:nvPr/>
            </p:nvPicPr>
            <p:blipFill>
              <a:blip r:embed="rId24"/>
              <a:stretch>
                <a:fillRect/>
              </a:stretch>
            </p:blipFill>
            <p:spPr>
              <a:xfrm>
                <a:off x="7473600" y="5332297"/>
                <a:ext cx="362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Ink 6"/>
              <p14:cNvContentPartPr/>
              <p14:nvPr/>
            </p14:nvContentPartPr>
            <p14:xfrm>
              <a:off x="7884360" y="5549377"/>
              <a:ext cx="85680" cy="89640"/>
            </p14:xfrm>
          </p:contentPart>
        </mc:Choice>
        <mc:Fallback xmlns="">
          <p:pic>
            <p:nvPicPr>
              <p:cNvPr id="7" name="Ink 6"/>
              <p:cNvPicPr/>
              <p:nvPr/>
            </p:nvPicPr>
            <p:blipFill>
              <a:blip r:embed="rId26"/>
              <a:stretch>
                <a:fillRect/>
              </a:stretch>
            </p:blipFill>
            <p:spPr>
              <a:xfrm>
                <a:off x="7867440" y="5526697"/>
                <a:ext cx="111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 name="Ink 7"/>
              <p14:cNvContentPartPr/>
              <p14:nvPr/>
            </p14:nvContentPartPr>
            <p14:xfrm>
              <a:off x="7927920" y="5409697"/>
              <a:ext cx="24120" cy="25560"/>
            </p14:xfrm>
          </p:contentPart>
        </mc:Choice>
        <mc:Fallback xmlns="">
          <p:pic>
            <p:nvPicPr>
              <p:cNvPr id="8" name="Ink 7"/>
              <p:cNvPicPr/>
              <p:nvPr/>
            </p:nvPicPr>
            <p:blipFill>
              <a:blip r:embed="rId28"/>
              <a:stretch>
                <a:fillRect/>
              </a:stretch>
            </p:blipFill>
            <p:spPr>
              <a:xfrm>
                <a:off x="7907400" y="5389177"/>
                <a:ext cx="57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8"/>
              <p14:cNvContentPartPr/>
              <p14:nvPr/>
            </p14:nvContentPartPr>
            <p14:xfrm>
              <a:off x="8078040" y="5531377"/>
              <a:ext cx="56160" cy="221400"/>
            </p14:xfrm>
          </p:contentPart>
        </mc:Choice>
        <mc:Fallback xmlns="">
          <p:pic>
            <p:nvPicPr>
              <p:cNvPr id="9" name="Ink 8"/>
              <p:cNvPicPr/>
              <p:nvPr/>
            </p:nvPicPr>
            <p:blipFill>
              <a:blip r:embed="rId30"/>
              <a:stretch>
                <a:fillRect/>
              </a:stretch>
            </p:blipFill>
            <p:spPr>
              <a:xfrm>
                <a:off x="8067960" y="5514817"/>
                <a:ext cx="83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Ink 9"/>
              <p14:cNvContentPartPr/>
              <p14:nvPr/>
            </p14:nvContentPartPr>
            <p14:xfrm>
              <a:off x="8028720" y="5532097"/>
              <a:ext cx="161640" cy="16560"/>
            </p14:xfrm>
          </p:contentPart>
        </mc:Choice>
        <mc:Fallback xmlns="">
          <p:pic>
            <p:nvPicPr>
              <p:cNvPr id="10" name="Ink 9"/>
              <p:cNvPicPr/>
              <p:nvPr/>
            </p:nvPicPr>
            <p:blipFill>
              <a:blip r:embed="rId32"/>
              <a:stretch>
                <a:fillRect/>
              </a:stretch>
            </p:blipFill>
            <p:spPr>
              <a:xfrm>
                <a:off x="8014680" y="5510497"/>
                <a:ext cx="194760" cy="52920"/>
              </a:xfrm>
              <a:prstGeom prst="rect">
                <a:avLst/>
              </a:prstGeom>
            </p:spPr>
          </p:pic>
        </mc:Fallback>
      </mc:AlternateContent>
    </p:spTree>
    <p:extLst>
      <p:ext uri="{BB962C8B-B14F-4D97-AF65-F5344CB8AC3E}">
        <p14:creationId xmlns:p14="http://schemas.microsoft.com/office/powerpoint/2010/main" val="23287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ooter Placeholder 3"/>
          <p:cNvSpPr>
            <a:spLocks noGrp="1"/>
          </p:cNvSpPr>
          <p:nvPr>
            <p:ph type="ftr" sz="quarter" idx="11"/>
          </p:nvPr>
        </p:nvSpPr>
        <p:spPr>
          <a:noFill/>
        </p:spPr>
        <p:txBody>
          <a:bodyPr/>
          <a:lstStyle/>
          <a:p>
            <a:r>
              <a:rPr lang="en-US"/>
              <a:t>CPSC 422, Lecture 27</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16</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Termination</a:t>
            </a:r>
            <a:endParaRPr lang="en-US" dirty="0">
              <a:latin typeface="Arial" charset="0"/>
            </a:endParaRPr>
          </a:p>
        </p:txBody>
      </p:sp>
      <p:grpSp>
        <p:nvGrpSpPr>
          <p:cNvPr id="2" name="Group 27"/>
          <p:cNvGrpSpPr>
            <a:grpSpLocks/>
          </p:cNvGrpSpPr>
          <p:nvPr/>
        </p:nvGrpSpPr>
        <p:grpSpPr bwMode="auto">
          <a:xfrm>
            <a:off x="381000" y="2057400"/>
            <a:ext cx="8229600" cy="4114800"/>
            <a:chOff x="336" y="1248"/>
            <a:chExt cx="5184" cy="2592"/>
          </a:xfrm>
        </p:grpSpPr>
        <p:sp>
          <p:nvSpPr>
            <p:cNvPr id="11276" name="Rectangle 17"/>
            <p:cNvSpPr>
              <a:spLocks noChangeArrowheads="1"/>
            </p:cNvSpPr>
            <p:nvPr/>
          </p:nvSpPr>
          <p:spPr bwMode="auto">
            <a:xfrm>
              <a:off x="1200" y="1776"/>
              <a:ext cx="3360" cy="2064"/>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4848" y="1488"/>
              <a:ext cx="672" cy="336"/>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3552" y="1824"/>
              <a:ext cx="1" cy="2016"/>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200" y="2208"/>
              <a:ext cx="3426" cy="1"/>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912" y="1776"/>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3600" y="1488"/>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3552" y="1824"/>
              <a:ext cx="960"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36" y="1248"/>
              <a:ext cx="3360" cy="336"/>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a:t>
              </a:r>
              <a:r>
                <a:rPr lang="en-US" sz="2400" baseline="-26000">
                  <a:latin typeface="Comic Sans MS" pitchFamily="66" charset="0"/>
                </a:rPr>
                <a:t>5</a:t>
              </a:r>
              <a:r>
                <a:rPr lang="en-US" sz="2400" b="1">
                  <a:latin typeface="Comic Sans MS" pitchFamily="66" charset="0"/>
                </a:rPr>
                <a:t> ?”</a:t>
              </a:r>
            </a:p>
          </p:txBody>
        </p:sp>
        <p:sp>
          <p:nvSpPr>
            <p:cNvPr id="11284" name="Rectangle 25"/>
            <p:cNvSpPr>
              <a:spLocks noChangeArrowheads="1"/>
            </p:cNvSpPr>
            <p:nvPr/>
          </p:nvSpPr>
          <p:spPr bwMode="auto">
            <a:xfrm>
              <a:off x="768" y="3456"/>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grpSp>
      <p:sp>
        <p:nvSpPr>
          <p:cNvPr id="11275" name="Rectangle 26"/>
          <p:cNvSpPr>
            <a:spLocks noChangeArrowheads="1"/>
          </p:cNvSpPr>
          <p:nvPr/>
        </p:nvSpPr>
        <p:spPr bwMode="auto">
          <a:xfrm>
            <a:off x="533400" y="914400"/>
            <a:ext cx="8001000"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The max </a:t>
            </a:r>
            <a:r>
              <a:rPr lang="en-US" sz="2800" dirty="0" err="1">
                <a:solidFill>
                  <a:srgbClr val="000000"/>
                </a:solidFill>
                <a:latin typeface="Comic Sans MS" pitchFamily="66" charset="0"/>
              </a:rPr>
              <a:t>prob</a:t>
            </a:r>
            <a:r>
              <a:rPr lang="en-US" sz="2800" dirty="0">
                <a:solidFill>
                  <a:srgbClr val="000000"/>
                </a:solidFill>
                <a:latin typeface="Comic Sans MS" pitchFamily="66" charset="0"/>
              </a:rPr>
              <a:t> parse will be  </a:t>
            </a:r>
            <a:r>
              <a:rPr lang="en-US" sz="2400" dirty="0">
                <a:latin typeface="Comic Sans MS" pitchFamily="66" charset="0"/>
              </a:rPr>
              <a:t>µ</a:t>
            </a:r>
            <a:r>
              <a:rPr lang="en-US" sz="2800" dirty="0">
                <a:latin typeface="Comic Sans MS" pitchFamily="66" charset="0"/>
              </a:rPr>
              <a:t> [</a:t>
            </a:r>
            <a:r>
              <a:rPr lang="en-US" sz="2800" i="1" dirty="0">
                <a:latin typeface="Comic Sans MS" pitchFamily="66" charset="0"/>
              </a:rPr>
              <a:t>                   </a:t>
            </a:r>
            <a:r>
              <a:rPr lang="en-US" sz="2800"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221160" y="978840"/>
              <a:ext cx="1548720" cy="363600"/>
            </p14:xfrm>
          </p:contentPart>
        </mc:Choice>
        <mc:Fallback xmlns="">
          <p:pic>
            <p:nvPicPr>
              <p:cNvPr id="3" name="Ink 2"/>
              <p:cNvPicPr/>
              <p:nvPr/>
            </p:nvPicPr>
            <p:blipFill>
              <a:blip r:embed="rId4"/>
              <a:stretch>
                <a:fillRect/>
              </a:stretch>
            </p:blipFill>
            <p:spPr>
              <a:xfrm>
                <a:off x="6217920" y="968400"/>
                <a:ext cx="15588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50680" y="921240"/>
              <a:ext cx="1537920" cy="560160"/>
            </p14:xfrm>
          </p:contentPart>
        </mc:Choice>
        <mc:Fallback xmlns="">
          <p:pic>
            <p:nvPicPr>
              <p:cNvPr id="4" name="Ink 3"/>
              <p:cNvPicPr/>
              <p:nvPr/>
            </p:nvPicPr>
            <p:blipFill>
              <a:blip r:embed="rId6"/>
              <a:stretch>
                <a:fillRect/>
              </a:stretch>
            </p:blipFill>
            <p:spPr>
              <a:xfrm>
                <a:off x="6246000" y="908280"/>
                <a:ext cx="1551600" cy="576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ooter Placeholder 3"/>
          <p:cNvSpPr>
            <a:spLocks noGrp="1"/>
          </p:cNvSpPr>
          <p:nvPr>
            <p:ph type="ftr" sz="quarter" idx="11"/>
          </p:nvPr>
        </p:nvSpPr>
        <p:spPr>
          <a:noFill/>
        </p:spPr>
        <p:txBody>
          <a:bodyPr/>
          <a:lstStyle/>
          <a:p>
            <a:r>
              <a:rPr lang="en-US"/>
              <a:t>CPSC 422, Lecture 27</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17</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Termination</a:t>
            </a:r>
            <a:endParaRPr lang="en-US" dirty="0">
              <a:latin typeface="Arial" charset="0"/>
            </a:endParaRPr>
          </a:p>
        </p:txBody>
      </p:sp>
      <p:sp>
        <p:nvSpPr>
          <p:cNvPr id="11276" name="Rectangle 17"/>
          <p:cNvSpPr>
            <a:spLocks noChangeArrowheads="1"/>
          </p:cNvSpPr>
          <p:nvPr/>
        </p:nvSpPr>
        <p:spPr bwMode="auto">
          <a:xfrm>
            <a:off x="1752600" y="2895600"/>
            <a:ext cx="5334000" cy="3276600"/>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7543800" y="2438400"/>
            <a:ext cx="1066800" cy="533400"/>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5486400" y="2971800"/>
            <a:ext cx="1588" cy="3200400"/>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752600" y="3581400"/>
            <a:ext cx="5438775" cy="1588"/>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1295400" y="2895600"/>
            <a:ext cx="457200" cy="533400"/>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5562600" y="2438400"/>
            <a:ext cx="941388" cy="533400"/>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5486400" y="2971800"/>
            <a:ext cx="15240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53704" y="2312463"/>
            <a:ext cx="5334000" cy="533400"/>
          </a:xfrm>
          <a:prstGeom prst="rect">
            <a:avLst/>
          </a:prstGeom>
          <a:noFill/>
          <a:ln w="9525">
            <a:noFill/>
            <a:miter lim="800000"/>
            <a:headEnd/>
            <a:tailEnd/>
          </a:ln>
        </p:spPr>
        <p:txBody>
          <a:bodyPr/>
          <a:lstStyle/>
          <a:p>
            <a:pPr marL="342900" indent="-342900">
              <a:spcBef>
                <a:spcPct val="20000"/>
              </a:spcBef>
            </a:pPr>
            <a:r>
              <a:rPr lang="en-US" sz="2400" b="1" dirty="0">
                <a:latin typeface="Comic Sans MS" pitchFamily="66" charset="0"/>
              </a:rPr>
              <a:t>“Can</a:t>
            </a:r>
            <a:r>
              <a:rPr lang="en-US" sz="2400" baseline="-26000" dirty="0">
                <a:latin typeface="Comic Sans MS" pitchFamily="66" charset="0"/>
              </a:rPr>
              <a:t>1</a:t>
            </a:r>
            <a:r>
              <a:rPr lang="en-US" sz="2400" b="1" dirty="0">
                <a:latin typeface="Comic Sans MS" pitchFamily="66" charset="0"/>
              </a:rPr>
              <a:t> you</a:t>
            </a:r>
            <a:r>
              <a:rPr lang="en-US" sz="2400" baseline="-26000" dirty="0">
                <a:latin typeface="Comic Sans MS" pitchFamily="66" charset="0"/>
              </a:rPr>
              <a:t>2</a:t>
            </a:r>
            <a:r>
              <a:rPr lang="en-US" sz="2400" b="1" dirty="0">
                <a:latin typeface="Comic Sans MS" pitchFamily="66" charset="0"/>
              </a:rPr>
              <a:t> book</a:t>
            </a:r>
            <a:r>
              <a:rPr lang="en-US" sz="2400" baseline="-26000" dirty="0">
                <a:latin typeface="Comic Sans MS" pitchFamily="66" charset="0"/>
              </a:rPr>
              <a:t>3</a:t>
            </a:r>
            <a:r>
              <a:rPr lang="en-US" sz="2400" b="1" dirty="0">
                <a:latin typeface="Comic Sans MS" pitchFamily="66" charset="0"/>
              </a:rPr>
              <a:t> TWA</a:t>
            </a:r>
            <a:r>
              <a:rPr lang="en-US" sz="2400" baseline="-26000" dirty="0">
                <a:latin typeface="Comic Sans MS" pitchFamily="66" charset="0"/>
              </a:rPr>
              <a:t>4</a:t>
            </a:r>
            <a:r>
              <a:rPr lang="en-US" sz="2400" b="1" dirty="0">
                <a:latin typeface="Comic Sans MS" pitchFamily="66" charset="0"/>
              </a:rPr>
              <a:t> flight</a:t>
            </a:r>
            <a:r>
              <a:rPr lang="en-US" sz="2400" baseline="-26000" dirty="0">
                <a:latin typeface="Comic Sans MS" pitchFamily="66" charset="0"/>
              </a:rPr>
              <a:t>5</a:t>
            </a:r>
            <a:r>
              <a:rPr lang="en-US" sz="2400" b="1" dirty="0">
                <a:latin typeface="Comic Sans MS" pitchFamily="66" charset="0"/>
              </a:rPr>
              <a:t> ?”</a:t>
            </a:r>
          </a:p>
        </p:txBody>
      </p:sp>
      <p:sp>
        <p:nvSpPr>
          <p:cNvPr id="11284" name="Rectangle 25"/>
          <p:cNvSpPr>
            <a:spLocks noChangeArrowheads="1"/>
          </p:cNvSpPr>
          <p:nvPr/>
        </p:nvSpPr>
        <p:spPr bwMode="auto">
          <a:xfrm>
            <a:off x="1066800" y="5562600"/>
            <a:ext cx="941388" cy="533400"/>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75" name="Rectangle 26"/>
          <p:cNvSpPr>
            <a:spLocks noChangeArrowheads="1"/>
          </p:cNvSpPr>
          <p:nvPr/>
        </p:nvSpPr>
        <p:spPr bwMode="auto">
          <a:xfrm>
            <a:off x="5573" y="914400"/>
            <a:ext cx="7391401"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Any other entry in this matrix for S?</a:t>
            </a:r>
            <a:r>
              <a:rPr lang="en-US" sz="2800" i="1" dirty="0">
                <a:latin typeface="Comic Sans MS" pitchFamily="66" charset="0"/>
              </a:rPr>
              <a:t>             </a:t>
            </a:r>
            <a:endParaRPr lang="en-US" sz="2800" dirty="0">
              <a:latin typeface="Comic Sans MS" pitchFamily="66" charset="0"/>
            </a:endParaRPr>
          </a:p>
        </p:txBody>
      </p:sp>
      <p:sp>
        <p:nvSpPr>
          <p:cNvPr id="20" name="Rectangle 3"/>
          <p:cNvSpPr txBox="1">
            <a:spLocks noChangeArrowheads="1"/>
          </p:cNvSpPr>
          <p:nvPr/>
        </p:nvSpPr>
        <p:spPr bwMode="auto">
          <a:xfrm>
            <a:off x="538827" y="1636687"/>
            <a:ext cx="1469361" cy="420713"/>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A.  Yes</a:t>
            </a:r>
          </a:p>
        </p:txBody>
      </p:sp>
      <p:pic>
        <p:nvPicPr>
          <p:cNvPr id="21"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699" y="591773"/>
            <a:ext cx="1365001" cy="504056"/>
          </a:xfrm>
          <a:prstGeom prst="rect">
            <a:avLst/>
          </a:prstGeom>
          <a:solidFill>
            <a:schemeClr val="accent5">
              <a:lumMod val="20000"/>
              <a:lumOff val="80000"/>
            </a:schemeClr>
          </a:solidFill>
          <a:ln w="57150">
            <a:solidFill>
              <a:srgbClr val="00B0F0"/>
            </a:solidFill>
          </a:ln>
          <a:extLst/>
        </p:spPr>
      </p:pic>
      <p:sp>
        <p:nvSpPr>
          <p:cNvPr id="22" name="Rectangle 3"/>
          <p:cNvSpPr txBox="1">
            <a:spLocks noChangeArrowheads="1"/>
          </p:cNvSpPr>
          <p:nvPr/>
        </p:nvSpPr>
        <p:spPr bwMode="auto">
          <a:xfrm>
            <a:off x="2322613" y="1824952"/>
            <a:ext cx="1196081" cy="392637"/>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B.  No</a:t>
            </a:r>
          </a:p>
        </p:txBody>
      </p:sp>
      <p:sp>
        <p:nvSpPr>
          <p:cNvPr id="23" name="Rectangle 3"/>
          <p:cNvSpPr txBox="1">
            <a:spLocks noChangeArrowheads="1"/>
          </p:cNvSpPr>
          <p:nvPr/>
        </p:nvSpPr>
        <p:spPr bwMode="auto">
          <a:xfrm>
            <a:off x="3886200" y="1636687"/>
            <a:ext cx="2819400" cy="55332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C.  Cannot Tell</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505880" y="2256840"/>
              <a:ext cx="5586120" cy="2797560"/>
            </p14:xfrm>
          </p:contentPart>
        </mc:Choice>
        <mc:Fallback xmlns="">
          <p:pic>
            <p:nvPicPr>
              <p:cNvPr id="2" name="Ink 1"/>
              <p:cNvPicPr/>
              <p:nvPr/>
            </p:nvPicPr>
            <p:blipFill>
              <a:blip r:embed="rId5"/>
              <a:stretch>
                <a:fillRect/>
              </a:stretch>
            </p:blipFill>
            <p:spPr>
              <a:xfrm>
                <a:off x="1499040" y="2247840"/>
                <a:ext cx="5605920" cy="28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04000" y="1427760"/>
              <a:ext cx="1489680" cy="753840"/>
            </p14:xfrm>
          </p:contentPart>
        </mc:Choice>
        <mc:Fallback xmlns="">
          <p:pic>
            <p:nvPicPr>
              <p:cNvPr id="3" name="Ink 2"/>
              <p:cNvPicPr/>
              <p:nvPr/>
            </p:nvPicPr>
            <p:blipFill>
              <a:blip r:embed="rId7"/>
              <a:stretch>
                <a:fillRect/>
              </a:stretch>
            </p:blipFill>
            <p:spPr>
              <a:xfrm>
                <a:off x="492480" y="1415880"/>
                <a:ext cx="1512720" cy="775080"/>
              </a:xfrm>
              <a:prstGeom prst="rect">
                <a:avLst/>
              </a:prstGeom>
            </p:spPr>
          </p:pic>
        </mc:Fallback>
      </mc:AlternateContent>
      <p:sp>
        <p:nvSpPr>
          <p:cNvPr id="24" name="TextBox 23"/>
          <p:cNvSpPr txBox="1"/>
          <p:nvPr/>
        </p:nvSpPr>
        <p:spPr>
          <a:xfrm>
            <a:off x="2124669" y="5231487"/>
            <a:ext cx="2299027" cy="584775"/>
          </a:xfrm>
          <a:prstGeom prst="rect">
            <a:avLst/>
          </a:prstGeom>
          <a:noFill/>
        </p:spPr>
        <p:txBody>
          <a:bodyPr wrap="none" rtlCol="0">
            <a:spAutoFit/>
          </a:bodyPr>
          <a:lstStyle/>
          <a:p>
            <a:r>
              <a:rPr lang="en-US" b="1" dirty="0">
                <a:solidFill>
                  <a:srgbClr val="FF0000"/>
                </a:solidFill>
              </a:rPr>
              <a:t>1,3  and 1,4 and 3,5 …. !</a:t>
            </a:r>
          </a:p>
          <a:p>
            <a:endParaRPr lang="en-CA" dirty="0">
              <a:solidFill>
                <a:srgbClr val="FF0000"/>
              </a:solidFill>
            </a:endParaRPr>
          </a:p>
        </p:txBody>
      </p:sp>
    </p:spTree>
    <p:extLst>
      <p:ext uri="{BB962C8B-B14F-4D97-AF65-F5344CB8AC3E}">
        <p14:creationId xmlns:p14="http://schemas.microsoft.com/office/powerpoint/2010/main" val="241078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ooter Placeholder 3"/>
          <p:cNvSpPr>
            <a:spLocks noGrp="1"/>
          </p:cNvSpPr>
          <p:nvPr>
            <p:ph type="ftr" sz="quarter" idx="11"/>
          </p:nvPr>
        </p:nvSpPr>
        <p:spPr>
          <a:noFill/>
        </p:spPr>
        <p:txBody>
          <a:bodyPr/>
          <a:lstStyle/>
          <a:p>
            <a:r>
              <a:rPr lang="en-US"/>
              <a:t>CPSC 422, Lecture 27</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18</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anything missing?</a:t>
            </a:r>
            <a:endParaRPr lang="en-US" dirty="0">
              <a:latin typeface="Arial" charset="0"/>
            </a:endParaRPr>
          </a:p>
        </p:txBody>
      </p:sp>
      <p:grpSp>
        <p:nvGrpSpPr>
          <p:cNvPr id="2" name="Group 27"/>
          <p:cNvGrpSpPr>
            <a:grpSpLocks/>
          </p:cNvGrpSpPr>
          <p:nvPr/>
        </p:nvGrpSpPr>
        <p:grpSpPr bwMode="auto">
          <a:xfrm>
            <a:off x="-128516" y="1981200"/>
            <a:ext cx="8229600" cy="4114800"/>
            <a:chOff x="336" y="1248"/>
            <a:chExt cx="5184" cy="2592"/>
          </a:xfrm>
        </p:grpSpPr>
        <p:sp>
          <p:nvSpPr>
            <p:cNvPr id="11276" name="Rectangle 17"/>
            <p:cNvSpPr>
              <a:spLocks noChangeArrowheads="1"/>
            </p:cNvSpPr>
            <p:nvPr/>
          </p:nvSpPr>
          <p:spPr bwMode="auto">
            <a:xfrm>
              <a:off x="1200" y="1776"/>
              <a:ext cx="3360" cy="2064"/>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4848" y="1488"/>
              <a:ext cx="672" cy="336"/>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3552" y="1824"/>
              <a:ext cx="1" cy="2016"/>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200" y="2208"/>
              <a:ext cx="3426" cy="1"/>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912" y="1776"/>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3600" y="1488"/>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3552" y="1824"/>
              <a:ext cx="960"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36" y="1248"/>
              <a:ext cx="3360" cy="336"/>
            </a:xfrm>
            <a:prstGeom prst="rect">
              <a:avLst/>
            </a:prstGeom>
            <a:noFill/>
            <a:ln w="9525">
              <a:noFill/>
              <a:miter lim="800000"/>
              <a:headEnd/>
              <a:tailEnd/>
            </a:ln>
          </p:spPr>
          <p:txBody>
            <a:bodyPr/>
            <a:lstStyle/>
            <a:p>
              <a:pPr marL="342900" indent="-342900">
                <a:spcBef>
                  <a:spcPct val="20000"/>
                </a:spcBef>
              </a:pPr>
              <a:r>
                <a:rPr lang="en-US" sz="2400" b="1" dirty="0">
                  <a:latin typeface="Comic Sans MS" pitchFamily="66" charset="0"/>
                </a:rPr>
                <a:t>“Can</a:t>
              </a:r>
              <a:r>
                <a:rPr lang="en-US" sz="2400" baseline="-26000" dirty="0">
                  <a:latin typeface="Comic Sans MS" pitchFamily="66" charset="0"/>
                </a:rPr>
                <a:t>1</a:t>
              </a:r>
              <a:r>
                <a:rPr lang="en-US" sz="2400" b="1" dirty="0">
                  <a:latin typeface="Comic Sans MS" pitchFamily="66" charset="0"/>
                </a:rPr>
                <a:t> you</a:t>
              </a:r>
              <a:r>
                <a:rPr lang="en-US" sz="2400" baseline="-26000" dirty="0">
                  <a:latin typeface="Comic Sans MS" pitchFamily="66" charset="0"/>
                </a:rPr>
                <a:t>2</a:t>
              </a:r>
              <a:r>
                <a:rPr lang="en-US" sz="2400" b="1" dirty="0">
                  <a:latin typeface="Comic Sans MS" pitchFamily="66" charset="0"/>
                </a:rPr>
                <a:t> book</a:t>
              </a:r>
              <a:r>
                <a:rPr lang="en-US" sz="2400" baseline="-26000" dirty="0">
                  <a:latin typeface="Comic Sans MS" pitchFamily="66" charset="0"/>
                </a:rPr>
                <a:t>3</a:t>
              </a:r>
              <a:r>
                <a:rPr lang="en-US" sz="2400" b="1" dirty="0">
                  <a:latin typeface="Comic Sans MS" pitchFamily="66" charset="0"/>
                </a:rPr>
                <a:t> TWA</a:t>
              </a:r>
              <a:r>
                <a:rPr lang="en-US" sz="2400" baseline="-26000" dirty="0">
                  <a:latin typeface="Comic Sans MS" pitchFamily="66" charset="0"/>
                </a:rPr>
                <a:t>4</a:t>
              </a:r>
              <a:r>
                <a:rPr lang="en-US" sz="2400" b="1" dirty="0">
                  <a:latin typeface="Comic Sans MS" pitchFamily="66" charset="0"/>
                </a:rPr>
                <a:t> flight</a:t>
              </a:r>
              <a:r>
                <a:rPr lang="en-US" sz="2400" baseline="-26000" dirty="0">
                  <a:latin typeface="Comic Sans MS" pitchFamily="66" charset="0"/>
                </a:rPr>
                <a:t>5</a:t>
              </a:r>
              <a:r>
                <a:rPr lang="en-US" sz="2400" b="1" dirty="0">
                  <a:latin typeface="Comic Sans MS" pitchFamily="66" charset="0"/>
                </a:rPr>
                <a:t> ?”</a:t>
              </a:r>
            </a:p>
          </p:txBody>
        </p:sp>
        <p:sp>
          <p:nvSpPr>
            <p:cNvPr id="11284" name="Rectangle 25"/>
            <p:cNvSpPr>
              <a:spLocks noChangeArrowheads="1"/>
            </p:cNvSpPr>
            <p:nvPr/>
          </p:nvSpPr>
          <p:spPr bwMode="auto">
            <a:xfrm>
              <a:off x="768" y="3456"/>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grpSp>
      <p:sp>
        <p:nvSpPr>
          <p:cNvPr id="11275" name="Rectangle 26"/>
          <p:cNvSpPr>
            <a:spLocks noChangeArrowheads="1"/>
          </p:cNvSpPr>
          <p:nvPr/>
        </p:nvSpPr>
        <p:spPr bwMode="auto">
          <a:xfrm>
            <a:off x="533400" y="914400"/>
            <a:ext cx="8001000"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The max </a:t>
            </a:r>
            <a:r>
              <a:rPr lang="en-US" sz="2800" dirty="0" err="1">
                <a:solidFill>
                  <a:srgbClr val="000000"/>
                </a:solidFill>
                <a:latin typeface="Comic Sans MS" pitchFamily="66" charset="0"/>
              </a:rPr>
              <a:t>prob</a:t>
            </a:r>
            <a:r>
              <a:rPr lang="en-US" sz="2800" dirty="0">
                <a:solidFill>
                  <a:srgbClr val="000000"/>
                </a:solidFill>
                <a:latin typeface="Comic Sans MS" pitchFamily="66" charset="0"/>
              </a:rPr>
              <a:t> parse will be  </a:t>
            </a:r>
            <a:r>
              <a:rPr lang="en-US" sz="2400" dirty="0">
                <a:latin typeface="Comic Sans MS" pitchFamily="66" charset="0"/>
              </a:rPr>
              <a:t>µ</a:t>
            </a:r>
            <a:r>
              <a:rPr lang="en-US" sz="2800" dirty="0">
                <a:latin typeface="Comic Sans MS" pitchFamily="66" charset="0"/>
              </a:rPr>
              <a:t> [</a:t>
            </a:r>
            <a:r>
              <a:rPr lang="en-US" sz="2800" i="1" dirty="0">
                <a:latin typeface="Comic Sans MS" pitchFamily="66" charset="0"/>
              </a:rPr>
              <a:t>                   </a:t>
            </a:r>
            <a:r>
              <a:rPr lang="en-US" sz="2800"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1285" name="Ink 21"/>
              <p14:cNvContentPartPr>
                <a14:cpLocks xmlns:a14="http://schemas.microsoft.com/office/drawing/2010/main" noRot="1" noChangeAspect="1" noEditPoints="1" noChangeArrowheads="1" noChangeShapeType="1"/>
              </p14:cNvContentPartPr>
              <p14:nvPr/>
            </p14:nvContentPartPr>
            <p14:xfrm>
              <a:off x="6257925" y="1131888"/>
              <a:ext cx="844550" cy="365125"/>
            </p14:xfrm>
          </p:contentPart>
        </mc:Choice>
        <mc:Fallback xmlns="">
          <p:pic>
            <p:nvPicPr>
              <p:cNvPr id="11285" name="Ink 21"/>
              <p:cNvPicPr>
                <a:picLocks noRot="1" noChangeAspect="1" noEditPoints="1" noChangeArrowheads="1" noChangeShapeType="1"/>
              </p:cNvPicPr>
              <p:nvPr/>
            </p:nvPicPr>
            <p:blipFill>
              <a:blip r:embed="rId4"/>
              <a:stretch>
                <a:fillRect/>
              </a:stretch>
            </p:blipFill>
            <p:spPr>
              <a:xfrm>
                <a:off x="6253965" y="1125406"/>
                <a:ext cx="851390" cy="3755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6" name="Ink 22"/>
              <p14:cNvContentPartPr>
                <a14:cpLocks xmlns:a14="http://schemas.microsoft.com/office/drawing/2010/main" noRot="1" noChangeAspect="1" noEditPoints="1" noChangeArrowheads="1" noChangeShapeType="1"/>
              </p14:cNvContentPartPr>
              <p14:nvPr/>
            </p14:nvContentPartPr>
            <p14:xfrm>
              <a:off x="7351713" y="1092200"/>
              <a:ext cx="493712" cy="438150"/>
            </p14:xfrm>
          </p:contentPart>
        </mc:Choice>
        <mc:Fallback xmlns="">
          <p:pic>
            <p:nvPicPr>
              <p:cNvPr id="11286" name="Ink 22"/>
              <p:cNvPicPr>
                <a:picLocks noRot="1" noChangeAspect="1" noEditPoints="1" noChangeArrowheads="1" noChangeShapeType="1"/>
              </p:cNvPicPr>
              <p:nvPr/>
            </p:nvPicPr>
            <p:blipFill>
              <a:blip r:embed="rId6"/>
              <a:stretch>
                <a:fillRect/>
              </a:stretch>
            </p:blipFill>
            <p:spPr>
              <a:xfrm>
                <a:off x="7348115" y="1089320"/>
                <a:ext cx="504148" cy="444630"/>
              </a:xfrm>
              <a:prstGeom prst="rect">
                <a:avLst/>
              </a:prstGeom>
            </p:spPr>
          </p:pic>
        </mc:Fallback>
      </mc:AlternateContent>
      <p:pic>
        <p:nvPicPr>
          <p:cNvPr id="19" name="Picture 5" descr="fig12"/>
          <p:cNvPicPr>
            <a:picLocks noChangeAspect="1" noChangeArrowheads="1"/>
          </p:cNvPicPr>
          <p:nvPr/>
        </p:nvPicPr>
        <p:blipFill rotWithShape="1">
          <a:blip r:embed="rId7" cstate="print"/>
          <a:srcRect l="54316" b="51866"/>
          <a:stretch/>
        </p:blipFill>
        <p:spPr bwMode="auto">
          <a:xfrm>
            <a:off x="6638499" y="3875373"/>
            <a:ext cx="2462893" cy="2714171"/>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4131720" y="2375280"/>
              <a:ext cx="4457880" cy="3882960"/>
            </p14:xfrm>
          </p:contentPart>
        </mc:Choice>
        <mc:Fallback xmlns="">
          <p:pic>
            <p:nvPicPr>
              <p:cNvPr id="4" name="Ink 3"/>
              <p:cNvPicPr/>
              <p:nvPr/>
            </p:nvPicPr>
            <p:blipFill>
              <a:blip r:embed="rId9"/>
              <a:stretch>
                <a:fillRect/>
              </a:stretch>
            </p:blipFill>
            <p:spPr>
              <a:xfrm>
                <a:off x="4123080" y="2365200"/>
                <a:ext cx="4479120" cy="390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3048840" y="89280"/>
              <a:ext cx="5922720" cy="5125680"/>
            </p14:xfrm>
          </p:contentPart>
        </mc:Choice>
        <mc:Fallback xmlns="">
          <p:pic>
            <p:nvPicPr>
              <p:cNvPr id="5" name="Ink 4"/>
              <p:cNvPicPr/>
              <p:nvPr/>
            </p:nvPicPr>
            <p:blipFill>
              <a:blip r:embed="rId11"/>
              <a:stretch>
                <a:fillRect/>
              </a:stretch>
            </p:blipFill>
            <p:spPr>
              <a:xfrm>
                <a:off x="3042720" y="77040"/>
                <a:ext cx="5931720" cy="5148000"/>
              </a:xfrm>
              <a:prstGeom prst="rect">
                <a:avLst/>
              </a:prstGeom>
            </p:spPr>
          </p:pic>
        </mc:Fallback>
      </mc:AlternateContent>
    </p:spTree>
    <p:extLst>
      <p:ext uri="{BB962C8B-B14F-4D97-AF65-F5344CB8AC3E}">
        <p14:creationId xmlns:p14="http://schemas.microsoft.com/office/powerpoint/2010/main" val="26548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27</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19</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Recap Probabilistic Context Free Grammars (PCFG)</a:t>
            </a:r>
          </a:p>
          <a:p>
            <a:pPr marL="342900" indent="-342900">
              <a:spcBef>
                <a:spcPct val="20000"/>
              </a:spcBef>
              <a:buFont typeface="Arial" pitchFamily="34" charset="0"/>
              <a:buChar char="•"/>
              <a:defRPr/>
            </a:pPr>
            <a:r>
              <a:rPr lang="en-US" sz="2800" kern="0" dirty="0">
                <a:latin typeface="Arial Unicode MS"/>
              </a:rPr>
              <a:t>CKY parsing for PCFG (only key steps)</a:t>
            </a:r>
          </a:p>
          <a:p>
            <a:pPr marL="342900" indent="-342900">
              <a:spcBef>
                <a:spcPct val="20000"/>
              </a:spcBef>
              <a:buFont typeface="Arial" pitchFamily="34" charset="0"/>
              <a:buChar char="•"/>
              <a:defRPr/>
            </a:pPr>
            <a:r>
              <a:rPr lang="en-CA" sz="2800" b="1"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314452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65500" y="1938650"/>
            <a:ext cx="4045200" cy="1710300"/>
          </a:xfrm>
          <a:prstGeom prst="rect">
            <a:avLst/>
          </a:prstGeom>
        </p:spPr>
        <p:txBody>
          <a:bodyPr spcFirstLastPara="1" wrap="square" lIns="91425" tIns="91425" rIns="91425" bIns="91425" anchor="b" anchorCtr="0">
            <a:noAutofit/>
          </a:bodyPr>
          <a:lstStyle/>
          <a:p>
            <a:r>
              <a:rPr lang="en-GB" sz="4800" b="0"/>
              <a:t>Call For Participants</a:t>
            </a:r>
            <a:endParaRPr sz="4800" b="0">
              <a:latin typeface="Source Code Pro"/>
              <a:ea typeface="Source Code Pro"/>
              <a:cs typeface="Source Code Pro"/>
              <a:sym typeface="Source Code Pro"/>
            </a:endParaRPr>
          </a:p>
          <a:p>
            <a:r>
              <a:rPr lang="en-GB" sz="2100">
                <a:latin typeface="Source Code Pro"/>
                <a:ea typeface="Source Code Pro"/>
                <a:cs typeface="Source Code Pro"/>
                <a:sym typeface="Source Code Pro"/>
              </a:rPr>
              <a:t>Explainable AI in Intelligent Tutoring Systems</a:t>
            </a:r>
            <a:endParaRPr/>
          </a:p>
        </p:txBody>
      </p:sp>
      <p:sp>
        <p:nvSpPr>
          <p:cNvPr id="57" name="Google Shape;57;p13"/>
          <p:cNvSpPr txBox="1">
            <a:spLocks noGrp="1"/>
          </p:cNvSpPr>
          <p:nvPr>
            <p:ph type="subTitle" idx="1"/>
          </p:nvPr>
        </p:nvSpPr>
        <p:spPr>
          <a:xfrm>
            <a:off x="160475" y="3928250"/>
            <a:ext cx="4284300" cy="1345500"/>
          </a:xfrm>
          <a:prstGeom prst="rect">
            <a:avLst/>
          </a:prstGeom>
        </p:spPr>
        <p:txBody>
          <a:bodyPr spcFirstLastPara="1" wrap="square" lIns="91425" tIns="91425" rIns="91425" bIns="91425" anchor="t" anchorCtr="0">
            <a:noAutofit/>
          </a:bodyPr>
          <a:lstStyle/>
          <a:p>
            <a:pPr marL="0" indent="0"/>
            <a:r>
              <a:rPr lang="en-GB" dirty="0"/>
              <a:t> 3h | $30 | ICICS/CS Building</a:t>
            </a:r>
            <a:endParaRPr dirty="0"/>
          </a:p>
          <a:p>
            <a:pPr marL="0" indent="0"/>
            <a:endParaRPr dirty="0"/>
          </a:p>
          <a:p>
            <a:pPr marL="0" indent="0"/>
            <a:r>
              <a:rPr lang="en-GB" dirty="0"/>
              <a:t>Email </a:t>
            </a:r>
            <a:r>
              <a:rPr lang="en-GB" u="sng" dirty="0">
                <a:solidFill>
                  <a:schemeClr val="hlink"/>
                </a:solidFill>
                <a:hlinkClick r:id="rId3"/>
              </a:rPr>
              <a:t>obarral@cs.ubc.ca</a:t>
            </a:r>
            <a:endParaRPr dirty="0"/>
          </a:p>
          <a:p>
            <a:pPr marL="0" indent="0"/>
            <a:r>
              <a:rPr lang="en-GB" dirty="0"/>
              <a:t>If you have any questions </a:t>
            </a:r>
            <a:endParaRPr dirty="0"/>
          </a:p>
        </p:txBody>
      </p:sp>
      <p:sp>
        <p:nvSpPr>
          <p:cNvPr id="58" name="Google Shape;58;p13"/>
          <p:cNvSpPr txBox="1">
            <a:spLocks noGrp="1"/>
          </p:cNvSpPr>
          <p:nvPr>
            <p:ph type="body" idx="2"/>
          </p:nvPr>
        </p:nvSpPr>
        <p:spPr>
          <a:xfrm>
            <a:off x="4685375" y="4946650"/>
            <a:ext cx="4091100" cy="585600"/>
          </a:xfrm>
          <a:prstGeom prst="rect">
            <a:avLst/>
          </a:prstGeom>
        </p:spPr>
        <p:txBody>
          <a:bodyPr spcFirstLastPara="1" wrap="square" lIns="91425" tIns="91425" rIns="91425" bIns="91425" anchor="ctr" anchorCtr="0">
            <a:noAutofit/>
          </a:bodyPr>
          <a:lstStyle/>
          <a:p>
            <a:pPr marL="0" indent="0">
              <a:spcAft>
                <a:spcPts val="1600"/>
              </a:spcAft>
              <a:buNone/>
            </a:pPr>
            <a:r>
              <a:rPr lang="en-GB"/>
              <a:t>Doodle Sign-up </a:t>
            </a:r>
            <a:endParaRPr/>
          </a:p>
        </p:txBody>
      </p:sp>
      <p:sp>
        <p:nvSpPr>
          <p:cNvPr id="59" name="Google Shape;59;p13"/>
          <p:cNvSpPr/>
          <p:nvPr/>
        </p:nvSpPr>
        <p:spPr>
          <a:xfrm>
            <a:off x="6822726" y="4808351"/>
            <a:ext cx="479775" cy="324575"/>
          </a:xfrm>
          <a:custGeom>
            <a:avLst/>
            <a:gdLst/>
            <a:ahLst/>
            <a:cxnLst/>
            <a:rect l="l" t="t" r="r" b="b"/>
            <a:pathLst>
              <a:path w="19191" h="12983" extrusionOk="0">
                <a:moveTo>
                  <a:pt x="0" y="12983"/>
                </a:moveTo>
                <a:cubicBezTo>
                  <a:pt x="5175" y="12983"/>
                  <a:pt x="12192" y="10836"/>
                  <a:pt x="13829" y="5927"/>
                </a:cubicBezTo>
                <a:cubicBezTo>
                  <a:pt x="14454" y="4053"/>
                  <a:pt x="15805" y="0"/>
                  <a:pt x="13829" y="0"/>
                </a:cubicBezTo>
                <a:cubicBezTo>
                  <a:pt x="12777" y="0"/>
                  <a:pt x="13002" y="1948"/>
                  <a:pt x="12418" y="2823"/>
                </a:cubicBezTo>
                <a:cubicBezTo>
                  <a:pt x="11853" y="3670"/>
                  <a:pt x="10724" y="6381"/>
                  <a:pt x="10724" y="5363"/>
                </a:cubicBezTo>
                <a:cubicBezTo>
                  <a:pt x="10724" y="3405"/>
                  <a:pt x="12180" y="242"/>
                  <a:pt x="14111" y="565"/>
                </a:cubicBezTo>
                <a:cubicBezTo>
                  <a:pt x="16345" y="939"/>
                  <a:pt x="17589" y="3478"/>
                  <a:pt x="19191" y="5080"/>
                </a:cubicBezTo>
              </a:path>
            </a:pathLst>
          </a:custGeom>
          <a:noFill/>
          <a:ln w="28575" cap="flat" cmpd="sng">
            <a:solidFill>
              <a:srgbClr val="FFFFFF"/>
            </a:solidFill>
            <a:prstDash val="solid"/>
            <a:round/>
            <a:headEnd type="none" w="med" len="med"/>
            <a:tailEnd type="none" w="med" len="med"/>
          </a:ln>
        </p:spPr>
      </p:sp>
      <p:pic>
        <p:nvPicPr>
          <p:cNvPr id="60" name="Google Shape;60;p13"/>
          <p:cNvPicPr preferRelativeResize="0"/>
          <p:nvPr/>
        </p:nvPicPr>
        <p:blipFill>
          <a:blip r:embed="rId4">
            <a:alphaModFix/>
          </a:blip>
          <a:stretch>
            <a:fillRect/>
          </a:stretch>
        </p:blipFill>
        <p:spPr>
          <a:xfrm>
            <a:off x="5173350" y="1559500"/>
            <a:ext cx="2857500" cy="2857500"/>
          </a:xfrm>
          <a:prstGeom prst="rect">
            <a:avLst/>
          </a:prstGeom>
          <a:noFill/>
          <a:ln>
            <a:noFill/>
          </a:ln>
        </p:spPr>
      </p:pic>
      <p:sp>
        <p:nvSpPr>
          <p:cNvPr id="2" name="Slide Number Placeholder 1">
            <a:extLst>
              <a:ext uri="{FF2B5EF4-FFF2-40B4-BE49-F238E27FC236}">
                <a16:creationId xmlns:a16="http://schemas.microsoft.com/office/drawing/2014/main" id="{9B0AC1F2-B24E-4DB8-AFC4-7BA2F5DDDF66}"/>
              </a:ext>
            </a:extLst>
          </p:cNvPr>
          <p:cNvSpPr>
            <a:spLocks noGrp="1"/>
          </p:cNvSpPr>
          <p:nvPr>
            <p:ph type="sldNum" idx="12"/>
          </p:nvPr>
        </p:nvSpPr>
        <p:spPr/>
        <p:txBody>
          <a:bodyPr/>
          <a:lstStyle/>
          <a:p>
            <a:pPr>
              <a:spcBef>
                <a:spcPts val="0"/>
              </a:spcBef>
              <a:spcAft>
                <a:spcPts val="0"/>
              </a:spcAft>
            </a:pPr>
            <a:fld id="{00000000-1234-1234-1234-123412341234}" type="slidenum">
              <a:rPr lang="en-GB" smtClean="0"/>
              <a:pPr>
                <a:spcBef>
                  <a:spcPts val="0"/>
                </a:spcBef>
                <a:spcAft>
                  <a:spcPts val="0"/>
                </a:spcAft>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a:t>CPSC 422, Lecture 27</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20</a:t>
            </a:fld>
            <a:endParaRPr lang="en-US"/>
          </a:p>
        </p:txBody>
      </p:sp>
      <p:sp>
        <p:nvSpPr>
          <p:cNvPr id="24581" name="Rectangle 2"/>
          <p:cNvSpPr>
            <a:spLocks noGrp="1" noChangeArrowheads="1"/>
          </p:cNvSpPr>
          <p:nvPr>
            <p:ph type="title"/>
          </p:nvPr>
        </p:nvSpPr>
        <p:spPr/>
        <p:txBody>
          <a:bodyPr/>
          <a:lstStyle/>
          <a:p>
            <a:pPr eaLnBrk="1" hangingPunct="1"/>
            <a:r>
              <a:rPr lang="en-IE"/>
              <a:t>Problems with PCFGs</a:t>
            </a:r>
            <a:endParaRPr lang="en-GB"/>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a:t>Most current PCFG models are not vanilla PCFGs </a:t>
            </a:r>
          </a:p>
          <a:p>
            <a:pPr lvl="1" eaLnBrk="1" hangingPunct="1"/>
            <a:r>
              <a:rPr lang="en-US"/>
              <a:t>Usually augmented in some way</a:t>
            </a:r>
            <a:r>
              <a:rPr lang="en-US" sz="2800"/>
              <a:t> </a:t>
            </a:r>
          </a:p>
          <a:p>
            <a:pPr eaLnBrk="1" hangingPunct="1"/>
            <a:r>
              <a:rPr lang="en-US"/>
              <a:t>Vanilla PCFGs  </a:t>
            </a:r>
            <a:r>
              <a:rPr lang="en-US">
                <a:solidFill>
                  <a:schemeClr val="accent2"/>
                </a:solidFill>
              </a:rPr>
              <a:t>assume independence of non-terminal expansions</a:t>
            </a:r>
            <a:r>
              <a:rPr lang="en-US"/>
              <a:t> </a:t>
            </a:r>
          </a:p>
          <a:p>
            <a:pPr eaLnBrk="1" hangingPunct="1"/>
            <a:r>
              <a:rPr lang="en-US"/>
              <a:t>But statistical analysis shows </a:t>
            </a:r>
            <a:r>
              <a:rPr lang="en-US" u="sng"/>
              <a:t>this is not a valid assumption </a:t>
            </a:r>
          </a:p>
          <a:p>
            <a:pPr lvl="1" eaLnBrk="1" hangingPunct="1"/>
            <a:r>
              <a:rPr lang="en-US">
                <a:solidFill>
                  <a:schemeClr val="accent2"/>
                </a:solidFill>
              </a:rPr>
              <a:t>Structural</a:t>
            </a:r>
            <a:r>
              <a:rPr lang="en-US"/>
              <a:t> and </a:t>
            </a:r>
            <a:r>
              <a:rPr lang="en-US">
                <a:solidFill>
                  <a:schemeClr val="accent2"/>
                </a:solidFill>
              </a:rPr>
              <a:t>lexical</a:t>
            </a:r>
            <a:r>
              <a:rPr lang="en-US"/>
              <a:t> dependencies</a:t>
            </a:r>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noFill/>
        </p:spPr>
        <p:txBody>
          <a:bodyPr/>
          <a:lstStyle/>
          <a:p>
            <a:r>
              <a:rPr lang="en-US"/>
              <a:t>CPSC 422, Lecture 27</a:t>
            </a:r>
          </a:p>
        </p:txBody>
      </p:sp>
      <p:sp>
        <p:nvSpPr>
          <p:cNvPr id="15377" name="Slide Number Placeholder 5"/>
          <p:cNvSpPr>
            <a:spLocks noGrp="1"/>
          </p:cNvSpPr>
          <p:nvPr>
            <p:ph type="sldNum" sz="quarter" idx="12"/>
          </p:nvPr>
        </p:nvSpPr>
        <p:spPr>
          <a:noFill/>
        </p:spPr>
        <p:txBody>
          <a:bodyPr/>
          <a:lstStyle/>
          <a:p>
            <a:fld id="{53DCCB44-CA96-49BE-ADAE-73D40A84E843}" type="slidenum">
              <a:rPr lang="en-US" smtClean="0"/>
              <a:pPr/>
              <a:t>21</a:t>
            </a:fld>
            <a:endParaRPr lang="en-US"/>
          </a:p>
        </p:txBody>
      </p:sp>
      <p:sp>
        <p:nvSpPr>
          <p:cNvPr id="15378" name="Rectangle 2"/>
          <p:cNvSpPr>
            <a:spLocks noGrp="1" noChangeArrowheads="1"/>
          </p:cNvSpPr>
          <p:nvPr>
            <p:ph type="title"/>
          </p:nvPr>
        </p:nvSpPr>
        <p:spPr>
          <a:xfrm>
            <a:off x="0" y="-152400"/>
            <a:ext cx="7772400" cy="1143000"/>
          </a:xfrm>
        </p:spPr>
        <p:txBody>
          <a:bodyPr/>
          <a:lstStyle/>
          <a:p>
            <a:pPr eaLnBrk="1" hangingPunct="1"/>
            <a:r>
              <a:rPr lang="en-IE" sz="3600" dirty="0"/>
              <a:t>Structural Dependencies: Problem</a:t>
            </a:r>
            <a:endParaRPr lang="en-GB" sz="3600" dirty="0"/>
          </a:p>
        </p:txBody>
      </p:sp>
      <p:sp>
        <p:nvSpPr>
          <p:cNvPr id="15379" name="Rectangle 3"/>
          <p:cNvSpPr>
            <a:spLocks noGrp="1" noChangeArrowheads="1"/>
          </p:cNvSpPr>
          <p:nvPr>
            <p:ph type="body" idx="1"/>
          </p:nvPr>
        </p:nvSpPr>
        <p:spPr>
          <a:xfrm>
            <a:off x="-990" y="685800"/>
            <a:ext cx="8763990" cy="1295400"/>
          </a:xfrm>
        </p:spPr>
        <p:txBody>
          <a:bodyPr/>
          <a:lstStyle/>
          <a:p>
            <a:pPr eaLnBrk="1" hangingPunct="1">
              <a:buFontTx/>
              <a:buNone/>
            </a:pPr>
            <a:r>
              <a:rPr lang="en-US" sz="3200" dirty="0"/>
              <a:t>E.g. Syntactic </a:t>
            </a:r>
            <a:r>
              <a:rPr lang="en-US" sz="3200" dirty="0">
                <a:solidFill>
                  <a:schemeClr val="accent2"/>
                </a:solidFill>
              </a:rPr>
              <a:t>subject</a:t>
            </a:r>
            <a:r>
              <a:rPr lang="en-US" sz="3200" dirty="0"/>
              <a:t> (vs. </a:t>
            </a:r>
            <a:r>
              <a:rPr lang="en-US" sz="3200" dirty="0">
                <a:solidFill>
                  <a:srgbClr val="00B050"/>
                </a:solidFill>
              </a:rPr>
              <a:t>object</a:t>
            </a:r>
            <a:r>
              <a:rPr lang="en-US" sz="3200" dirty="0"/>
              <a:t>) of a sentence tends to be a </a:t>
            </a:r>
            <a:r>
              <a:rPr lang="en-US" sz="3200" u="sng" dirty="0">
                <a:solidFill>
                  <a:schemeClr val="accent4"/>
                </a:solidFill>
              </a:rPr>
              <a:t>pronoun</a:t>
            </a:r>
            <a:r>
              <a:rPr lang="en-US" sz="2400" dirty="0">
                <a:solidFill>
                  <a:schemeClr val="accent4"/>
                </a:solidFill>
              </a:rPr>
              <a:t> </a:t>
            </a:r>
            <a:r>
              <a:rPr lang="en-US" sz="3200" dirty="0"/>
              <a:t>because</a:t>
            </a:r>
            <a:endParaRPr lang="en-US" dirty="0"/>
          </a:p>
          <a:p>
            <a:pPr eaLnBrk="1" hangingPunct="1">
              <a:buFontTx/>
              <a:buNone/>
            </a:pPr>
            <a:endParaRPr lang="en-GB" dirty="0"/>
          </a:p>
        </p:txBody>
      </p:sp>
      <p:sp>
        <p:nvSpPr>
          <p:cNvPr id="696324" name="Rectangle 4"/>
          <p:cNvSpPr>
            <a:spLocks noChangeArrowheads="1"/>
          </p:cNvSpPr>
          <p:nvPr/>
        </p:nvSpPr>
        <p:spPr bwMode="auto">
          <a:xfrm>
            <a:off x="114795" y="1860550"/>
            <a:ext cx="9144000" cy="2558256"/>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Subject tends to realize the </a:t>
            </a:r>
            <a:r>
              <a:rPr lang="en-US" sz="2400" b="1" dirty="0">
                <a:solidFill>
                  <a:schemeClr val="accent4"/>
                </a:solidFill>
                <a:latin typeface="Comic Sans MS" pitchFamily="66" charset="0"/>
              </a:rPr>
              <a:t>topic </a:t>
            </a:r>
            <a:r>
              <a:rPr lang="en-US" sz="2400" b="1" dirty="0">
                <a:latin typeface="Comic Sans MS" pitchFamily="66" charset="0"/>
              </a:rPr>
              <a:t>of a sentence </a:t>
            </a:r>
          </a:p>
          <a:p>
            <a:pPr marL="742950" lvl="1" indent="-285750">
              <a:spcBef>
                <a:spcPct val="20000"/>
              </a:spcBef>
              <a:buFontTx/>
              <a:buChar char="–"/>
            </a:pPr>
            <a:r>
              <a:rPr lang="en-US" sz="2400" b="1" dirty="0">
                <a:latin typeface="Comic Sans MS" pitchFamily="66" charset="0"/>
              </a:rPr>
              <a:t>Topic is usually </a:t>
            </a:r>
            <a:r>
              <a:rPr lang="en-US" sz="2400" b="1" dirty="0">
                <a:solidFill>
                  <a:schemeClr val="accent4"/>
                </a:solidFill>
                <a:latin typeface="Comic Sans MS" pitchFamily="66" charset="0"/>
              </a:rPr>
              <a:t>old information (expressed in previous sentences) </a:t>
            </a:r>
          </a:p>
          <a:p>
            <a:pPr marL="742950" lvl="1" indent="-285750">
              <a:spcBef>
                <a:spcPct val="20000"/>
              </a:spcBef>
              <a:buFontTx/>
              <a:buChar char="–"/>
            </a:pPr>
            <a:r>
              <a:rPr lang="en-US" sz="2400" b="1" dirty="0">
                <a:latin typeface="Comic Sans MS" pitchFamily="66" charset="0"/>
              </a:rPr>
              <a:t>Pronouns are usually used to refer to old information </a:t>
            </a:r>
          </a:p>
          <a:p>
            <a:pPr marL="742950" lvl="1" indent="-285750">
              <a:spcBef>
                <a:spcPct val="20000"/>
              </a:spcBef>
            </a:pPr>
            <a:endParaRPr lang="en-US"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8006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4942942"/>
              <a:ext cx="3552480" cy="1020240"/>
            </p14:xfrm>
          </p:contentPart>
        </mc:Choice>
        <mc:Fallback xmlns="">
          <p:pic>
            <p:nvPicPr>
              <p:cNvPr id="2" name="Ink 1"/>
              <p:cNvPicPr/>
              <p:nvPr/>
            </p:nvPicPr>
            <p:blipFill>
              <a:blip r:embed="rId7"/>
              <a:stretch>
                <a:fillRect/>
              </a:stretch>
            </p:blipFill>
            <p:spPr>
              <a:xfrm>
                <a:off x="4900005" y="4940062"/>
                <a:ext cx="3573360" cy="1033200"/>
              </a:xfrm>
              <a:prstGeom prst="rect">
                <a:avLst/>
              </a:prstGeom>
            </p:spPr>
          </p:pic>
        </mc:Fallback>
      </mc:AlternateContent>
      <p:sp>
        <p:nvSpPr>
          <p:cNvPr id="10" name="Rectangle 4"/>
          <p:cNvSpPr>
            <a:spLocks noChangeArrowheads="1"/>
          </p:cNvSpPr>
          <p:nvPr/>
        </p:nvSpPr>
        <p:spPr bwMode="auto">
          <a:xfrm>
            <a:off x="0" y="3607160"/>
            <a:ext cx="9144000" cy="891804"/>
          </a:xfrm>
          <a:prstGeom prst="rect">
            <a:avLst/>
          </a:prstGeom>
          <a:solidFill>
            <a:schemeClr val="accent6">
              <a:lumMod val="20000"/>
              <a:lumOff val="80000"/>
            </a:schemeClr>
          </a:solidFill>
          <a:ln w="9525">
            <a:noFill/>
            <a:miter lim="800000"/>
            <a:headEnd/>
            <a:tailEnd/>
          </a:ln>
        </p:spPr>
        <p:txBody>
          <a:bodyPr/>
          <a:lstStyle/>
          <a:p>
            <a:pPr lvl="1">
              <a:spcBef>
                <a:spcPct val="20000"/>
              </a:spcBef>
            </a:pPr>
            <a:r>
              <a:rPr lang="en-US" sz="2400" i="1" dirty="0">
                <a:solidFill>
                  <a:schemeClr val="accent6"/>
                </a:solidFill>
                <a:latin typeface="Comic Sans MS" pitchFamily="66" charset="0"/>
              </a:rPr>
              <a:t>Mary </a:t>
            </a:r>
            <a:r>
              <a:rPr lang="en-US" sz="2400" i="1" dirty="0">
                <a:latin typeface="Comic Sans MS" pitchFamily="66" charset="0"/>
              </a:rPr>
              <a:t>bought </a:t>
            </a:r>
            <a:r>
              <a:rPr lang="en-US" sz="2400" i="1" dirty="0">
                <a:solidFill>
                  <a:srgbClr val="008000"/>
                </a:solidFill>
                <a:latin typeface="Comic Sans MS" pitchFamily="66" charset="0"/>
              </a:rPr>
              <a:t>a new book for her trip</a:t>
            </a:r>
            <a:r>
              <a:rPr lang="en-US" sz="2400" i="1" dirty="0">
                <a:latin typeface="Comic Sans MS" pitchFamily="66" charset="0"/>
              </a:rPr>
              <a:t>. </a:t>
            </a:r>
            <a:r>
              <a:rPr lang="en-US" sz="2400" i="1" dirty="0">
                <a:solidFill>
                  <a:schemeClr val="accent6"/>
                </a:solidFill>
                <a:latin typeface="Comic Sans MS" pitchFamily="66" charset="0"/>
              </a:rPr>
              <a:t>She</a:t>
            </a:r>
            <a:r>
              <a:rPr lang="en-US" sz="2400" i="1" dirty="0">
                <a:latin typeface="Comic Sans MS" pitchFamily="66" charset="0"/>
              </a:rPr>
              <a:t> didn’t like </a:t>
            </a:r>
            <a:r>
              <a:rPr lang="en-US" sz="2400" i="1" dirty="0">
                <a:solidFill>
                  <a:srgbClr val="008000"/>
                </a:solidFill>
                <a:latin typeface="Comic Sans MS" pitchFamily="66" charset="0"/>
              </a:rPr>
              <a:t>the first chapter</a:t>
            </a:r>
            <a:r>
              <a:rPr lang="en-US" sz="2400" i="1" dirty="0">
                <a:latin typeface="Comic Sans MS" pitchFamily="66" charset="0"/>
              </a:rPr>
              <a:t>. So </a:t>
            </a:r>
            <a:r>
              <a:rPr lang="en-US" sz="2400" i="1" dirty="0">
                <a:solidFill>
                  <a:schemeClr val="accent6"/>
                </a:solidFill>
                <a:latin typeface="Comic Sans MS" pitchFamily="66" charset="0"/>
              </a:rPr>
              <a:t>she</a:t>
            </a:r>
            <a:r>
              <a:rPr lang="en-US" sz="2400" i="1" dirty="0">
                <a:latin typeface="Comic Sans MS" pitchFamily="66" charset="0"/>
              </a:rPr>
              <a:t> decided to watch </a:t>
            </a:r>
            <a:r>
              <a:rPr lang="en-US" sz="2400" i="1" dirty="0">
                <a:solidFill>
                  <a:srgbClr val="008000"/>
                </a:solidFill>
                <a:latin typeface="Comic Sans MS" pitchFamily="66" charset="0"/>
              </a:rPr>
              <a:t>a movie</a:t>
            </a:r>
            <a:r>
              <a:rPr lang="en-US" sz="2400" i="1" dirty="0">
                <a:latin typeface="Comic Sans MS" pitchFamily="66" charset="0"/>
              </a:rPr>
              <a:t>.</a:t>
            </a:r>
          </a:p>
        </p:txBody>
      </p:sp>
      <p:sp>
        <p:nvSpPr>
          <p:cNvPr id="11" name="Rectangle 4"/>
          <p:cNvSpPr>
            <a:spLocks noChangeArrowheads="1"/>
          </p:cNvSpPr>
          <p:nvPr/>
        </p:nvSpPr>
        <p:spPr bwMode="auto">
          <a:xfrm>
            <a:off x="152400" y="4495006"/>
            <a:ext cx="9144000" cy="611188"/>
          </a:xfrm>
          <a:prstGeom prst="rect">
            <a:avLst/>
          </a:prstGeom>
          <a:noFill/>
          <a:ln w="9525">
            <a:noFill/>
            <a:miter lim="800000"/>
            <a:headEnd/>
            <a:tailEnd/>
          </a:ln>
        </p:spPr>
        <p:txBody>
          <a:bodyPr/>
          <a:lstStyle/>
          <a:p>
            <a:pPr marL="742950" lvl="1" indent="-285750">
              <a:spcBef>
                <a:spcPct val="20000"/>
              </a:spcBef>
            </a:pPr>
            <a:r>
              <a:rPr lang="en-US" sz="2400" b="1" dirty="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661880" y="88200"/>
              <a:ext cx="1400040" cy="1383480"/>
            </p14:xfrm>
          </p:contentPart>
        </mc:Choice>
        <mc:Fallback xmlns="">
          <p:pic>
            <p:nvPicPr>
              <p:cNvPr id="4" name="Ink 3"/>
              <p:cNvPicPr/>
              <p:nvPr/>
            </p:nvPicPr>
            <p:blipFill>
              <a:blip r:embed="rId9"/>
              <a:stretch>
                <a:fillRect/>
              </a:stretch>
            </p:blipFill>
            <p:spPr>
              <a:xfrm>
                <a:off x="7650360" y="76680"/>
                <a:ext cx="1418760" cy="1408320"/>
              </a:xfrm>
              <a:prstGeom prst="rect">
                <a:avLst/>
              </a:prstGeom>
            </p:spPr>
          </p:pic>
        </mc:Fallback>
      </mc:AlternateContent>
    </p:spTree>
    <p:extLst>
      <p:ext uri="{BB962C8B-B14F-4D97-AF65-F5344CB8AC3E}">
        <p14:creationId xmlns:p14="http://schemas.microsoft.com/office/powerpoint/2010/main" val="5739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10" grpId="0" animBg="1" autoUpdateAnimBg="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would you address this problem?</a:t>
            </a:r>
          </a:p>
        </p:txBody>
      </p:sp>
      <p:sp>
        <p:nvSpPr>
          <p:cNvPr id="4" name="Footer Placeholder 3"/>
          <p:cNvSpPr>
            <a:spLocks noGrp="1"/>
          </p:cNvSpPr>
          <p:nvPr>
            <p:ph type="ftr" sz="quarter" idx="11"/>
          </p:nvPr>
        </p:nvSpPr>
        <p:spPr/>
        <p:txBody>
          <a:bodyPr/>
          <a:lstStyle/>
          <a:p>
            <a:pPr>
              <a:defRPr/>
            </a:pPr>
            <a:r>
              <a:rPr lang="en-US"/>
              <a:t>CPSC 422, Lecture 27</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22</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77160" y="2346120"/>
              <a:ext cx="4954320" cy="2016000"/>
            </p14:xfrm>
          </p:contentPart>
        </mc:Choice>
        <mc:Fallback xmlns="">
          <p:pic>
            <p:nvPicPr>
              <p:cNvPr id="6" name="Ink 5"/>
              <p:cNvPicPr/>
              <p:nvPr/>
            </p:nvPicPr>
            <p:blipFill>
              <a:blip r:embed="rId3"/>
              <a:stretch>
                <a:fillRect/>
              </a:stretch>
            </p:blipFill>
            <p:spPr>
              <a:xfrm>
                <a:off x="668520" y="2342160"/>
                <a:ext cx="4965840" cy="2030760"/>
              </a:xfrm>
              <a:prstGeom prst="rect">
                <a:avLst/>
              </a:prstGeom>
            </p:spPr>
          </p:pic>
        </mc:Fallback>
      </mc:AlternateContent>
      <p:pic>
        <p:nvPicPr>
          <p:cNvPr id="7" name="Picture 5"/>
          <p:cNvPicPr>
            <a:picLocks noChangeAspect="1" noChangeArrowheads="1"/>
          </p:cNvPicPr>
          <p:nvPr/>
        </p:nvPicPr>
        <p:blipFill>
          <a:blip r:embed="rId4" cstate="print"/>
          <a:srcRect/>
          <a:stretch>
            <a:fillRect/>
          </a:stretch>
        </p:blipFill>
        <p:spPr bwMode="auto">
          <a:xfrm>
            <a:off x="4267200" y="1744395"/>
            <a:ext cx="4724400" cy="1609725"/>
          </a:xfrm>
          <a:prstGeom prst="rect">
            <a:avLst/>
          </a:prstGeom>
          <a:noFill/>
          <a:ln w="9525">
            <a:noFill/>
            <a:miter lim="800000"/>
            <a:headEnd/>
            <a:tailEnd/>
          </a:ln>
        </p:spPr>
      </p:pic>
    </p:spTree>
    <p:extLst>
      <p:ext uri="{BB962C8B-B14F-4D97-AF65-F5344CB8AC3E}">
        <p14:creationId xmlns:p14="http://schemas.microsoft.com/office/powerpoint/2010/main" val="318961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a:t>CPSC 422, Lecture 27</a:t>
            </a:r>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23</a:t>
            </a:fld>
            <a:endParaRPr lang="en-US"/>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a:t>Structural Dependencies: Solution</a:t>
            </a:r>
            <a:endParaRPr lang="en-GB" sz="360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a:t>Split non-terminal. E.g., NP</a:t>
            </a:r>
            <a:r>
              <a:rPr lang="en-GB" sz="2400"/>
              <a:t>subject</a:t>
            </a:r>
            <a:r>
              <a:rPr lang="en-GB"/>
              <a:t> and NP</a:t>
            </a:r>
            <a:r>
              <a:rPr lang="en-GB" sz="240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16398" name="Ink 14"/>
              <p14:cNvContentPartPr>
                <a14:cpLocks xmlns:a14="http://schemas.microsoft.com/office/drawing/2010/main" noRot="1" noChangeAspect="1" noEditPoints="1" noChangeArrowheads="1" noChangeShapeType="1"/>
              </p14:cNvContentPartPr>
              <p14:nvPr/>
            </p14:nvContentPartPr>
            <p14:xfrm>
              <a:off x="6945313" y="1870075"/>
              <a:ext cx="1778000" cy="733425"/>
            </p14:xfrm>
          </p:contentPart>
        </mc:Choice>
        <mc:Fallback xmlns="">
          <p:pic>
            <p:nvPicPr>
              <p:cNvPr id="16398" name="Ink 14"/>
              <p:cNvPicPr>
                <a:picLocks noRot="1" noChangeAspect="1" noEditPoints="1" noChangeArrowheads="1" noChangeShapeType="1"/>
              </p:cNvPicPr>
              <p:nvPr/>
            </p:nvPicPr>
            <p:blipFill>
              <a:blip r:embed="rId5"/>
              <a:stretch>
                <a:fillRect/>
              </a:stretch>
            </p:blipFill>
            <p:spPr>
              <a:xfrm>
                <a:off x="6940273" y="1861078"/>
                <a:ext cx="1792760" cy="7510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399" name="Ink 15"/>
              <p14:cNvContentPartPr>
                <a14:cpLocks xmlns:a14="http://schemas.microsoft.com/office/drawing/2010/main" noRot="1" noChangeAspect="1" noEditPoints="1" noChangeArrowheads="1" noChangeShapeType="1"/>
              </p14:cNvContentPartPr>
              <p14:nvPr/>
            </p14:nvContentPartPr>
            <p14:xfrm>
              <a:off x="7415213" y="4683125"/>
              <a:ext cx="485775" cy="460375"/>
            </p14:xfrm>
          </p:contentPart>
        </mc:Choice>
        <mc:Fallback xmlns="">
          <p:pic>
            <p:nvPicPr>
              <p:cNvPr id="16399" name="Ink 15"/>
              <p:cNvPicPr>
                <a:picLocks noRot="1" noChangeAspect="1" noEditPoints="1" noChangeArrowheads="1" noChangeShapeType="1"/>
              </p:cNvPicPr>
              <p:nvPr/>
            </p:nvPicPr>
            <p:blipFill>
              <a:blip r:embed="rId7"/>
              <a:stretch>
                <a:fillRect/>
              </a:stretch>
            </p:blipFill>
            <p:spPr>
              <a:xfrm>
                <a:off x="7404058" y="4678446"/>
                <a:ext cx="501608" cy="476933"/>
              </a:xfrm>
              <a:prstGeom prst="rect">
                <a:avLst/>
              </a:prstGeom>
            </p:spPr>
          </p:pic>
        </mc:Fallback>
      </mc:AlternateContent>
    </p:spTree>
    <p:extLst>
      <p:ext uri="{BB962C8B-B14F-4D97-AF65-F5344CB8AC3E}">
        <p14:creationId xmlns:p14="http://schemas.microsoft.com/office/powerpoint/2010/main" val="7097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792" t="35334" r="10417" b="22666"/>
          <a:stretch/>
        </p:blipFill>
        <p:spPr>
          <a:xfrm>
            <a:off x="228600" y="930275"/>
            <a:ext cx="7277100" cy="4800600"/>
          </a:xfrm>
          <a:prstGeom prst="rect">
            <a:avLst/>
          </a:prstGeom>
        </p:spPr>
      </p:pic>
      <p:sp>
        <p:nvSpPr>
          <p:cNvPr id="17418" name="Footer Placeholder 2"/>
          <p:cNvSpPr>
            <a:spLocks noGrp="1"/>
          </p:cNvSpPr>
          <p:nvPr>
            <p:ph type="ftr" sz="quarter" idx="11"/>
          </p:nvPr>
        </p:nvSpPr>
        <p:spPr>
          <a:noFill/>
        </p:spPr>
        <p:txBody>
          <a:bodyPr/>
          <a:lstStyle/>
          <a:p>
            <a:r>
              <a:rPr lang="en-US"/>
              <a:t>CPSC 422, Lecture 27</a:t>
            </a:r>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24</a:t>
            </a:fld>
            <a:endParaRPr lang="en-US"/>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0" name="TextBox 9"/>
          <p:cNvSpPr txBox="1"/>
          <p:nvPr/>
        </p:nvSpPr>
        <p:spPr>
          <a:xfrm>
            <a:off x="4800600" y="5561598"/>
            <a:ext cx="3278748" cy="338554"/>
          </a:xfrm>
          <a:prstGeom prst="rect">
            <a:avLst/>
          </a:prstGeom>
          <a:solidFill>
            <a:schemeClr val="accent6">
              <a:lumMod val="20000"/>
              <a:lumOff val="80000"/>
            </a:schemeClr>
          </a:solidFill>
        </p:spPr>
        <p:txBody>
          <a:bodyPr wrap="square" rtlCol="0">
            <a:spAutoFit/>
          </a:bodyPr>
          <a:lstStyle/>
          <a:p>
            <a:r>
              <a:rPr lang="en-CA" dirty="0">
                <a:latin typeface="+mj-lt"/>
              </a:rPr>
              <a:t>SBAR = subordinate clause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xfrm>
            <a:off x="2377336" y="6629400"/>
            <a:ext cx="2895600" cy="457200"/>
          </a:xfrm>
          <a:noFill/>
        </p:spPr>
        <p:txBody>
          <a:bodyPr/>
          <a:lstStyle/>
          <a:p>
            <a:r>
              <a:rPr lang="en-US"/>
              <a:t>CPSC 422, Lecture 27</a:t>
            </a:r>
            <a:endParaRPr lang="en-US" dirty="0"/>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25</a:t>
            </a:fld>
            <a:endParaRPr lang="en-US"/>
          </a:p>
        </p:txBody>
      </p:sp>
      <p:sp>
        <p:nvSpPr>
          <p:cNvPr id="17420" name="Text Box 2"/>
          <p:cNvSpPr txBox="1">
            <a:spLocks noChangeArrowheads="1"/>
          </p:cNvSpPr>
          <p:nvPr/>
        </p:nvSpPr>
        <p:spPr bwMode="auto">
          <a:xfrm>
            <a:off x="321425" y="1015783"/>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147002"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566602"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354082" y="4397095"/>
            <a:ext cx="6433433" cy="1239030"/>
            <a:chOff x="720" y="3024"/>
            <a:chExt cx="4408" cy="896"/>
          </a:xfrm>
        </p:grpSpPr>
        <p:sp>
          <p:nvSpPr>
            <p:cNvPr id="17425" name="Text Box 5"/>
            <p:cNvSpPr txBox="1">
              <a:spLocks noChangeArrowheads="1"/>
            </p:cNvSpPr>
            <p:nvPr/>
          </p:nvSpPr>
          <p:spPr bwMode="auto">
            <a:xfrm>
              <a:off x="720" y="3024"/>
              <a:ext cx="1240" cy="252"/>
            </a:xfrm>
            <a:prstGeom prst="rect">
              <a:avLst/>
            </a:prstGeom>
            <a:noFill/>
            <a:ln w="9525">
              <a:noFill/>
              <a:miter lim="800000"/>
              <a:headEnd/>
              <a:tailEnd/>
            </a:ln>
          </p:spPr>
          <p:txBody>
            <a:bodyPr wrap="none">
              <a:spAutoFit/>
            </a:bodyPr>
            <a:lstStyle/>
            <a:p>
              <a:r>
                <a:rPr lang="en-IE" sz="2000" i="1" dirty="0">
                  <a:solidFill>
                    <a:schemeClr val="accent2"/>
                  </a:solidFill>
                  <a:latin typeface="Comic Sans MS" pitchFamily="66" charset="0"/>
                </a:rPr>
                <a:t>VP-attachment</a:t>
              </a:r>
              <a:endParaRPr lang="en-GB" sz="2000" i="1" dirty="0">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52"/>
            </a:xfrm>
            <a:prstGeom prst="rect">
              <a:avLst/>
            </a:prstGeom>
            <a:noFill/>
            <a:ln w="9525">
              <a:noFill/>
              <a:miter lim="800000"/>
              <a:headEnd/>
              <a:tailEnd/>
            </a:ln>
          </p:spPr>
          <p:txBody>
            <a:bodyPr>
              <a:spAutoFit/>
            </a:bodyPr>
            <a:lstStyle/>
            <a:p>
              <a:r>
                <a:rPr lang="en-IE" sz="2000" i="1">
                  <a:solidFill>
                    <a:schemeClr val="accent2"/>
                  </a:solidFill>
                  <a:latin typeface="Comic Sans MS" pitchFamily="66" charset="0"/>
                </a:rPr>
                <a:t>NP-attachment</a:t>
              </a:r>
              <a:endParaRPr lang="en-GB" sz="20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12"/>
            </a:xfrm>
            <a:prstGeom prst="rect">
              <a:avLst/>
            </a:prstGeom>
            <a:noFill/>
            <a:ln w="9525">
              <a:solidFill>
                <a:schemeClr val="accent2"/>
              </a:solidFill>
              <a:miter lim="800000"/>
              <a:headEnd/>
              <a:tailEnd/>
            </a:ln>
          </p:spPr>
          <p:txBody>
            <a:bodyPr>
              <a:spAutoFit/>
            </a:bodyPr>
            <a:lstStyle/>
            <a:p>
              <a:r>
                <a:rPr lang="en-IE" sz="2000" dirty="0">
                  <a:solidFill>
                    <a:srgbClr val="00B050"/>
                  </a:solidFill>
                  <a:latin typeface="Comic Sans MS" pitchFamily="66" charset="0"/>
                </a:rPr>
                <a:t>Typically NP-attachment more frequent than VP-attachment</a:t>
              </a:r>
              <a:endParaRPr lang="en-GB" sz="2000" dirty="0">
                <a:solidFill>
                  <a:srgbClr val="00B050"/>
                </a:solidFill>
                <a:latin typeface="Comic Sans MS" pitchFamily="66" charset="0"/>
              </a:endParaRPr>
            </a:p>
          </p:txBody>
        </p:sp>
      </p:grpSp>
      <p:sp>
        <p:nvSpPr>
          <p:cNvPr id="13" name="Text Box 2"/>
          <p:cNvSpPr txBox="1">
            <a:spLocks noChangeArrowheads="1"/>
          </p:cNvSpPr>
          <p:nvPr/>
        </p:nvSpPr>
        <p:spPr bwMode="auto">
          <a:xfrm>
            <a:off x="38334" y="2101096"/>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109402"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86018" name="Ink 20"/>
              <p14:cNvContentPartPr>
                <a14:cpLocks xmlns:a14="http://schemas.microsoft.com/office/drawing/2010/main" noRot="1" noChangeAspect="1" noEditPoints="1" noChangeArrowheads="1" noChangeShapeType="1"/>
              </p14:cNvContentPartPr>
              <p14:nvPr/>
            </p14:nvContentPartPr>
            <p14:xfrm>
              <a:off x="1893252" y="2306638"/>
              <a:ext cx="1041400" cy="765175"/>
            </p14:xfrm>
          </p:contentPart>
        </mc:Choice>
        <mc:Fallback xmlns="">
          <p:pic>
            <p:nvPicPr>
              <p:cNvPr id="86018" name="Ink 20"/>
              <p:cNvPicPr>
                <a:picLocks noRot="1" noChangeAspect="1" noEditPoints="1" noChangeArrowheads="1" noChangeShapeType="1"/>
              </p:cNvPicPr>
              <p:nvPr/>
            </p:nvPicPr>
            <p:blipFill>
              <a:blip r:embed="rId6"/>
              <a:stretch>
                <a:fillRect/>
              </a:stretch>
            </p:blipFill>
            <p:spPr>
              <a:xfrm>
                <a:off x="1885693" y="2304117"/>
                <a:ext cx="1051479" cy="7705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6019" name="Ink 21"/>
              <p14:cNvContentPartPr>
                <a14:cpLocks xmlns:a14="http://schemas.microsoft.com/office/drawing/2010/main" noRot="1" noChangeAspect="1" noEditPoints="1" noChangeArrowheads="1" noChangeShapeType="1"/>
              </p14:cNvContentPartPr>
              <p14:nvPr/>
            </p14:nvContentPartPr>
            <p14:xfrm>
              <a:off x="5790565" y="2825750"/>
              <a:ext cx="1993900" cy="2921000"/>
            </p14:xfrm>
          </p:contentPart>
        </mc:Choice>
        <mc:Fallback xmlns="">
          <p:pic>
            <p:nvPicPr>
              <p:cNvPr id="86019" name="Ink 21"/>
              <p:cNvPicPr>
                <a:picLocks noRot="1" noChangeAspect="1" noEditPoints="1" noChangeArrowheads="1" noChangeShapeType="1"/>
              </p:cNvPicPr>
              <p:nvPr/>
            </p:nvPicPr>
            <p:blipFill>
              <a:blip r:embed="rId8"/>
              <a:stretch>
                <a:fillRect/>
              </a:stretch>
            </p:blipFill>
            <p:spPr>
              <a:xfrm>
                <a:off x="5786605" y="2816750"/>
                <a:ext cx="2009379" cy="294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25206" y="5636999"/>
              <a:ext cx="1889640" cy="675360"/>
            </p14:xfrm>
          </p:contentPart>
        </mc:Choice>
        <mc:Fallback xmlns="">
          <p:pic>
            <p:nvPicPr>
              <p:cNvPr id="3" name="Ink 2"/>
              <p:cNvPicPr/>
              <p:nvPr/>
            </p:nvPicPr>
            <p:blipFill>
              <a:blip r:embed="rId10"/>
              <a:stretch>
                <a:fillRect/>
              </a:stretch>
            </p:blipFill>
            <p:spPr>
              <a:xfrm>
                <a:off x="420526" y="5631599"/>
                <a:ext cx="19054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529965" y="5746750"/>
              <a:ext cx="5572080" cy="1111249"/>
            </p14:xfrm>
          </p:contentPart>
        </mc:Choice>
        <mc:Fallback xmlns="">
          <p:pic>
            <p:nvPicPr>
              <p:cNvPr id="4" name="Ink 3"/>
              <p:cNvPicPr/>
              <p:nvPr/>
            </p:nvPicPr>
            <p:blipFill>
              <a:blip r:embed="rId12"/>
              <a:stretch>
                <a:fillRect/>
              </a:stretch>
            </p:blipFill>
            <p:spPr>
              <a:xfrm>
                <a:off x="3520965" y="5738831"/>
                <a:ext cx="5594040" cy="11270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xfrm>
            <a:off x="3067815" y="6629400"/>
            <a:ext cx="2895600" cy="457200"/>
          </a:xfrm>
          <a:noFill/>
        </p:spPr>
        <p:txBody>
          <a:bodyPr/>
          <a:lstStyle/>
          <a:p>
            <a:r>
              <a:rPr lang="en-US"/>
              <a:t>CPSC 422, Lecture 27</a:t>
            </a:r>
            <a:endParaRPr lang="en-US" dirty="0"/>
          </a:p>
        </p:txBody>
      </p:sp>
      <p:sp>
        <p:nvSpPr>
          <p:cNvPr id="26628" name="Slide Number Placeholder 5"/>
          <p:cNvSpPr>
            <a:spLocks noGrp="1"/>
          </p:cNvSpPr>
          <p:nvPr>
            <p:ph type="sldNum" sz="quarter" idx="12"/>
          </p:nvPr>
        </p:nvSpPr>
        <p:spPr>
          <a:xfrm>
            <a:off x="6739952" y="6426530"/>
            <a:ext cx="1905000" cy="457200"/>
          </a:xfrm>
          <a:noFill/>
        </p:spPr>
        <p:txBody>
          <a:bodyPr/>
          <a:lstStyle/>
          <a:p>
            <a:fld id="{82BB92F3-3CAC-4816-857D-BE4A35D08488}" type="slidenum">
              <a:rPr lang="en-US" smtClean="0"/>
              <a:pPr/>
              <a:t>26</a:t>
            </a:fld>
            <a:endParaRPr lang="en-US" dirty="0"/>
          </a:p>
        </p:txBody>
      </p:sp>
      <p:grpSp>
        <p:nvGrpSpPr>
          <p:cNvPr id="26630" name="Group 3"/>
          <p:cNvGrpSpPr>
            <a:grpSpLocks noChangeAspect="1"/>
          </p:cNvGrpSpPr>
          <p:nvPr/>
        </p:nvGrpSpPr>
        <p:grpSpPr bwMode="auto">
          <a:xfrm>
            <a:off x="395211" y="1711156"/>
            <a:ext cx="6472138" cy="2789652"/>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494260" y="160318"/>
            <a:ext cx="8062034" cy="1384995"/>
          </a:xfrm>
          <a:prstGeom prst="rect">
            <a:avLst/>
          </a:prstGeom>
          <a:noFill/>
          <a:ln w="9525">
            <a:noFill/>
            <a:miter lim="800000"/>
            <a:headEnd/>
            <a:tailEnd/>
          </a:ln>
        </p:spPr>
        <p:txBody>
          <a:bodyPr wrap="square">
            <a:spAutoFit/>
          </a:bodyPr>
          <a:lstStyle/>
          <a:p>
            <a:r>
              <a:rPr lang="en-US" sz="2800" dirty="0">
                <a:solidFill>
                  <a:schemeClr val="accent2"/>
                </a:solidFill>
                <a:latin typeface="Comic Sans MS" pitchFamily="66" charset="0"/>
              </a:rPr>
              <a:t>Attribute grammar for Lexicalized PCFG : </a:t>
            </a:r>
            <a:r>
              <a:rPr lang="en-US" sz="2800" dirty="0">
                <a:solidFill>
                  <a:schemeClr val="tx2"/>
                </a:solidFill>
                <a:latin typeface="Comic Sans MS" pitchFamily="66" charset="0"/>
              </a:rPr>
              <a:t>each non-terminal is annotated with its lexical head… many more rules!</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7271478" y="1696053"/>
            <a:ext cx="1798889" cy="400110"/>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(Collins 1999)</a:t>
            </a:r>
            <a:endParaRPr lang="en-US" sz="20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475998" y="2256708"/>
              <a:ext cx="2373541" cy="534470"/>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467718" y="2250949"/>
                <a:ext cx="2389021" cy="549946"/>
              </a:xfrm>
              <a:prstGeom prst="rect">
                <a:avLst/>
              </a:prstGeom>
            </p:spPr>
          </p:pic>
        </mc:Fallback>
      </mc:AlternateContent>
      <p:sp>
        <p:nvSpPr>
          <p:cNvPr id="165" name="Rectangle 3"/>
          <p:cNvSpPr txBox="1">
            <a:spLocks noChangeArrowheads="1"/>
          </p:cNvSpPr>
          <p:nvPr/>
        </p:nvSpPr>
        <p:spPr bwMode="auto">
          <a:xfrm>
            <a:off x="59490" y="4760273"/>
            <a:ext cx="4576039" cy="764226"/>
          </a:xfrm>
          <a:prstGeom prst="rect">
            <a:avLst/>
          </a:prstGeom>
          <a:no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000" kern="0" dirty="0"/>
              <a:t>We used to have rules like</a:t>
            </a:r>
          </a:p>
          <a:p>
            <a:pPr marL="457200" lvl="1" indent="0" eaLnBrk="1" hangingPunct="1">
              <a:lnSpc>
                <a:spcPct val="90000"/>
              </a:lnSpc>
              <a:buNone/>
            </a:pPr>
            <a:r>
              <a:rPr lang="en-US" sz="2000" kern="0" dirty="0"/>
              <a:t>VP -&gt; V NP PP 		</a:t>
            </a:r>
          </a:p>
        </p:txBody>
      </p:sp>
      <p:sp>
        <p:nvSpPr>
          <p:cNvPr id="166" name="Rectangle 4"/>
          <p:cNvSpPr>
            <a:spLocks noChangeArrowheads="1"/>
          </p:cNvSpPr>
          <p:nvPr/>
        </p:nvSpPr>
        <p:spPr bwMode="auto">
          <a:xfrm>
            <a:off x="2645969" y="5638800"/>
            <a:ext cx="6446663" cy="876301"/>
          </a:xfrm>
          <a:prstGeom prst="rect">
            <a:avLst/>
          </a:prstGeom>
          <a:noFill/>
          <a:ln w="9525">
            <a:solidFill>
              <a:schemeClr val="accent2"/>
            </a:solidFill>
            <a:miter lim="800000"/>
            <a:headEnd/>
            <a:tailEnd/>
          </a:ln>
        </p:spPr>
        <p:txBody>
          <a:bodyPr/>
          <a:lstStyle/>
          <a:p>
            <a:pPr marL="285750" indent="-285750">
              <a:lnSpc>
                <a:spcPct val="90000"/>
              </a:lnSpc>
              <a:spcBef>
                <a:spcPct val="20000"/>
              </a:spcBef>
              <a:buFont typeface="Arial" panose="020B0604020202020204" pitchFamily="34" charset="0"/>
              <a:buChar char="•"/>
            </a:pPr>
            <a:r>
              <a:rPr lang="en-US" sz="2000" b="1" dirty="0">
                <a:latin typeface="Comic Sans MS" pitchFamily="66" charset="0"/>
              </a:rPr>
              <a:t>Now we have much more specific rules like</a:t>
            </a:r>
          </a:p>
          <a:p>
            <a:pPr lvl="1">
              <a:lnSpc>
                <a:spcPct val="90000"/>
              </a:lnSpc>
              <a:spcBef>
                <a:spcPct val="20000"/>
              </a:spcBef>
            </a:pPr>
            <a:r>
              <a:rPr lang="en-US" sz="2000" b="1" dirty="0">
                <a:latin typeface="Comic Sans MS" pitchFamily="66" charset="0"/>
              </a:rPr>
              <a:t>VP</a:t>
            </a:r>
            <a:r>
              <a:rPr lang="en-US" sz="2000" dirty="0">
                <a:latin typeface="Comic Sans MS" pitchFamily="66" charset="0"/>
              </a:rPr>
              <a:t>(dumped)</a:t>
            </a:r>
            <a:r>
              <a:rPr lang="en-US" sz="2000" b="1" dirty="0">
                <a:latin typeface="Comic Sans MS" pitchFamily="66" charset="0"/>
              </a:rPr>
              <a:t>-&gt; V</a:t>
            </a:r>
            <a:r>
              <a:rPr lang="en-US" sz="2000" dirty="0">
                <a:latin typeface="Comic Sans MS" pitchFamily="66" charset="0"/>
              </a:rPr>
              <a:t>(dumped)</a:t>
            </a:r>
            <a:r>
              <a:rPr lang="en-US" sz="2000" b="1" dirty="0">
                <a:latin typeface="Comic Sans MS" pitchFamily="66" charset="0"/>
              </a:rPr>
              <a:t> NP</a:t>
            </a:r>
            <a:r>
              <a:rPr lang="en-US" sz="2000" dirty="0">
                <a:latin typeface="Comic Sans MS" pitchFamily="66" charset="0"/>
              </a:rPr>
              <a:t>(sacks)</a:t>
            </a:r>
            <a:r>
              <a:rPr lang="en-US" sz="2000" b="1" dirty="0">
                <a:latin typeface="Comic Sans MS" pitchFamily="66" charset="0"/>
              </a:rPr>
              <a:t> PP</a:t>
            </a:r>
            <a:r>
              <a:rPr lang="en-US" sz="2000" dirty="0">
                <a:latin typeface="Comic Sans MS" pitchFamily="66" charset="0"/>
              </a:rPr>
              <a:t>(into)</a:t>
            </a:r>
            <a:endParaRPr lang="en-US" sz="2000" b="1" dirty="0">
              <a:latin typeface="Comic Sans MS" pitchFamily="66" charset="0"/>
            </a:endParaRPr>
          </a:p>
        </p:txBody>
      </p:sp>
    </p:spTree>
    <p:extLst>
      <p:ext uri="{BB962C8B-B14F-4D97-AF65-F5344CB8AC3E}">
        <p14:creationId xmlns:p14="http://schemas.microsoft.com/office/powerpoint/2010/main" val="10512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CA" sz="3200" dirty="0"/>
              <a:t>PCFG Parsing State of the art(~2010)</a:t>
            </a:r>
          </a:p>
        </p:txBody>
      </p:sp>
      <p:sp>
        <p:nvSpPr>
          <p:cNvPr id="3" name="Content Placeholder 2"/>
          <p:cNvSpPr>
            <a:spLocks noGrp="1"/>
          </p:cNvSpPr>
          <p:nvPr>
            <p:ph idx="1"/>
          </p:nvPr>
        </p:nvSpPr>
        <p:spPr/>
        <p:txBody>
          <a:bodyPr/>
          <a:lstStyle/>
          <a:p>
            <a:endParaRPr lang="en-CA"/>
          </a:p>
        </p:txBody>
      </p:sp>
      <p:sp>
        <p:nvSpPr>
          <p:cNvPr id="5" name="Footer Placeholder 4"/>
          <p:cNvSpPr>
            <a:spLocks noGrp="1"/>
          </p:cNvSpPr>
          <p:nvPr>
            <p:ph type="ftr" sz="quarter" idx="11"/>
          </p:nvPr>
        </p:nvSpPr>
        <p:spPr/>
        <p:txBody>
          <a:bodyPr/>
          <a:lstStyle/>
          <a:p>
            <a:pPr>
              <a:defRPr/>
            </a:pPr>
            <a:r>
              <a:rPr lang="en-US"/>
              <a:t>CPSC 422, Lecture 27</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27</a:t>
            </a:fld>
            <a:endParaRPr lang="en-US"/>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858000" cy="51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68"/>
          <p:cNvSpPr>
            <a:spLocks noChangeArrowheads="1"/>
          </p:cNvSpPr>
          <p:nvPr/>
        </p:nvSpPr>
        <p:spPr bwMode="auto">
          <a:xfrm>
            <a:off x="5867400" y="5867400"/>
            <a:ext cx="3048000" cy="761999"/>
          </a:xfrm>
          <a:prstGeom prst="rect">
            <a:avLst/>
          </a:prstGeom>
          <a:solidFill>
            <a:schemeClr val="bg1"/>
          </a:solidFill>
          <a:ln w="9525">
            <a:noFill/>
            <a:miter lim="800000"/>
            <a:headEnd/>
            <a:tailEnd/>
          </a:ln>
        </p:spPr>
        <p:txBody>
          <a:bodyPr/>
          <a:lstStyle/>
          <a:p>
            <a:pPr marL="742950" lvl="1" indent="-285750">
              <a:lnSpc>
                <a:spcPct val="90000"/>
              </a:lnSpc>
              <a:spcBef>
                <a:spcPct val="20000"/>
              </a:spcBef>
            </a:pPr>
            <a:r>
              <a:rPr lang="en-US" sz="2000" b="1" dirty="0">
                <a:solidFill>
                  <a:schemeClr val="accent2"/>
                </a:solidFill>
                <a:latin typeface="Comic Sans MS" pitchFamily="66" charset="0"/>
              </a:rPr>
              <a:t>From C. Manning (Stanford NLP)</a:t>
            </a:r>
            <a:endParaRPr lang="en-US" b="1" dirty="0">
              <a:solidFill>
                <a:schemeClr val="accent2"/>
              </a:solidFill>
              <a:latin typeface="Comic Sans MS" pitchFamily="66" charset="0"/>
            </a:endParaRPr>
          </a:p>
          <a:p>
            <a:pPr marL="742950" lvl="1" indent="-285750">
              <a:lnSpc>
                <a:spcPct val="90000"/>
              </a:lnSpc>
              <a:spcBef>
                <a:spcPct val="20000"/>
              </a:spcBef>
            </a:pPr>
            <a:endParaRPr lang="en-US" sz="2000" b="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682200" y="1393560"/>
              <a:ext cx="8202600" cy="4015800"/>
            </p14:xfrm>
          </p:contentPart>
        </mc:Choice>
        <mc:Fallback xmlns="">
          <p:pic>
            <p:nvPicPr>
              <p:cNvPr id="7" name="Ink 6"/>
              <p:cNvPicPr/>
              <p:nvPr/>
            </p:nvPicPr>
            <p:blipFill>
              <a:blip r:embed="rId5"/>
              <a:stretch>
                <a:fillRect/>
              </a:stretch>
            </p:blipFill>
            <p:spPr>
              <a:xfrm>
                <a:off x="675720" y="1385280"/>
                <a:ext cx="8218800" cy="4036320"/>
              </a:xfrm>
              <a:prstGeom prst="rect">
                <a:avLst/>
              </a:prstGeom>
            </p:spPr>
          </p:pic>
        </mc:Fallback>
      </mc:AlternateContent>
    </p:spTree>
    <p:extLst>
      <p:ext uri="{BB962C8B-B14F-4D97-AF65-F5344CB8AC3E}">
        <p14:creationId xmlns:p14="http://schemas.microsoft.com/office/powerpoint/2010/main" val="161182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33401" y="3688065"/>
            <a:ext cx="7698190" cy="1513973"/>
          </a:xfrm>
        </p:spPr>
        <p:txBody>
          <a:bodyPr/>
          <a:lstStyle/>
          <a:p>
            <a:pPr marL="0" indent="0">
              <a:buNone/>
            </a:pPr>
            <a:r>
              <a:rPr lang="en-CA" sz="2000" b="0" dirty="0">
                <a:solidFill>
                  <a:schemeClr val="accent2"/>
                </a:solidFill>
              </a:rPr>
              <a:t>Grammar as a Foreign Language</a:t>
            </a:r>
          </a:p>
          <a:p>
            <a:pPr marL="0" indent="0">
              <a:buNone/>
            </a:pPr>
            <a:r>
              <a:rPr lang="en-CA" sz="1800" dirty="0"/>
              <a:t>Computation and Language</a:t>
            </a:r>
            <a:r>
              <a:rPr lang="en-CA" sz="1800" b="0" dirty="0"/>
              <a:t> [</a:t>
            </a:r>
            <a:r>
              <a:rPr lang="en-CA" sz="1800" b="0" dirty="0">
                <a:hlinkClick r:id="rId2"/>
              </a:rPr>
              <a:t>cs.CL</a:t>
            </a:r>
            <a:r>
              <a:rPr lang="en-CA" sz="1800" b="0" dirty="0"/>
              <a:t>]</a:t>
            </a:r>
            <a:r>
              <a:rPr lang="en-CA" sz="1800" dirty="0"/>
              <a:t> </a:t>
            </a:r>
            <a:r>
              <a:rPr lang="en-CA" sz="1800" b="0" dirty="0"/>
              <a:t>Published 24 Dec 2014</a:t>
            </a:r>
            <a:br>
              <a:rPr lang="en-CA" sz="1800" dirty="0"/>
            </a:br>
            <a:r>
              <a:rPr lang="en-CA" sz="1800" b="0" dirty="0"/>
              <a:t>Updated 9 Jun 2015 </a:t>
            </a:r>
          </a:p>
          <a:p>
            <a:pPr marL="0" indent="0">
              <a:buNone/>
            </a:pPr>
            <a:r>
              <a:rPr lang="en-CA" sz="1800" b="0" dirty="0"/>
              <a:t>O. </a:t>
            </a:r>
            <a:r>
              <a:rPr lang="en-CA" sz="1800" b="0" dirty="0" err="1"/>
              <a:t>Vinyals</a:t>
            </a:r>
            <a:r>
              <a:rPr lang="en-CA" sz="1800" b="0" dirty="0"/>
              <a:t>, L. Kaiser, T. Koo, S. </a:t>
            </a:r>
            <a:r>
              <a:rPr lang="en-CA" sz="1800" b="0" dirty="0" err="1"/>
              <a:t>Petrov</a:t>
            </a:r>
            <a:r>
              <a:rPr lang="en-CA" sz="1800" b="0" dirty="0"/>
              <a:t>, I. </a:t>
            </a:r>
            <a:r>
              <a:rPr lang="en-CA" sz="1800" b="0" dirty="0" err="1"/>
              <a:t>Sutskever</a:t>
            </a:r>
            <a:r>
              <a:rPr lang="en-CA" sz="1800" b="0" dirty="0"/>
              <a:t>, G. Hinton   </a:t>
            </a:r>
            <a:r>
              <a:rPr lang="en-CA" sz="1800" b="0" i="1" dirty="0"/>
              <a:t>Google</a:t>
            </a:r>
          </a:p>
          <a:p>
            <a:endParaRPr lang="en-CA" dirty="0"/>
          </a:p>
        </p:txBody>
      </p:sp>
      <p:sp>
        <p:nvSpPr>
          <p:cNvPr id="5" name="Footer Placeholder 4"/>
          <p:cNvSpPr>
            <a:spLocks noGrp="1"/>
          </p:cNvSpPr>
          <p:nvPr>
            <p:ph type="ftr" sz="quarter" idx="11"/>
          </p:nvPr>
        </p:nvSpPr>
        <p:spPr/>
        <p:txBody>
          <a:bodyPr/>
          <a:lstStyle/>
          <a:p>
            <a:pPr>
              <a:defRPr/>
            </a:pPr>
            <a:r>
              <a:rPr lang="en-US"/>
              <a:t>CPSC 422, Lecture 27</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28</a:t>
            </a:fld>
            <a:endParaRPr lang="en-US"/>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0"/>
            <a:ext cx="7698190" cy="371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04702" y="5410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sz="1800" b="0" dirty="0">
                <a:solidFill>
                  <a:schemeClr val="accent2"/>
                </a:solidFill>
              </a:rPr>
              <a:t>Fast and Accurate Shift-Reduce Constituent Parsing </a:t>
            </a:r>
            <a:r>
              <a:rPr lang="en-CA" sz="1800" b="0" dirty="0"/>
              <a:t>by </a:t>
            </a:r>
            <a:r>
              <a:rPr lang="en-CA" sz="1800" b="0" dirty="0" err="1"/>
              <a:t>Muhua</a:t>
            </a:r>
            <a:r>
              <a:rPr lang="en-CA" sz="1800" b="0" dirty="0"/>
              <a:t> Zhu, Yue Zhang, Wenliang Chen, Min Zhang and </a:t>
            </a:r>
            <a:r>
              <a:rPr lang="en-CA" sz="1800" b="0" dirty="0" err="1"/>
              <a:t>Jingbo</a:t>
            </a:r>
            <a:r>
              <a:rPr lang="en-CA" sz="1800" b="0" dirty="0"/>
              <a:t> Zhu (ACL - 2013)</a:t>
            </a:r>
            <a:endParaRPr lang="en-CA" sz="2400" b="0" kern="0"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007116" y="1913438"/>
              <a:ext cx="366120" cy="15840"/>
            </p14:xfrm>
          </p:contentPart>
        </mc:Choice>
        <mc:Fallback xmlns="">
          <p:pic>
            <p:nvPicPr>
              <p:cNvPr id="9" name="Ink 8"/>
              <p:cNvPicPr/>
              <p:nvPr/>
            </p:nvPicPr>
            <p:blipFill>
              <a:blip r:embed="rId5"/>
              <a:stretch>
                <a:fillRect/>
              </a:stretch>
            </p:blipFill>
            <p:spPr>
              <a:xfrm>
                <a:off x="6935116" y="1769438"/>
                <a:ext cx="510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816680" y="539640"/>
              <a:ext cx="684720" cy="866160"/>
            </p14:xfrm>
          </p:contentPart>
        </mc:Choice>
        <mc:Fallback xmlns="">
          <p:pic>
            <p:nvPicPr>
              <p:cNvPr id="10" name="Ink 9"/>
              <p:cNvPicPr/>
              <p:nvPr/>
            </p:nvPicPr>
            <p:blipFill>
              <a:blip r:embed="rId7"/>
              <a:stretch>
                <a:fillRect/>
              </a:stretch>
            </p:blipFill>
            <p:spPr>
              <a:xfrm>
                <a:off x="7805880" y="530280"/>
                <a:ext cx="70632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607880" y="489240"/>
              <a:ext cx="171360" cy="1068120"/>
            </p14:xfrm>
          </p:contentPart>
        </mc:Choice>
        <mc:Fallback xmlns="">
          <p:pic>
            <p:nvPicPr>
              <p:cNvPr id="11" name="Ink 10"/>
              <p:cNvPicPr/>
              <p:nvPr/>
            </p:nvPicPr>
            <p:blipFill>
              <a:blip r:embed="rId9"/>
              <a:stretch>
                <a:fillRect/>
              </a:stretch>
            </p:blipFill>
            <p:spPr>
              <a:xfrm>
                <a:off x="7605360" y="486720"/>
                <a:ext cx="183960" cy="107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876756" y="1877078"/>
              <a:ext cx="462600" cy="48240"/>
            </p14:xfrm>
          </p:contentPart>
        </mc:Choice>
        <mc:Fallback xmlns="">
          <p:pic>
            <p:nvPicPr>
              <p:cNvPr id="12" name="Ink 11"/>
              <p:cNvPicPr/>
              <p:nvPr/>
            </p:nvPicPr>
            <p:blipFill>
              <a:blip r:embed="rId11"/>
              <a:stretch>
                <a:fillRect/>
              </a:stretch>
            </p:blipFill>
            <p:spPr>
              <a:xfrm>
                <a:off x="1804756" y="1733078"/>
                <a:ext cx="606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7392316" y="5515238"/>
              <a:ext cx="414000" cy="59760"/>
            </p14:xfrm>
          </p:contentPart>
        </mc:Choice>
        <mc:Fallback xmlns="">
          <p:pic>
            <p:nvPicPr>
              <p:cNvPr id="13" name="Ink 12"/>
              <p:cNvPicPr/>
              <p:nvPr/>
            </p:nvPicPr>
            <p:blipFill>
              <a:blip r:embed="rId13"/>
              <a:stretch>
                <a:fillRect/>
              </a:stretch>
            </p:blipFill>
            <p:spPr>
              <a:xfrm>
                <a:off x="7320316" y="5371238"/>
                <a:ext cx="558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862756" y="1517798"/>
              <a:ext cx="568440" cy="26640"/>
            </p14:xfrm>
          </p:contentPart>
        </mc:Choice>
        <mc:Fallback xmlns="">
          <p:pic>
            <p:nvPicPr>
              <p:cNvPr id="14" name="Ink 13"/>
              <p:cNvPicPr/>
              <p:nvPr/>
            </p:nvPicPr>
            <p:blipFill>
              <a:blip r:embed="rId15"/>
              <a:stretch>
                <a:fillRect/>
              </a:stretch>
            </p:blipFill>
            <p:spPr>
              <a:xfrm>
                <a:off x="6790756" y="1373798"/>
                <a:ext cx="712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04702" y="3954970"/>
              <a:ext cx="63720" cy="885600"/>
            </p14:xfrm>
          </p:contentPart>
        </mc:Choice>
        <mc:Fallback xmlns="">
          <p:pic>
            <p:nvPicPr>
              <p:cNvPr id="15" name="Ink 14"/>
              <p:cNvPicPr/>
              <p:nvPr/>
            </p:nvPicPr>
            <p:blipFill>
              <a:blip r:embed="rId17"/>
              <a:stretch>
                <a:fillRect/>
              </a:stretch>
            </p:blipFill>
            <p:spPr>
              <a:xfrm>
                <a:off x="432702" y="3810970"/>
                <a:ext cx="207720" cy="1173600"/>
              </a:xfrm>
              <a:prstGeom prst="rect">
                <a:avLst/>
              </a:prstGeom>
            </p:spPr>
          </p:pic>
        </mc:Fallback>
      </mc:AlternateContent>
    </p:spTree>
    <p:extLst>
      <p:ext uri="{BB962C8B-B14F-4D97-AF65-F5344CB8AC3E}">
        <p14:creationId xmlns:p14="http://schemas.microsoft.com/office/powerpoint/2010/main" val="267551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 422, Lecture 27</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29</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152400" y="1677754"/>
                <a:ext cx="89916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a:t>Abstractly, our model consists of a single scoring function </a:t>
                </a:r>
                <a:r>
                  <a:rPr lang="en-CA" sz="1800" b="1" i="1" dirty="0"/>
                  <a:t>s(</a:t>
                </a:r>
                <a:r>
                  <a:rPr lang="en-CA" sz="1800" b="1" i="1" dirty="0" err="1"/>
                  <a:t>i</a:t>
                </a:r>
                <a:r>
                  <a:rPr lang="en-CA" sz="1800" b="1" i="1" dirty="0"/>
                  <a:t>, j, l) </a:t>
                </a:r>
                <a:r>
                  <a:rPr lang="en-CA" sz="1800" dirty="0"/>
                  <a:t>that assigns a real-valued score to every label </a:t>
                </a:r>
                <a14:m>
                  <m:oMath xmlns:m="http://schemas.openxmlformats.org/officeDocument/2006/math">
                    <m:r>
                      <a:rPr lang="en-CA" sz="1800" b="1" i="1" smtClean="0">
                        <a:latin typeface="Cambria Math" panose="02040503050406030204" pitchFamily="18" charset="0"/>
                      </a:rPr>
                      <m:t>𝒍</m:t>
                    </m:r>
                  </m:oMath>
                </a14:m>
                <a:r>
                  <a:rPr lang="en-CA" sz="1800" dirty="0"/>
                  <a:t> for each </a:t>
                </a:r>
                <a:r>
                  <a:rPr lang="en-CA" sz="1800" b="1" i="1" dirty="0"/>
                  <a:t>span(</a:t>
                </a:r>
                <a:r>
                  <a:rPr lang="en-CA" sz="1800" b="1" i="1" dirty="0" err="1"/>
                  <a:t>i</a:t>
                </a:r>
                <a:r>
                  <a:rPr lang="en-CA" sz="1800" b="1" i="1" dirty="0"/>
                  <a:t>, j) </a:t>
                </a:r>
                <a:r>
                  <a:rPr lang="en-CA" sz="1800" dirty="0"/>
                  <a:t>in an input sentence.</a:t>
                </a:r>
              </a:p>
              <a:p>
                <a:pPr marL="285750" indent="-285750">
                  <a:spcBef>
                    <a:spcPts val="600"/>
                  </a:spcBef>
                  <a:buFont typeface="Arial" panose="020B0604020202020204" pitchFamily="34" charset="0"/>
                  <a:buChar char="•"/>
                </a:pPr>
                <a:r>
                  <a:rPr lang="en-CA" sz="1800" dirty="0">
                    <a:solidFill>
                      <a:schemeClr val="bg2"/>
                    </a:solidFill>
                  </a:rPr>
                  <a:t>We take the set of available labels to be the collection of </a:t>
                </a:r>
                <a:r>
                  <a:rPr lang="en-CA" sz="1800" b="1" dirty="0">
                    <a:solidFill>
                      <a:schemeClr val="bg2"/>
                    </a:solidFill>
                  </a:rPr>
                  <a:t>all non-terminals </a:t>
                </a:r>
                <a:r>
                  <a:rPr lang="en-CA" sz="1800" dirty="0">
                    <a:solidFill>
                      <a:schemeClr val="bg2"/>
                    </a:solidFill>
                  </a:rPr>
                  <a:t>… in the training data,</a:t>
                </a:r>
              </a:p>
              <a:p>
                <a:pPr marL="285750" indent="-285750">
                  <a:spcBef>
                    <a:spcPts val="600"/>
                  </a:spcBef>
                  <a:buFont typeface="Arial" panose="020B0604020202020204" pitchFamily="34" charset="0"/>
                  <a:buChar char="•"/>
                </a:pPr>
                <a:r>
                  <a:rPr lang="en-CA" sz="1800" dirty="0">
                    <a:solidFill>
                      <a:schemeClr val="bg2"/>
                    </a:solidFill>
                  </a:rPr>
                  <a:t>To build up to spans, we first run a </a:t>
                </a:r>
                <a:r>
                  <a:rPr lang="en-CA" sz="1800" b="1" dirty="0">
                    <a:solidFill>
                      <a:schemeClr val="bg2"/>
                    </a:solidFill>
                  </a:rPr>
                  <a:t>bidirectional LSTM </a:t>
                </a:r>
                <a:r>
                  <a:rPr lang="en-CA" sz="1800" dirty="0">
                    <a:solidFill>
                      <a:schemeClr val="bg2"/>
                    </a:solidFill>
                  </a:rPr>
                  <a:t>over the sequence of word representations for an input sentence</a:t>
                </a:r>
              </a:p>
              <a:p>
                <a:pPr marL="285750" indent="-285750">
                  <a:spcBef>
                    <a:spcPts val="600"/>
                  </a:spcBef>
                  <a:buFont typeface="Arial" panose="020B0604020202020204" pitchFamily="34" charset="0"/>
                  <a:buChar char="•"/>
                </a:pPr>
                <a:r>
                  <a:rPr lang="en-CA" sz="1800" dirty="0">
                    <a:solidFill>
                      <a:schemeClr val="bg2"/>
                    </a:solidFill>
                  </a:rPr>
                  <a:t>we implement the label scoring function by feeding the span representation through a one </a:t>
                </a:r>
                <a:r>
                  <a:rPr lang="en-CA" sz="1800" b="1" dirty="0">
                    <a:solidFill>
                      <a:schemeClr val="bg2"/>
                    </a:solidFill>
                  </a:rPr>
                  <a:t>layer feedforward network </a:t>
                </a:r>
                <a:r>
                  <a:rPr lang="en-CA" sz="1800" dirty="0">
                    <a:solidFill>
                      <a:schemeClr val="bg2"/>
                    </a:solidFill>
                  </a:rPr>
                  <a:t>whose output dimensionality equals the number of possible labels</a:t>
                </a:r>
              </a:p>
              <a:p>
                <a:pPr marL="285750" indent="-285750">
                  <a:spcBef>
                    <a:spcPts val="600"/>
                  </a:spcBef>
                  <a:buFont typeface="Arial" panose="020B0604020202020204" pitchFamily="34" charset="0"/>
                  <a:buChar char="•"/>
                </a:pPr>
                <a:r>
                  <a:rPr lang="en-CA" sz="1800" dirty="0"/>
                  <a:t>…. we can still employ a </a:t>
                </a:r>
                <a:r>
                  <a:rPr lang="en-CA" sz="1800" b="1" dirty="0"/>
                  <a:t>CKY-style algorithm </a:t>
                </a:r>
                <a:r>
                  <a:rPr lang="en-CA" sz="1800" dirty="0"/>
                  <a:t>for efficient globally optimal inference …..</a:t>
                </a:r>
              </a:p>
              <a:p>
                <a:pPr marL="285750" indent="-285750">
                  <a:spcBef>
                    <a:spcPts val="600"/>
                  </a:spcBef>
                  <a:buFont typeface="Arial" panose="020B0604020202020204" pitchFamily="34" charset="0"/>
                  <a:buChar char="•"/>
                </a:pP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machinery</a:t>
                </a:r>
              </a:p>
              <a:p>
                <a:pPr marL="285750" indent="-285750">
                  <a:spcBef>
                    <a:spcPts val="600"/>
                  </a:spcBef>
                  <a:buFont typeface="Arial" panose="020B0604020202020204" pitchFamily="34" charset="0"/>
                  <a:buChar char="•"/>
                </a:pPr>
                <a:r>
                  <a:rPr lang="en-CA" sz="1800" dirty="0"/>
                  <a:t>Also this one does </a:t>
                </a:r>
                <a:r>
                  <a:rPr lang="en-CA" sz="1800" b="1" dirty="0"/>
                  <a:t>(92.08 F1 on PTB)</a:t>
                </a:r>
                <a:r>
                  <a:rPr lang="en-CA" sz="1800" dirty="0"/>
                  <a:t> </a:t>
                </a:r>
              </a:p>
              <a:p>
                <a:pPr>
                  <a:spcBef>
                    <a:spcPts val="600"/>
                  </a:spcBef>
                </a:pPr>
                <a:endParaRPr lang="en-CA" sz="1800" dirty="0"/>
              </a:p>
            </p:txBody>
          </p:sp>
        </mc:Choice>
        <mc:Fallback>
          <p:sp>
            <p:nvSpPr>
              <p:cNvPr id="7" name="TextBox 6"/>
              <p:cNvSpPr txBox="1">
                <a:spLocks noRot="1" noChangeAspect="1" noMove="1" noResize="1" noEditPoints="1" noAdjustHandles="1" noChangeArrowheads="1" noChangeShapeType="1" noTextEdit="1"/>
              </p:cNvSpPr>
              <p:nvPr/>
            </p:nvSpPr>
            <p:spPr>
              <a:xfrm>
                <a:off x="152400" y="1677754"/>
                <a:ext cx="8991600" cy="4785926"/>
              </a:xfrm>
              <a:prstGeom prst="rect">
                <a:avLst/>
              </a:prstGeom>
              <a:blipFill>
                <a:blip r:embed="rId3"/>
                <a:stretch>
                  <a:fillRect l="-407" t="-637" r="-1017"/>
                </a:stretch>
              </a:blipFill>
            </p:spPr>
            <p:txBody>
              <a:bodyPr/>
              <a:lstStyle/>
              <a:p>
                <a:r>
                  <a:rPr lang="en-CA">
                    <a:noFill/>
                  </a:rPr>
                  <a:t> </a:t>
                </a:r>
              </a:p>
            </p:txBody>
          </p:sp>
        </mc:Fallback>
      </mc:AlternateContent>
    </p:spTree>
    <p:extLst>
      <p:ext uri="{BB962C8B-B14F-4D97-AF65-F5344CB8AC3E}">
        <p14:creationId xmlns:p14="http://schemas.microsoft.com/office/powerpoint/2010/main" val="23946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27</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b="1" kern="0" dirty="0">
                <a:latin typeface="Arial Unicode MS"/>
              </a:rPr>
              <a:t>Recap Probabilistic Context Free Grammars (PCFG)</a:t>
            </a:r>
          </a:p>
          <a:p>
            <a:pPr marL="342900" indent="-342900">
              <a:spcBef>
                <a:spcPct val="20000"/>
              </a:spcBef>
              <a:buFont typeface="Arial" pitchFamily="34" charset="0"/>
              <a:buChar char="•"/>
              <a:defRPr/>
            </a:pPr>
            <a:r>
              <a:rPr lang="en-US" sz="2800" kern="0" dirty="0">
                <a:latin typeface="Arial Unicode MS"/>
              </a:rPr>
              <a:t>CKY parsing for PCFG (only key steps)</a:t>
            </a:r>
          </a:p>
          <a:p>
            <a:pPr marL="342900" indent="-342900">
              <a:spcBef>
                <a:spcPct val="20000"/>
              </a:spcBef>
              <a:buFont typeface="Arial" pitchFamily="34" charset="0"/>
              <a:buChar char="•"/>
              <a:defRPr/>
            </a:pPr>
            <a:r>
              <a:rPr lang="en-CA" sz="2800"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1537013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91" y="3328380"/>
            <a:ext cx="7772400" cy="1143000"/>
          </a:xfrm>
        </p:spPr>
        <p:txBody>
          <a:bodyPr/>
          <a:lstStyle/>
          <a:p>
            <a:r>
              <a:rPr lang="en-CA" dirty="0"/>
              <a:t>Beyond NLP……. Planning…..</a:t>
            </a:r>
          </a:p>
        </p:txBody>
      </p:sp>
      <p:sp>
        <p:nvSpPr>
          <p:cNvPr id="3" name="Content Placeholder 2"/>
          <p:cNvSpPr>
            <a:spLocks noGrp="1"/>
          </p:cNvSpPr>
          <p:nvPr>
            <p:ph sz="half" idx="1"/>
          </p:nvPr>
        </p:nvSpPr>
        <p:spPr>
          <a:xfrm>
            <a:off x="457200" y="4343400"/>
            <a:ext cx="8534400" cy="2057400"/>
          </a:xfrm>
        </p:spPr>
        <p:txBody>
          <a:bodyPr/>
          <a:lstStyle/>
          <a:p>
            <a:r>
              <a:rPr lang="en-CA" sz="2400" b="0" dirty="0"/>
              <a:t>Li, N</a:t>
            </a:r>
            <a:r>
              <a:rPr lang="en-CA" sz="2400" dirty="0"/>
              <a:t>.</a:t>
            </a:r>
            <a:r>
              <a:rPr lang="en-CA" sz="2400" b="0" dirty="0"/>
              <a:t>, Cushing, W., </a:t>
            </a:r>
            <a:r>
              <a:rPr lang="en-CA" sz="2400" b="0" dirty="0" err="1"/>
              <a:t>Kambhampati</a:t>
            </a:r>
            <a:r>
              <a:rPr lang="en-CA" sz="2400" b="0" dirty="0"/>
              <a:t>, S., &amp; Yoon, S. (2012). Learning </a:t>
            </a:r>
            <a:r>
              <a:rPr lang="en-CA" sz="2400" b="0" dirty="0">
                <a:solidFill>
                  <a:srgbClr val="00B050"/>
                </a:solidFill>
              </a:rPr>
              <a:t>probabilistic hierarchical task networks</a:t>
            </a:r>
            <a:r>
              <a:rPr lang="en-CA" sz="2400" b="0" dirty="0"/>
              <a:t> as </a:t>
            </a:r>
            <a:r>
              <a:rPr lang="en-CA" sz="2400" b="0" dirty="0">
                <a:solidFill>
                  <a:srgbClr val="00B050"/>
                </a:solidFill>
              </a:rPr>
              <a:t>probabilistic context-free grammars</a:t>
            </a:r>
            <a:r>
              <a:rPr lang="en-CA" sz="2400" b="0" dirty="0"/>
              <a:t> to capture user preferences. ACM Transactions on Intelligent Systems and Technology. (</a:t>
            </a:r>
            <a:r>
              <a:rPr lang="en-CA" sz="2400" b="0" dirty="0" err="1"/>
              <a:t>CMU+Arizona</a:t>
            </a:r>
            <a:r>
              <a:rPr lang="en-CA" sz="2400" b="0" dirty="0"/>
              <a:t> State)</a:t>
            </a:r>
            <a:endParaRPr lang="en-CA" sz="2400" dirty="0"/>
          </a:p>
        </p:txBody>
      </p:sp>
      <p:sp>
        <p:nvSpPr>
          <p:cNvPr id="5" name="Footer Placeholder 4"/>
          <p:cNvSpPr>
            <a:spLocks noGrp="1"/>
          </p:cNvSpPr>
          <p:nvPr>
            <p:ph type="ftr" sz="quarter" idx="11"/>
          </p:nvPr>
        </p:nvSpPr>
        <p:spPr/>
        <p:txBody>
          <a:bodyPr/>
          <a:lstStyle/>
          <a:p>
            <a:pPr>
              <a:defRPr/>
            </a:pPr>
            <a:r>
              <a:rPr lang="en-US">
                <a:solidFill>
                  <a:srgbClr val="000000"/>
                </a:solidFill>
              </a:rPr>
              <a:t>CPSC 422, Lecture 27</a:t>
            </a:r>
          </a:p>
        </p:txBody>
      </p:sp>
      <p:sp>
        <p:nvSpPr>
          <p:cNvPr id="6" name="Slide Number Placeholder 5"/>
          <p:cNvSpPr>
            <a:spLocks noGrp="1"/>
          </p:cNvSpPr>
          <p:nvPr>
            <p:ph type="sldNum" sz="quarter" idx="12"/>
          </p:nvPr>
        </p:nvSpPr>
        <p:spPr/>
        <p:txBody>
          <a:bodyPr/>
          <a:lstStyle/>
          <a:p>
            <a:pPr>
              <a:defRPr/>
            </a:pPr>
            <a:fld id="{6BE4BB77-9662-4B11-B03B-A1466343284C}" type="slidenum">
              <a:rPr lang="en-US" smtClean="0">
                <a:solidFill>
                  <a:srgbClr val="000000"/>
                </a:solidFill>
              </a:rPr>
              <a:pPr>
                <a:defRPr/>
              </a:pPr>
              <a:t>30</a:t>
            </a:fld>
            <a:endParaRPr lang="en-US">
              <a:solidFill>
                <a:srgbClr val="000000"/>
              </a:solidFill>
            </a:endParaRPr>
          </a:p>
        </p:txBody>
      </p:sp>
      <p:sp>
        <p:nvSpPr>
          <p:cNvPr id="7" name="Title 1"/>
          <p:cNvSpPr txBox="1">
            <a:spLocks/>
          </p:cNvSpPr>
          <p:nvPr/>
        </p:nvSpPr>
        <p:spPr bwMode="auto">
          <a:xfrm>
            <a:off x="304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a:solidFill>
                  <a:srgbClr val="3333CC"/>
                </a:solidFill>
              </a:rPr>
              <a:t>CKY/PCFG Beyond syntax……. Discourse Parsing….. And Dialog</a:t>
            </a:r>
          </a:p>
        </p:txBody>
      </p:sp>
      <p:sp>
        <p:nvSpPr>
          <p:cNvPr id="8" name="Content Placeholder 2"/>
          <p:cNvSpPr>
            <a:spLocks noGrp="1"/>
          </p:cNvSpPr>
          <p:nvPr>
            <p:ph sz="half" idx="1"/>
          </p:nvPr>
        </p:nvSpPr>
        <p:spPr>
          <a:xfrm>
            <a:off x="304800" y="1447800"/>
            <a:ext cx="8534400" cy="762000"/>
          </a:xfrm>
        </p:spPr>
        <p:txBody>
          <a:bodyPr/>
          <a:lstStyle/>
          <a:p>
            <a:r>
              <a:rPr lang="en-CA" dirty="0"/>
              <a:t>CKY Probabilistic parsing Paper in Reading</a:t>
            </a:r>
            <a:endParaRPr lang="en-CA" b="0" dirty="0"/>
          </a:p>
          <a:p>
            <a:endParaRPr lang="en-CA" dirty="0"/>
          </a:p>
        </p:txBody>
      </p:sp>
      <p:sp>
        <p:nvSpPr>
          <p:cNvPr id="9" name="Content Placeholder 2"/>
          <p:cNvSpPr>
            <a:spLocks noGrp="1"/>
          </p:cNvSpPr>
          <p:nvPr>
            <p:ph sz="half" idx="1"/>
          </p:nvPr>
        </p:nvSpPr>
        <p:spPr>
          <a:xfrm>
            <a:off x="285466" y="2286000"/>
            <a:ext cx="8534400" cy="762000"/>
          </a:xfrm>
        </p:spPr>
        <p:txBody>
          <a:bodyPr/>
          <a:lstStyle/>
          <a:p>
            <a:r>
              <a:rPr lang="en-CA" sz="2400" dirty="0"/>
              <a:t>Conversation Trees: A Grammar Model for Topic Structure in Forums, Annie Louis and Shay B. Cohen, EMNLP 2015. [corpus]</a:t>
            </a:r>
          </a:p>
          <a:p>
            <a:endParaRPr lang="en" dirty="0"/>
          </a:p>
        </p:txBody>
      </p:sp>
    </p:spTree>
    <p:extLst>
      <p:ext uri="{BB962C8B-B14F-4D97-AF65-F5344CB8AC3E}">
        <p14:creationId xmlns:p14="http://schemas.microsoft.com/office/powerpoint/2010/main" val="1686665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Discovering Discourse Structure: Computational Tasks</a:t>
            </a:r>
            <a:endParaRPr lang="en-CA" dirty="0"/>
          </a:p>
        </p:txBody>
      </p:sp>
      <p:sp>
        <p:nvSpPr>
          <p:cNvPr id="5" name="Footer Placeholder 4"/>
          <p:cNvSpPr>
            <a:spLocks noGrp="1"/>
          </p:cNvSpPr>
          <p:nvPr>
            <p:ph type="ftr" sz="quarter" idx="11"/>
          </p:nvPr>
        </p:nvSpPr>
        <p:spPr/>
        <p:txBody>
          <a:bodyPr/>
          <a:lstStyle/>
          <a:p>
            <a:pPr>
              <a:defRPr/>
            </a:pPr>
            <a:r>
              <a:rPr lang="en-US">
                <a:solidFill>
                  <a:srgbClr val="000000"/>
                </a:solidFill>
              </a:rPr>
              <a:t>CPSC 422, Lecture 27</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31</a:t>
            </a:fld>
            <a:endParaRPr lang="en-US" dirty="0">
              <a:solidFill>
                <a:srgbClr val="000000"/>
              </a:solidFill>
            </a:endParaRPr>
          </a:p>
        </p:txBody>
      </p:sp>
      <p:sp>
        <p:nvSpPr>
          <p:cNvPr id="7" name="TextBox 6"/>
          <p:cNvSpPr txBox="1"/>
          <p:nvPr/>
        </p:nvSpPr>
        <p:spPr>
          <a:xfrm>
            <a:off x="484909" y="1613648"/>
            <a:ext cx="8174182" cy="759960"/>
          </a:xfrm>
          <a:prstGeom prst="rect">
            <a:avLst/>
          </a:prstGeom>
          <a:noFill/>
          <a:ln>
            <a:solidFill>
              <a:srgbClr val="C00000"/>
            </a:solidFill>
          </a:ln>
        </p:spPr>
        <p:txBody>
          <a:bodyPr wrap="square" lIns="82048" tIns="41025" rIns="82048" bIns="41025" rtlCol="0">
            <a:spAutoFit/>
          </a:bodyPr>
          <a:lstStyle/>
          <a:p>
            <a:pPr algn="just" eaLnBrk="0" hangingPunct="0"/>
            <a:r>
              <a:rPr lang="en-CA" sz="2200" i="1" dirty="0">
                <a:solidFill>
                  <a:srgbClr val="000000"/>
                </a:solidFill>
                <a:latin typeface="Arial"/>
              </a:rPr>
              <a:t>The bank was hamstrung in its efforts to face the challenges of a changing market by its links to the government, analysts say. </a:t>
            </a:r>
          </a:p>
        </p:txBody>
      </p:sp>
      <p:pic>
        <p:nvPicPr>
          <p:cNvPr id="8" name="Picture 2"/>
          <p:cNvPicPr>
            <a:picLocks noChangeAspect="1" noChangeArrowheads="1"/>
          </p:cNvPicPr>
          <p:nvPr/>
        </p:nvPicPr>
        <p:blipFill>
          <a:blip r:embed="rId3" cstate="print"/>
          <a:srcRect/>
          <a:stretch>
            <a:fillRect/>
          </a:stretch>
        </p:blipFill>
        <p:spPr bwMode="auto">
          <a:xfrm>
            <a:off x="484909" y="4168588"/>
            <a:ext cx="8104909" cy="2218765"/>
          </a:xfrm>
          <a:prstGeom prst="rect">
            <a:avLst/>
          </a:prstGeom>
          <a:noFill/>
          <a:ln w="9525">
            <a:solidFill>
              <a:srgbClr val="C00000"/>
            </a:solidFill>
            <a:miter lim="800000"/>
            <a:headEnd/>
            <a:tailEnd/>
          </a:ln>
        </p:spPr>
      </p:pic>
      <p:sp>
        <p:nvSpPr>
          <p:cNvPr id="9" name="Down Arrow 8"/>
          <p:cNvSpPr/>
          <p:nvPr/>
        </p:nvSpPr>
        <p:spPr bwMode="auto">
          <a:xfrm>
            <a:off x="4225637" y="2420472"/>
            <a:ext cx="415636" cy="470647"/>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048" tIns="41025" rIns="82048" bIns="41025" numCol="1" rtlCol="0" anchor="t" anchorCtr="0" compatLnSpc="1">
            <a:prstTxWarp prst="textNoShape">
              <a:avLst/>
            </a:prstTxWarp>
          </a:bodyPr>
          <a:lstStyle/>
          <a:p>
            <a:pPr eaLnBrk="0" hangingPunct="0"/>
            <a:endParaRPr lang="en-CA" sz="2200" dirty="0">
              <a:solidFill>
                <a:srgbClr val="FFFFFF"/>
              </a:solidFill>
            </a:endParaRPr>
          </a:p>
        </p:txBody>
      </p:sp>
      <p:sp>
        <p:nvSpPr>
          <p:cNvPr id="21" name="TextBox 20"/>
          <p:cNvSpPr txBox="1"/>
          <p:nvPr/>
        </p:nvSpPr>
        <p:spPr>
          <a:xfrm>
            <a:off x="346365" y="2938866"/>
            <a:ext cx="2563091" cy="636857"/>
          </a:xfrm>
          <a:prstGeom prst="rect">
            <a:avLst/>
          </a:prstGeom>
          <a:noFill/>
          <a:ln>
            <a:solidFill>
              <a:srgbClr val="C00000"/>
            </a:solidFill>
          </a:ln>
        </p:spPr>
        <p:txBody>
          <a:bodyPr wrap="square" lIns="82048" tIns="41025" rIns="82048" bIns="41025" rtlCol="0">
            <a:spAutoFit/>
          </a:bodyPr>
          <a:lstStyle/>
          <a:p>
            <a:pPr eaLnBrk="0" hangingPunct="0"/>
            <a:r>
              <a:rPr lang="en-CA" sz="1800" i="1" dirty="0">
                <a:solidFill>
                  <a:srgbClr val="000000"/>
                </a:solidFill>
                <a:latin typeface="Arial"/>
              </a:rPr>
              <a:t>The bank was hamstrung in its efforts</a:t>
            </a:r>
          </a:p>
        </p:txBody>
      </p:sp>
      <p:sp>
        <p:nvSpPr>
          <p:cNvPr id="22" name="TextBox 21"/>
          <p:cNvSpPr txBox="1"/>
          <p:nvPr/>
        </p:nvSpPr>
        <p:spPr>
          <a:xfrm>
            <a:off x="3048000" y="2884552"/>
            <a:ext cx="4156364" cy="698412"/>
          </a:xfrm>
          <a:prstGeom prst="rect">
            <a:avLst/>
          </a:prstGeom>
          <a:noFill/>
          <a:ln>
            <a:solidFill>
              <a:srgbClr val="C00000"/>
            </a:solidFill>
          </a:ln>
        </p:spPr>
        <p:txBody>
          <a:bodyPr wrap="square" lIns="82048" tIns="41025" rIns="82048" bIns="41025" rtlCol="0">
            <a:spAutoFit/>
          </a:bodyPr>
          <a:lstStyle/>
          <a:p>
            <a:pPr eaLnBrk="0" hangingPunct="0"/>
            <a:r>
              <a:rPr lang="en-CA" sz="1800" i="1" dirty="0">
                <a:solidFill>
                  <a:srgbClr val="000000"/>
                </a:solidFill>
                <a:latin typeface="Arial"/>
              </a:rPr>
              <a:t>to face the challenges of a changing </a:t>
            </a:r>
          </a:p>
          <a:p>
            <a:pPr eaLnBrk="0" hangingPunct="0"/>
            <a:r>
              <a:rPr lang="en-CA" sz="1800" i="1" dirty="0">
                <a:solidFill>
                  <a:srgbClr val="000000"/>
                </a:solidFill>
                <a:latin typeface="Arial"/>
              </a:rPr>
              <a:t>market by its links to the government,</a:t>
            </a:r>
            <a:r>
              <a:rPr lang="en-CA" sz="2200" i="1" dirty="0">
                <a:solidFill>
                  <a:srgbClr val="000000"/>
                </a:solidFill>
                <a:latin typeface="Arial"/>
              </a:rPr>
              <a:t> </a:t>
            </a:r>
          </a:p>
        </p:txBody>
      </p:sp>
      <p:sp>
        <p:nvSpPr>
          <p:cNvPr id="23" name="TextBox 22"/>
          <p:cNvSpPr txBox="1"/>
          <p:nvPr/>
        </p:nvSpPr>
        <p:spPr>
          <a:xfrm>
            <a:off x="7273636" y="3008728"/>
            <a:ext cx="1524000" cy="359858"/>
          </a:xfrm>
          <a:prstGeom prst="rect">
            <a:avLst/>
          </a:prstGeom>
          <a:noFill/>
          <a:ln>
            <a:solidFill>
              <a:srgbClr val="C00000"/>
            </a:solidFill>
          </a:ln>
        </p:spPr>
        <p:txBody>
          <a:bodyPr wrap="square" lIns="82048" tIns="41025" rIns="82048" bIns="41025" rtlCol="0">
            <a:spAutoFit/>
          </a:bodyPr>
          <a:lstStyle/>
          <a:p>
            <a:pPr algn="just" eaLnBrk="0" hangingPunct="0"/>
            <a:r>
              <a:rPr lang="en-CA" sz="1800" i="1" dirty="0">
                <a:solidFill>
                  <a:srgbClr val="000000"/>
                </a:solidFill>
                <a:latin typeface="Arial"/>
              </a:rPr>
              <a:t>analysts say. </a:t>
            </a:r>
          </a:p>
        </p:txBody>
      </p:sp>
      <p:sp>
        <p:nvSpPr>
          <p:cNvPr id="24" name="Down Arrow 23"/>
          <p:cNvSpPr/>
          <p:nvPr/>
        </p:nvSpPr>
        <p:spPr bwMode="auto">
          <a:xfrm>
            <a:off x="4225637" y="3630707"/>
            <a:ext cx="415636" cy="470647"/>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048" tIns="41025" rIns="82048" bIns="41025" numCol="1" rtlCol="0" anchor="t" anchorCtr="0" compatLnSpc="1">
            <a:prstTxWarp prst="textNoShape">
              <a:avLst/>
            </a:prstTxWarp>
          </a:bodyPr>
          <a:lstStyle/>
          <a:p>
            <a:pPr eaLnBrk="0" hangingPunct="0"/>
            <a:endParaRPr lang="en-CA" sz="2200" dirty="0">
              <a:solidFill>
                <a:srgbClr val="FFFFFF"/>
              </a:solidFill>
            </a:endParaRPr>
          </a:p>
        </p:txBody>
      </p:sp>
      <p:sp>
        <p:nvSpPr>
          <p:cNvPr id="25" name="TextBox 24"/>
          <p:cNvSpPr txBox="1"/>
          <p:nvPr/>
        </p:nvSpPr>
        <p:spPr>
          <a:xfrm>
            <a:off x="900545" y="2420472"/>
            <a:ext cx="3048000" cy="359858"/>
          </a:xfrm>
          <a:prstGeom prst="rect">
            <a:avLst/>
          </a:prstGeom>
          <a:noFill/>
          <a:ln>
            <a:solidFill>
              <a:srgbClr val="C00000"/>
            </a:solidFill>
          </a:ln>
        </p:spPr>
        <p:txBody>
          <a:bodyPr wrap="square" lIns="82048" tIns="41025" rIns="82048" bIns="41025" rtlCol="0">
            <a:spAutoFit/>
          </a:bodyPr>
          <a:lstStyle/>
          <a:p>
            <a:pPr algn="just" eaLnBrk="0" hangingPunct="0"/>
            <a:r>
              <a:rPr lang="en-CA" sz="1800" b="1" dirty="0">
                <a:solidFill>
                  <a:srgbClr val="0000FF"/>
                </a:solidFill>
                <a:latin typeface="Arial"/>
              </a:rPr>
              <a:t>Discourse Segmentation</a:t>
            </a:r>
          </a:p>
        </p:txBody>
      </p:sp>
      <p:sp>
        <p:nvSpPr>
          <p:cNvPr id="26" name="TextBox 25"/>
          <p:cNvSpPr txBox="1"/>
          <p:nvPr/>
        </p:nvSpPr>
        <p:spPr>
          <a:xfrm>
            <a:off x="969818" y="3681081"/>
            <a:ext cx="3048000" cy="359858"/>
          </a:xfrm>
          <a:prstGeom prst="rect">
            <a:avLst/>
          </a:prstGeom>
          <a:noFill/>
          <a:ln>
            <a:solidFill>
              <a:srgbClr val="C00000"/>
            </a:solidFill>
          </a:ln>
        </p:spPr>
        <p:txBody>
          <a:bodyPr wrap="square" lIns="82048" tIns="41025" rIns="82048" bIns="41025" rtlCol="0">
            <a:spAutoFit/>
          </a:bodyPr>
          <a:lstStyle/>
          <a:p>
            <a:pPr algn="just" eaLnBrk="0" hangingPunct="0"/>
            <a:r>
              <a:rPr lang="en-CA" sz="1800" b="1" dirty="0">
                <a:solidFill>
                  <a:srgbClr val="0000FF"/>
                </a:solidFill>
                <a:latin typeface="Arial"/>
              </a:rPr>
              <a:t>Discourse Parsing</a:t>
            </a:r>
          </a:p>
        </p:txBody>
      </p:sp>
      <p:sp>
        <p:nvSpPr>
          <p:cNvPr id="15" name="TextBox 14"/>
          <p:cNvSpPr txBox="1"/>
          <p:nvPr/>
        </p:nvSpPr>
        <p:spPr>
          <a:xfrm>
            <a:off x="277091" y="3496235"/>
            <a:ext cx="346364" cy="420930"/>
          </a:xfrm>
          <a:prstGeom prst="rect">
            <a:avLst/>
          </a:prstGeom>
          <a:noFill/>
        </p:spPr>
        <p:txBody>
          <a:bodyPr wrap="square" lIns="82048" tIns="41025" rIns="82048" bIns="41025" rtlCol="0">
            <a:spAutoFit/>
          </a:bodyPr>
          <a:lstStyle/>
          <a:p>
            <a:pPr eaLnBrk="0" hangingPunct="0"/>
            <a:r>
              <a:rPr lang="en-CA" sz="2200" dirty="0">
                <a:solidFill>
                  <a:srgbClr val="FF0000"/>
                </a:solidFill>
                <a:latin typeface="Arial"/>
              </a:rPr>
              <a:t>1</a:t>
            </a:r>
          </a:p>
        </p:txBody>
      </p:sp>
      <p:sp>
        <p:nvSpPr>
          <p:cNvPr id="16" name="TextBox 15"/>
          <p:cNvSpPr txBox="1"/>
          <p:nvPr/>
        </p:nvSpPr>
        <p:spPr>
          <a:xfrm>
            <a:off x="6858000" y="3545952"/>
            <a:ext cx="346364" cy="420930"/>
          </a:xfrm>
          <a:prstGeom prst="rect">
            <a:avLst/>
          </a:prstGeom>
          <a:noFill/>
        </p:spPr>
        <p:txBody>
          <a:bodyPr wrap="square" lIns="82048" tIns="41025" rIns="82048" bIns="41025" rtlCol="0">
            <a:spAutoFit/>
          </a:bodyPr>
          <a:lstStyle/>
          <a:p>
            <a:pPr eaLnBrk="0" hangingPunct="0"/>
            <a:r>
              <a:rPr lang="en-CA" sz="2200" dirty="0">
                <a:solidFill>
                  <a:srgbClr val="FF0000"/>
                </a:solidFill>
                <a:latin typeface="Arial"/>
              </a:rPr>
              <a:t>2</a:t>
            </a:r>
          </a:p>
        </p:txBody>
      </p:sp>
      <p:sp>
        <p:nvSpPr>
          <p:cNvPr id="17" name="TextBox 16"/>
          <p:cNvSpPr txBox="1"/>
          <p:nvPr/>
        </p:nvSpPr>
        <p:spPr>
          <a:xfrm>
            <a:off x="8520545" y="3429000"/>
            <a:ext cx="346364" cy="420930"/>
          </a:xfrm>
          <a:prstGeom prst="rect">
            <a:avLst/>
          </a:prstGeom>
          <a:noFill/>
        </p:spPr>
        <p:txBody>
          <a:bodyPr wrap="square" lIns="82048" tIns="41025" rIns="82048" bIns="41025" rtlCol="0">
            <a:spAutoFit/>
          </a:bodyPr>
          <a:lstStyle/>
          <a:p>
            <a:pPr eaLnBrk="0" hangingPunct="0"/>
            <a:r>
              <a:rPr lang="en-CA" sz="2200" dirty="0">
                <a:solidFill>
                  <a:srgbClr val="FF0000"/>
                </a:solidFill>
                <a:latin typeface="Arial"/>
              </a:rPr>
              <a:t>3</a:t>
            </a:r>
          </a:p>
        </p:txBody>
      </p:sp>
    </p:spTree>
    <p:extLst>
      <p:ext uri="{BB962C8B-B14F-4D97-AF65-F5344CB8AC3E}">
        <p14:creationId xmlns:p14="http://schemas.microsoft.com/office/powerpoint/2010/main" val="33454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par>
                                <p:cTn id="41" presetID="3" presetClass="entr" presetSubtype="1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1" grpId="0" animBg="1"/>
      <p:bldP spid="22" grpId="0" animBg="1"/>
      <p:bldP spid="23" grpId="0" animBg="1"/>
      <p:bldP spid="24" grpId="0" animBg="1"/>
      <p:bldP spid="25" grpId="0" animBg="1"/>
      <p:bldP spid="26" grpId="0" animBg="1"/>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27</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32</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543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27</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512004"/>
            <a:ext cx="8820472" cy="4355396"/>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b="0" dirty="0">
                <a:solidFill>
                  <a:srgbClr val="000000"/>
                </a:solidFill>
                <a:latin typeface="Arial" panose="020B0604020202020204" pitchFamily="34" charset="0"/>
                <a:cs typeface="Arial" panose="020B0604020202020204" pitchFamily="34" charset="0"/>
              </a:rPr>
              <a:t>Describe the key steps of CKY probabilistic parsing</a:t>
            </a:r>
          </a:p>
          <a:p>
            <a:pPr marL="457200" indent="-457200">
              <a:buFont typeface="Arial" panose="020B0604020202020204" pitchFamily="34" charset="0"/>
              <a:buChar char="•"/>
            </a:pPr>
            <a:r>
              <a:rPr lang="en-CA" b="0" dirty="0">
                <a:solidFill>
                  <a:srgbClr val="000000"/>
                </a:solidFill>
                <a:latin typeface="Arial" panose="020B0604020202020204" pitchFamily="34" charset="0"/>
                <a:cs typeface="Arial" panose="020B0604020202020204" pitchFamily="34" charset="0"/>
              </a:rPr>
              <a:t>Motivate introduction of structural and lexical dependencies</a:t>
            </a:r>
          </a:p>
          <a:p>
            <a:pPr marL="457200" indent="-457200">
              <a:buFont typeface="Arial" panose="020B0604020202020204" pitchFamily="34" charset="0"/>
              <a:buChar char="•"/>
            </a:pPr>
            <a:r>
              <a:rPr lang="en-CA" b="0" dirty="0">
                <a:solidFill>
                  <a:srgbClr val="000000"/>
                </a:solidFill>
                <a:latin typeface="Arial" panose="020B0604020202020204" pitchFamily="34" charset="0"/>
                <a:cs typeface="Arial" panose="020B0604020202020204" pitchFamily="34" charset="0"/>
              </a:rPr>
              <a:t>Describe how to deal with these dependencies within the PCFG framework</a:t>
            </a: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2F066222-366E-4C6E-B591-71E0EC782398}" type="slidenum">
              <a:rPr lang="en-US" smtClean="0"/>
              <a:pPr>
                <a:defRPr/>
              </a:pPr>
              <a:t>33</a:t>
            </a:fld>
            <a:endParaRPr lang="en-US"/>
          </a:p>
        </p:txBody>
      </p:sp>
    </p:spTree>
    <p:extLst>
      <p:ext uri="{BB962C8B-B14F-4D97-AF65-F5344CB8AC3E}">
        <p14:creationId xmlns:p14="http://schemas.microsoft.com/office/powerpoint/2010/main" val="2818348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7" y="0"/>
            <a:ext cx="8915400" cy="1219200"/>
          </a:xfrm>
        </p:spPr>
        <p:txBody>
          <a:bodyPr/>
          <a:lstStyle/>
          <a:p>
            <a:r>
              <a:rPr lang="en-CA" dirty="0"/>
              <a:t>Next class on Fri : paper discussion</a:t>
            </a:r>
          </a:p>
        </p:txBody>
      </p:sp>
      <p:sp>
        <p:nvSpPr>
          <p:cNvPr id="3" name="Text Placeholder 2"/>
          <p:cNvSpPr>
            <a:spLocks noGrp="1"/>
          </p:cNvSpPr>
          <p:nvPr>
            <p:ph type="body" sz="half" idx="1"/>
          </p:nvPr>
        </p:nvSpPr>
        <p:spPr>
          <a:xfrm>
            <a:off x="0" y="1143000"/>
            <a:ext cx="9177523" cy="3429000"/>
          </a:xfrm>
        </p:spPr>
        <p:txBody>
          <a:bodyPr/>
          <a:lstStyle/>
          <a:p>
            <a:pPr marL="457200" indent="-457200">
              <a:buFont typeface="Arial" panose="020B0604020202020204" pitchFamily="34" charset="0"/>
              <a:buChar char="•"/>
            </a:pPr>
            <a:r>
              <a:rPr lang="en-CA" sz="2400" dirty="0"/>
              <a:t>Portions of our Journal of Computational Linguistics paper </a:t>
            </a:r>
            <a:r>
              <a:rPr lang="en-CA" sz="2400" u="sng" dirty="0">
                <a:solidFill>
                  <a:srgbClr val="00B0F0"/>
                </a:solidFill>
              </a:rPr>
              <a:t>only sections 1, 3 and 4 are mandatory</a:t>
            </a:r>
          </a:p>
          <a:p>
            <a:pPr marL="0" indent="0"/>
            <a:r>
              <a:rPr lang="en-CA" dirty="0"/>
              <a:t>CODRA: A Novel Discriminative Framework for Rhetorical Analysis</a:t>
            </a:r>
          </a:p>
        </p:txBody>
      </p:sp>
      <p:sp>
        <p:nvSpPr>
          <p:cNvPr id="6" name="Footer Placeholder 5"/>
          <p:cNvSpPr>
            <a:spLocks noGrp="1"/>
          </p:cNvSpPr>
          <p:nvPr>
            <p:ph type="ftr" sz="quarter" idx="11"/>
          </p:nvPr>
        </p:nvSpPr>
        <p:spPr/>
        <p:txBody>
          <a:bodyPr/>
          <a:lstStyle/>
          <a:p>
            <a:r>
              <a:rPr lang="en-US" altLang="en-US"/>
              <a:t>CPSC 422, Lecture 27</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34</a:t>
            </a:fld>
            <a:endParaRPr lang="en-US" altLang="en-US"/>
          </a:p>
        </p:txBody>
      </p:sp>
      <p:sp>
        <p:nvSpPr>
          <p:cNvPr id="8" name="Title 1"/>
          <p:cNvSpPr txBox="1">
            <a:spLocks/>
          </p:cNvSpPr>
          <p:nvPr/>
        </p:nvSpPr>
        <p:spPr bwMode="auto">
          <a:xfrm>
            <a:off x="106339" y="35814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a:t>Assignment-3 due on Mon</a:t>
            </a:r>
          </a:p>
          <a:p>
            <a:r>
              <a:rPr lang="en-CA" kern="0" dirty="0"/>
              <a:t>Assignment-4 will be out on the same day</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867520" y="1278360"/>
              <a:ext cx="177480" cy="1254240"/>
            </p14:xfrm>
          </p:contentPart>
        </mc:Choice>
        <mc:Fallback xmlns="">
          <p:pic>
            <p:nvPicPr>
              <p:cNvPr id="4" name="Ink 3"/>
              <p:cNvPicPr/>
              <p:nvPr/>
            </p:nvPicPr>
            <p:blipFill>
              <a:blip r:embed="rId3"/>
              <a:stretch>
                <a:fillRect/>
              </a:stretch>
            </p:blipFill>
            <p:spPr>
              <a:xfrm>
                <a:off x="8854920" y="1267560"/>
                <a:ext cx="202680" cy="1273320"/>
              </a:xfrm>
              <a:prstGeom prst="rect">
                <a:avLst/>
              </a:prstGeom>
            </p:spPr>
          </p:pic>
        </mc:Fallback>
      </mc:AlternateContent>
    </p:spTree>
    <p:extLst>
      <p:ext uri="{BB962C8B-B14F-4D97-AF65-F5344CB8AC3E}">
        <p14:creationId xmlns:p14="http://schemas.microsoft.com/office/powerpoint/2010/main" val="2726076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3" name="Footer Placeholder 4"/>
          <p:cNvSpPr>
            <a:spLocks noGrp="1"/>
          </p:cNvSpPr>
          <p:nvPr>
            <p:ph type="ftr" sz="quarter" idx="11"/>
          </p:nvPr>
        </p:nvSpPr>
        <p:spPr>
          <a:xfrm>
            <a:off x="2971800" y="6553200"/>
            <a:ext cx="2895600" cy="457200"/>
          </a:xfrm>
          <a:noFill/>
        </p:spPr>
        <p:txBody>
          <a:bodyPr/>
          <a:lstStyle/>
          <a:p>
            <a:r>
              <a:rPr lang="en-US" dirty="0"/>
              <a:t>CPSC 422, Lecture 27</a:t>
            </a:r>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35</a:t>
            </a:fld>
            <a:endParaRPr lang="en-US"/>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dirty="0"/>
              <a:t>More specific rules</a:t>
            </a:r>
          </a:p>
        </p:txBody>
      </p:sp>
      <p:sp>
        <p:nvSpPr>
          <p:cNvPr id="19476" name="Rectangle 3"/>
          <p:cNvSpPr>
            <a:spLocks noGrp="1" noChangeArrowheads="1"/>
          </p:cNvSpPr>
          <p:nvPr>
            <p:ph type="body" idx="1"/>
          </p:nvPr>
        </p:nvSpPr>
        <p:spPr>
          <a:xfrm>
            <a:off x="381000" y="914400"/>
            <a:ext cx="8763000" cy="1752600"/>
          </a:xfrm>
        </p:spPr>
        <p:txBody>
          <a:bodyPr/>
          <a:lstStyle/>
          <a:p>
            <a:pPr eaLnBrk="1" hangingPunct="1">
              <a:lnSpc>
                <a:spcPct val="90000"/>
              </a:lnSpc>
            </a:pPr>
            <a:r>
              <a:rPr lang="en-US" dirty="0"/>
              <a:t>We used to have rule r</a:t>
            </a:r>
          </a:p>
          <a:p>
            <a:pPr lvl="1" eaLnBrk="1" hangingPunct="1">
              <a:lnSpc>
                <a:spcPct val="90000"/>
              </a:lnSpc>
            </a:pPr>
            <a:r>
              <a:rPr lang="en-US" dirty="0"/>
              <a:t>VP -&gt; V NP PP 		P(</a:t>
            </a:r>
            <a:r>
              <a:rPr lang="en-US" dirty="0" err="1"/>
              <a:t>r|VP</a:t>
            </a:r>
            <a:r>
              <a:rPr lang="en-US" dirty="0"/>
              <a:t>)</a:t>
            </a:r>
          </a:p>
          <a:p>
            <a:pPr lvl="2" eaLnBrk="1" hangingPunct="1">
              <a:lnSpc>
                <a:spcPct val="90000"/>
              </a:lnSpc>
            </a:pPr>
            <a:r>
              <a:rPr lang="en-US" sz="2400" dirty="0"/>
              <a:t>That’s the count of this rule divided by the number of VPs in a </a:t>
            </a:r>
            <a:r>
              <a:rPr lang="en-US" sz="2400" dirty="0" err="1"/>
              <a:t>treebank</a:t>
            </a:r>
            <a:endParaRPr lang="en-US" sz="2400" dirty="0"/>
          </a:p>
          <a:p>
            <a:pPr>
              <a:lnSpc>
                <a:spcPct val="90000"/>
              </a:lnSpc>
            </a:pPr>
            <a:r>
              <a:rPr lang="en-US" dirty="0">
                <a:latin typeface="Comic Sans MS" pitchFamily="66" charset="0"/>
              </a:rPr>
              <a:t>Now we have rule r</a:t>
            </a:r>
          </a:p>
          <a:p>
            <a:pPr lvl="1">
              <a:lnSpc>
                <a:spcPct val="90000"/>
              </a:lnSpc>
            </a:pPr>
            <a:r>
              <a:rPr lang="en-US" dirty="0">
                <a:latin typeface="Comic Sans MS" pitchFamily="66" charset="0"/>
              </a:rPr>
              <a:t>VP(h(VP))-&gt; V(h(VP)) NP PP   </a:t>
            </a:r>
            <a:r>
              <a:rPr lang="en-US" dirty="0"/>
              <a:t>P(r | VP, h(VP)) 	</a:t>
            </a:r>
          </a:p>
          <a:p>
            <a:pPr lvl="1">
              <a:lnSpc>
                <a:spcPct val="90000"/>
              </a:lnSpc>
            </a:pPr>
            <a:r>
              <a:rPr lang="en-US" dirty="0">
                <a:latin typeface="Comic Sans MS" pitchFamily="66" charset="0"/>
              </a:rPr>
              <a:t>VP(sent)-&gt; V(sent) NP PP     </a:t>
            </a:r>
            <a:r>
              <a:rPr lang="en-US" dirty="0"/>
              <a:t>P(r | VP, </a:t>
            </a:r>
            <a:r>
              <a:rPr lang="en-US" i="1" dirty="0"/>
              <a:t>sent</a:t>
            </a:r>
            <a:r>
              <a:rPr lang="en-US" dirty="0"/>
              <a:t>) </a:t>
            </a:r>
          </a:p>
          <a:p>
            <a:pPr lvl="1" eaLnBrk="1" hangingPunct="1">
              <a:lnSpc>
                <a:spcPct val="90000"/>
              </a:lnSpc>
              <a:buFontTx/>
              <a:buNone/>
            </a:pPr>
            <a:endParaRPr lang="en-US" dirty="0"/>
          </a:p>
          <a:p>
            <a:pPr lvl="1" eaLnBrk="1" hangingPunct="1">
              <a:lnSpc>
                <a:spcPct val="90000"/>
              </a:lnSpc>
              <a:buNone/>
            </a:pPr>
            <a:r>
              <a:rPr lang="en-US" dirty="0"/>
              <a:t>What is the estimate for P(r | VP, </a:t>
            </a:r>
            <a:r>
              <a:rPr lang="en-US" i="1" dirty="0"/>
              <a:t>sent</a:t>
            </a:r>
            <a:r>
              <a:rPr lang="en-US" dirty="0"/>
              <a:t>) ?</a:t>
            </a:r>
          </a:p>
          <a:p>
            <a:pPr lvl="1" eaLnBrk="1" hangingPunct="1">
              <a:lnSpc>
                <a:spcPct val="90000"/>
              </a:lnSpc>
              <a:buFontTx/>
              <a:buNone/>
            </a:pPr>
            <a:r>
              <a:rPr lang="en-US" dirty="0">
                <a:solidFill>
                  <a:schemeClr val="accent2"/>
                </a:solidFill>
              </a:rPr>
              <a:t>How many times was this rule used with </a:t>
            </a:r>
            <a:r>
              <a:rPr lang="en-US" i="1" dirty="0"/>
              <a:t>sent</a:t>
            </a:r>
            <a:r>
              <a:rPr lang="en-US" dirty="0">
                <a:solidFill>
                  <a:schemeClr val="accent2"/>
                </a:solidFill>
              </a:rPr>
              <a:t>, divided by the number of VPs that </a:t>
            </a:r>
            <a:r>
              <a:rPr lang="en-US" i="1" dirty="0"/>
              <a:t>sent</a:t>
            </a:r>
            <a:r>
              <a:rPr lang="en-US" dirty="0"/>
              <a:t> </a:t>
            </a:r>
            <a:r>
              <a:rPr lang="en-US" dirty="0">
                <a:solidFill>
                  <a:schemeClr val="accent2"/>
                </a:solidFill>
              </a:rPr>
              <a:t>appears in total</a:t>
            </a:r>
          </a:p>
          <a:p>
            <a:pPr eaLnBrk="1" hangingPunct="1">
              <a:lnSpc>
                <a:spcPct val="90000"/>
              </a:lnSpc>
            </a:pPr>
            <a:endParaRPr lang="en-US" dirty="0"/>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endParaRPr lang="en-US" sz="2400" b="1" dirty="0">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4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9040" y="3445560"/>
              <a:ext cx="570600" cy="383400"/>
            </p14:xfrm>
          </p:contentPart>
        </mc:Choice>
        <mc:Fallback xmlns="">
          <p:pic>
            <p:nvPicPr>
              <p:cNvPr id="2" name="Ink 1"/>
              <p:cNvPicPr/>
              <p:nvPr/>
            </p:nvPicPr>
            <p:blipFill>
              <a:blip r:embed="rId4"/>
              <a:stretch>
                <a:fillRect/>
              </a:stretch>
            </p:blipFill>
            <p:spPr>
              <a:xfrm>
                <a:off x="137880" y="3435480"/>
                <a:ext cx="58536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289880" y="1686960"/>
              <a:ext cx="2636640" cy="2133720"/>
            </p14:xfrm>
          </p:contentPart>
        </mc:Choice>
        <mc:Fallback xmlns="">
          <p:pic>
            <p:nvPicPr>
              <p:cNvPr id="3" name="Ink 2"/>
              <p:cNvPicPr/>
              <p:nvPr/>
            </p:nvPicPr>
            <p:blipFill>
              <a:blip r:embed="rId6"/>
              <a:stretch>
                <a:fillRect/>
              </a:stretch>
            </p:blipFill>
            <p:spPr>
              <a:xfrm>
                <a:off x="1287000" y="1684440"/>
                <a:ext cx="2648880" cy="214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648360" y="5539320"/>
              <a:ext cx="7716600" cy="984600"/>
            </p14:xfrm>
          </p:contentPart>
        </mc:Choice>
        <mc:Fallback xmlns="">
          <p:pic>
            <p:nvPicPr>
              <p:cNvPr id="4" name="Ink 3"/>
              <p:cNvPicPr/>
              <p:nvPr/>
            </p:nvPicPr>
            <p:blipFill>
              <a:blip r:embed="rId8"/>
              <a:stretch>
                <a:fillRect/>
              </a:stretch>
            </p:blipFill>
            <p:spPr>
              <a:xfrm>
                <a:off x="642960" y="5528520"/>
                <a:ext cx="7730280" cy="1008720"/>
              </a:xfrm>
              <a:prstGeom prst="rect">
                <a:avLst/>
              </a:prstGeom>
            </p:spPr>
          </p:pic>
        </mc:Fallback>
      </mc:AlternateContent>
    </p:spTree>
    <p:extLst>
      <p:ext uri="{BB962C8B-B14F-4D97-AF65-F5344CB8AC3E}">
        <p14:creationId xmlns:p14="http://schemas.microsoft.com/office/powerpoint/2010/main" val="202736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a:t>CPSC 422, Lecture 27</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36</a:t>
            </a:fld>
            <a:endParaRPr lang="en-US"/>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a:t>Map NL queries into FOPC so that answers can be effectively computed</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93242"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93243" name="Equation" r:id="rId6" imgW="2933640" imgH="507960" progId="Equation.3">
                  <p:embed/>
                </p:oleObj>
              </mc:Choice>
              <mc:Fallback>
                <p:oleObj name="Equation" r:id="rId6" imgW="293364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200" dirty="0"/>
              <a:t>NLP Practical Goal for FOL (and Prob. Parsing) the ultimate Web question-answering system?</a:t>
            </a:r>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072440" y="4369680"/>
              <a:ext cx="1566000" cy="1596960"/>
            </p14:xfrm>
          </p:contentPart>
        </mc:Choice>
        <mc:Fallback xmlns="">
          <p:pic>
            <p:nvPicPr>
              <p:cNvPr id="2" name="Ink 1"/>
              <p:cNvPicPr/>
              <p:nvPr/>
            </p:nvPicPr>
            <p:blipFill>
              <a:blip r:embed="rId39"/>
              <a:stretch>
                <a:fillRect/>
              </a:stretch>
            </p:blipFill>
            <p:spPr>
              <a:xfrm>
                <a:off x="1054440" y="4292280"/>
                <a:ext cx="1602720" cy="1745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p14:cNvContentPartPr/>
              <p14:nvPr/>
            </p14:nvContentPartPr>
            <p14:xfrm>
              <a:off x="5576400" y="6318720"/>
              <a:ext cx="334440" cy="54720"/>
            </p14:xfrm>
          </p:contentPart>
        </mc:Choice>
        <mc:Fallback xmlns="">
          <p:pic>
            <p:nvPicPr>
              <p:cNvPr id="3" name="Ink 2"/>
              <p:cNvPicPr/>
              <p:nvPr/>
            </p:nvPicPr>
            <p:blipFill>
              <a:blip r:embed="rId41"/>
              <a:stretch>
                <a:fillRect/>
              </a:stretch>
            </p:blipFill>
            <p:spPr>
              <a:xfrm>
                <a:off x="5571720" y="6267960"/>
                <a:ext cx="345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Ink 3"/>
              <p14:cNvContentPartPr/>
              <p14:nvPr/>
            </p14:nvContentPartPr>
            <p14:xfrm>
              <a:off x="7679880" y="6401160"/>
              <a:ext cx="1197000" cy="47160"/>
            </p14:xfrm>
          </p:contentPart>
        </mc:Choice>
        <mc:Fallback xmlns="">
          <p:pic>
            <p:nvPicPr>
              <p:cNvPr id="4" name="Ink 3"/>
              <p:cNvPicPr/>
              <p:nvPr/>
            </p:nvPicPr>
            <p:blipFill>
              <a:blip r:embed="rId43"/>
              <a:stretch>
                <a:fillRect/>
              </a:stretch>
            </p:blipFill>
            <p:spPr>
              <a:xfrm>
                <a:off x="7668000" y="6341400"/>
                <a:ext cx="1215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Ink 4"/>
              <p14:cNvContentPartPr/>
              <p14:nvPr/>
            </p14:nvContentPartPr>
            <p14:xfrm>
              <a:off x="5734440" y="6641640"/>
              <a:ext cx="1923840" cy="113040"/>
            </p14:xfrm>
          </p:contentPart>
        </mc:Choice>
        <mc:Fallback xmlns="">
          <p:pic>
            <p:nvPicPr>
              <p:cNvPr id="5" name="Ink 4"/>
              <p:cNvPicPr/>
              <p:nvPr/>
            </p:nvPicPr>
            <p:blipFill>
              <a:blip r:embed="rId45"/>
              <a:stretch>
                <a:fillRect/>
              </a:stretch>
            </p:blipFill>
            <p:spPr>
              <a:xfrm>
                <a:off x="5730480" y="6572880"/>
                <a:ext cx="1935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 name="Ink 5"/>
              <p14:cNvContentPartPr/>
              <p14:nvPr/>
            </p14:nvContentPartPr>
            <p14:xfrm>
              <a:off x="2293560" y="4329720"/>
              <a:ext cx="3378600" cy="2406240"/>
            </p14:xfrm>
          </p:contentPart>
        </mc:Choice>
        <mc:Fallback xmlns="">
          <p:pic>
            <p:nvPicPr>
              <p:cNvPr id="6" name="Ink 5"/>
              <p:cNvPicPr/>
              <p:nvPr/>
            </p:nvPicPr>
            <p:blipFill>
              <a:blip r:embed="rId47"/>
              <a:stretch>
                <a:fillRect/>
              </a:stretch>
            </p:blipFill>
            <p:spPr>
              <a:xfrm>
                <a:off x="2282400" y="4322160"/>
                <a:ext cx="3400920" cy="2424600"/>
              </a:xfrm>
              <a:prstGeom prst="rect">
                <a:avLst/>
              </a:prstGeom>
            </p:spPr>
          </p:pic>
        </mc:Fallback>
      </mc:AlternateContent>
    </p:spTree>
    <p:extLst>
      <p:ext uri="{BB962C8B-B14F-4D97-AF65-F5344CB8AC3E}">
        <p14:creationId xmlns:p14="http://schemas.microsoft.com/office/powerpoint/2010/main" val="1741856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42259" y="3216835"/>
            <a:ext cx="7772400" cy="1691457"/>
          </a:xfrm>
        </p:spPr>
        <p:txBody>
          <a:bodyPr/>
          <a:lstStyle/>
          <a:p>
            <a:pPr marL="0" indent="0">
              <a:buNone/>
            </a:pPr>
            <a:r>
              <a:rPr lang="en-CA" sz="2000" b="0" dirty="0">
                <a:solidFill>
                  <a:schemeClr val="accent2"/>
                </a:solidFill>
              </a:rPr>
              <a:t>Grammar as a Foreign Language</a:t>
            </a:r>
          </a:p>
          <a:p>
            <a:pPr marL="0" indent="0">
              <a:buNone/>
            </a:pPr>
            <a:r>
              <a:rPr lang="en-CA" sz="1800" dirty="0"/>
              <a:t>Computation and Language</a:t>
            </a:r>
            <a:r>
              <a:rPr lang="en-CA" sz="1800" b="0" dirty="0"/>
              <a:t> [</a:t>
            </a:r>
            <a:r>
              <a:rPr lang="en-CA" sz="1800" b="0" dirty="0">
                <a:hlinkClick r:id="rId3"/>
              </a:rPr>
              <a:t>cs.CL</a:t>
            </a:r>
            <a:r>
              <a:rPr lang="en-CA" sz="1800" b="0" dirty="0"/>
              <a:t>]</a:t>
            </a:r>
            <a:r>
              <a:rPr lang="en-CA" sz="1800" dirty="0"/>
              <a:t> </a:t>
            </a:r>
            <a:r>
              <a:rPr lang="en-CA" sz="1800" b="0" dirty="0"/>
              <a:t>Published 24 Dec 2014</a:t>
            </a:r>
            <a:br>
              <a:rPr lang="en-CA" sz="1800" dirty="0"/>
            </a:br>
            <a:r>
              <a:rPr lang="en-CA" sz="1800" b="0" dirty="0"/>
              <a:t>Updated 9 Jun 2015 </a:t>
            </a:r>
          </a:p>
          <a:p>
            <a:pPr marL="0" indent="0">
              <a:buNone/>
            </a:pPr>
            <a:r>
              <a:rPr lang="en-CA" sz="1800" b="0" dirty="0"/>
              <a:t>Oriol </a:t>
            </a:r>
            <a:r>
              <a:rPr lang="en-CA" sz="1800" b="0" dirty="0" err="1"/>
              <a:t>Vinyals</a:t>
            </a:r>
            <a:r>
              <a:rPr lang="en-CA" sz="1800" b="0" dirty="0"/>
              <a:t>, Lukasz Kaiser, Terry Koo, Slav </a:t>
            </a:r>
            <a:r>
              <a:rPr lang="en-CA" sz="1800" b="0" dirty="0" err="1"/>
              <a:t>Petrov</a:t>
            </a:r>
            <a:r>
              <a:rPr lang="en-CA" sz="1800" b="0" dirty="0"/>
              <a:t>, Ilya </a:t>
            </a:r>
            <a:r>
              <a:rPr lang="en-CA" sz="1800" b="0" dirty="0" err="1"/>
              <a:t>Sutskever</a:t>
            </a:r>
            <a:r>
              <a:rPr lang="en-CA" sz="1800" b="0" dirty="0"/>
              <a:t>, Geoffrey Hinton   </a:t>
            </a:r>
            <a:r>
              <a:rPr lang="en-CA" sz="1800" b="0" i="1" dirty="0"/>
              <a:t>Google</a:t>
            </a:r>
          </a:p>
          <a:p>
            <a:endParaRPr lang="en-CA" dirty="0"/>
          </a:p>
        </p:txBody>
      </p:sp>
      <p:sp>
        <p:nvSpPr>
          <p:cNvPr id="5" name="Footer Placeholder 4"/>
          <p:cNvSpPr>
            <a:spLocks noGrp="1"/>
          </p:cNvSpPr>
          <p:nvPr>
            <p:ph type="ftr" sz="quarter" idx="11"/>
          </p:nvPr>
        </p:nvSpPr>
        <p:spPr>
          <a:xfrm>
            <a:off x="3276600" y="6568257"/>
            <a:ext cx="2895600" cy="457200"/>
          </a:xfrm>
        </p:spPr>
        <p:txBody>
          <a:bodyPr/>
          <a:lstStyle/>
          <a:p>
            <a:pPr>
              <a:defRPr/>
            </a:pPr>
            <a:r>
              <a:rPr lang="en-US" dirty="0"/>
              <a:t>CPSC 422, Lecture 27</a:t>
            </a:r>
          </a:p>
        </p:txBody>
      </p:sp>
      <p:sp>
        <p:nvSpPr>
          <p:cNvPr id="6" name="Slide Number Placeholder 5"/>
          <p:cNvSpPr>
            <a:spLocks noGrp="1"/>
          </p:cNvSpPr>
          <p:nvPr>
            <p:ph type="sldNum" sz="quarter" idx="12"/>
          </p:nvPr>
        </p:nvSpPr>
        <p:spPr>
          <a:xfrm>
            <a:off x="6934200" y="6553200"/>
            <a:ext cx="1905000" cy="457200"/>
          </a:xfrm>
        </p:spPr>
        <p:txBody>
          <a:bodyPr/>
          <a:lstStyle/>
          <a:p>
            <a:pPr>
              <a:defRPr/>
            </a:pPr>
            <a:fld id="{2F066222-366E-4C6E-B591-71E0EC782398}" type="slidenum">
              <a:rPr lang="en-US" smtClean="0"/>
              <a:pPr>
                <a:defRPr/>
              </a:pPr>
              <a:t>37</a:t>
            </a:fld>
            <a:endParaRPr lang="en-US" dirty="0"/>
          </a:p>
        </p:txBody>
      </p:sp>
      <p:pic>
        <p:nvPicPr>
          <p:cNvPr id="12697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77"/>
          <a:stretch/>
        </p:blipFill>
        <p:spPr bwMode="auto">
          <a:xfrm>
            <a:off x="547536" y="-105782"/>
            <a:ext cx="7377264" cy="330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452718" y="4908292"/>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sz="1800" b="0" dirty="0">
                <a:solidFill>
                  <a:schemeClr val="accent2"/>
                </a:solidFill>
              </a:rPr>
              <a:t>Fast and Accurate Shift-Reduce Constituent Parsing </a:t>
            </a:r>
            <a:r>
              <a:rPr lang="en-CA" sz="1800" b="0" dirty="0"/>
              <a:t>by </a:t>
            </a:r>
            <a:r>
              <a:rPr lang="en-CA" sz="1800" b="0" dirty="0" err="1"/>
              <a:t>Muhua</a:t>
            </a:r>
            <a:r>
              <a:rPr lang="en-CA" sz="1800" b="0" dirty="0"/>
              <a:t> Zhu, Yue Zhang, Wenliang Chen, Min Zhang and </a:t>
            </a:r>
            <a:r>
              <a:rPr lang="en-CA" sz="1800" b="0" dirty="0" err="1"/>
              <a:t>Jingbo</a:t>
            </a:r>
            <a:r>
              <a:rPr lang="en-CA" sz="1800" b="0" dirty="0"/>
              <a:t> Zhu (ACL - 2013)</a:t>
            </a:r>
            <a:endParaRPr lang="en-CA" sz="2400" b="0" kern="0" dirty="0"/>
          </a:p>
        </p:txBody>
      </p:sp>
      <p:sp>
        <p:nvSpPr>
          <p:cNvPr id="9" name="Content Placeholder 2"/>
          <p:cNvSpPr txBox="1">
            <a:spLocks/>
          </p:cNvSpPr>
          <p:nvPr/>
        </p:nvSpPr>
        <p:spPr bwMode="auto">
          <a:xfrm>
            <a:off x="228600" y="5755084"/>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800" dirty="0">
                <a:solidFill>
                  <a:schemeClr val="accent6">
                    <a:lumMod val="60000"/>
                    <a:lumOff val="40000"/>
                  </a:schemeClr>
                </a:solidFill>
              </a:rPr>
              <a:t>Announcing </a:t>
            </a:r>
            <a:r>
              <a:rPr lang="en-CA" sz="1800" dirty="0" err="1">
                <a:solidFill>
                  <a:schemeClr val="accent6">
                    <a:lumMod val="60000"/>
                    <a:lumOff val="40000"/>
                  </a:schemeClr>
                </a:solidFill>
              </a:rPr>
              <a:t>SyntaxNet</a:t>
            </a:r>
            <a:r>
              <a:rPr lang="en-CA" sz="1800" dirty="0">
                <a:solidFill>
                  <a:schemeClr val="accent6">
                    <a:lumMod val="60000"/>
                    <a:lumOff val="40000"/>
                  </a:schemeClr>
                </a:solidFill>
              </a:rPr>
              <a:t>: </a:t>
            </a:r>
            <a:r>
              <a:rPr lang="en-CA" sz="1800" dirty="0"/>
              <a:t>The World’s Most Accurate Parser Goes Open Source, </a:t>
            </a:r>
            <a:r>
              <a:rPr lang="en-CA" sz="1800" dirty="0">
                <a:solidFill>
                  <a:srgbClr val="FF0000"/>
                </a:solidFill>
              </a:rPr>
              <a:t>2016</a:t>
            </a:r>
            <a:r>
              <a:rPr lang="en-CA" sz="1800" dirty="0"/>
              <a:t>; Posted by Slav </a:t>
            </a:r>
            <a:r>
              <a:rPr lang="en-CA" sz="1800" dirty="0" err="1"/>
              <a:t>Petrov</a:t>
            </a:r>
            <a:r>
              <a:rPr lang="en-CA" sz="1800" dirty="0"/>
              <a:t>, Senior Staff Research Scientist (different parsing framework)</a:t>
            </a:r>
          </a:p>
        </p:txBody>
      </p:sp>
    </p:spTree>
    <p:extLst>
      <p:ext uri="{BB962C8B-B14F-4D97-AF65-F5344CB8AC3E}">
        <p14:creationId xmlns:p14="http://schemas.microsoft.com/office/powerpoint/2010/main" val="363009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xfrm>
            <a:off x="3124200" y="6477000"/>
            <a:ext cx="2895600" cy="457200"/>
          </a:xfrm>
          <a:noFill/>
        </p:spPr>
        <p:txBody>
          <a:bodyPr/>
          <a:lstStyle/>
          <a:p>
            <a:r>
              <a:rPr lang="en-US"/>
              <a:t>CPSC 422, Lecture 27</a:t>
            </a:r>
          </a:p>
        </p:txBody>
      </p:sp>
      <p:sp>
        <p:nvSpPr>
          <p:cNvPr id="15377" name="Slide Number Placeholder 5"/>
          <p:cNvSpPr>
            <a:spLocks noGrp="1"/>
          </p:cNvSpPr>
          <p:nvPr>
            <p:ph type="sldNum" sz="quarter" idx="12"/>
          </p:nvPr>
        </p:nvSpPr>
        <p:spPr>
          <a:xfrm>
            <a:off x="6553200" y="6477000"/>
            <a:ext cx="1905000" cy="457200"/>
          </a:xfrm>
          <a:noFill/>
        </p:spPr>
        <p:txBody>
          <a:bodyPr/>
          <a:lstStyle/>
          <a:p>
            <a:fld id="{53DCCB44-CA96-49BE-ADAE-73D40A84E843}" type="slidenum">
              <a:rPr lang="en-US" smtClean="0"/>
              <a:pPr/>
              <a:t>38</a:t>
            </a:fld>
            <a:endParaRPr lang="en-US"/>
          </a:p>
        </p:txBody>
      </p:sp>
      <p:sp>
        <p:nvSpPr>
          <p:cNvPr id="15378" name="Rectangle 2"/>
          <p:cNvSpPr>
            <a:spLocks noGrp="1" noChangeArrowheads="1"/>
          </p:cNvSpPr>
          <p:nvPr>
            <p:ph type="title"/>
          </p:nvPr>
        </p:nvSpPr>
        <p:spPr>
          <a:xfrm>
            <a:off x="685800" y="-4451"/>
            <a:ext cx="7772400" cy="1143000"/>
          </a:xfrm>
        </p:spPr>
        <p:txBody>
          <a:bodyPr/>
          <a:lstStyle/>
          <a:p>
            <a:pPr eaLnBrk="1" hangingPunct="1"/>
            <a:r>
              <a:rPr lang="en-IE" sz="3600" dirty="0"/>
              <a:t>Structural Dependencies: Problem</a:t>
            </a:r>
            <a:endParaRPr lang="en-GB" sz="3600" dirty="0"/>
          </a:p>
        </p:txBody>
      </p:sp>
      <p:sp>
        <p:nvSpPr>
          <p:cNvPr id="15379" name="Rectangle 3"/>
          <p:cNvSpPr>
            <a:spLocks noGrp="1" noChangeArrowheads="1"/>
          </p:cNvSpPr>
          <p:nvPr>
            <p:ph type="body" idx="1"/>
          </p:nvPr>
        </p:nvSpPr>
        <p:spPr>
          <a:xfrm>
            <a:off x="0" y="838200"/>
            <a:ext cx="9144000" cy="1295400"/>
          </a:xfrm>
        </p:spPr>
        <p:txBody>
          <a:bodyPr/>
          <a:lstStyle/>
          <a:p>
            <a:pPr eaLnBrk="1" hangingPunct="1">
              <a:buFontTx/>
              <a:buNone/>
            </a:pPr>
            <a:r>
              <a:rPr lang="en-US" dirty="0"/>
              <a:t>E.g. Syntactic </a:t>
            </a:r>
            <a:r>
              <a:rPr lang="en-US" dirty="0">
                <a:solidFill>
                  <a:schemeClr val="accent2"/>
                </a:solidFill>
              </a:rPr>
              <a:t>subject</a:t>
            </a:r>
            <a:r>
              <a:rPr lang="en-US" dirty="0"/>
              <a:t> of a sentence tends to be a </a:t>
            </a:r>
            <a:r>
              <a:rPr lang="en-US" dirty="0">
                <a:solidFill>
                  <a:schemeClr val="accent2"/>
                </a:solidFill>
              </a:rPr>
              <a:t>pronoun</a:t>
            </a:r>
            <a:r>
              <a:rPr lang="en-US" sz="2000" dirty="0"/>
              <a:t> </a:t>
            </a:r>
          </a:p>
          <a:p>
            <a:pPr eaLnBrk="1" hangingPunct="1">
              <a:buFontTx/>
              <a:buNone/>
            </a:pPr>
            <a:endParaRPr lang="en-GB" sz="2400" dirty="0"/>
          </a:p>
        </p:txBody>
      </p:sp>
      <p:sp>
        <p:nvSpPr>
          <p:cNvPr id="696324" name="Rectangle 4"/>
          <p:cNvSpPr>
            <a:spLocks noChangeArrowheads="1"/>
          </p:cNvSpPr>
          <p:nvPr/>
        </p:nvSpPr>
        <p:spPr bwMode="auto">
          <a:xfrm>
            <a:off x="-258698" y="1694079"/>
            <a:ext cx="6264566" cy="1828800"/>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Subject tends to realize “old information”</a:t>
            </a:r>
          </a:p>
          <a:p>
            <a:pPr marL="742950" lvl="1" indent="-285750">
              <a:spcBef>
                <a:spcPct val="20000"/>
              </a:spcBef>
              <a:buFontTx/>
              <a:buChar char="–"/>
            </a:pPr>
            <a:r>
              <a:rPr lang="en-US" sz="2400" b="1" i="1" dirty="0">
                <a:latin typeface="Comic Sans MS" pitchFamily="66" charset="0"/>
              </a:rPr>
              <a:t>“Mary bought a new book for her trip. She didn’t like the first chapter. So she decided to watch a movie.”</a:t>
            </a:r>
          </a:p>
          <a:p>
            <a:pPr marL="742950" lvl="1" indent="-285750">
              <a:spcBef>
                <a:spcPct val="20000"/>
              </a:spcBef>
            </a:pPr>
            <a:endParaRPr lang="en-US" sz="2400" b="1" dirty="0">
              <a:latin typeface="Comic Sans MS" pitchFamily="66" charset="0"/>
            </a:endParaRPr>
          </a:p>
          <a:p>
            <a:pPr marL="742950" lvl="1" indent="-285750">
              <a:spcBef>
                <a:spcPct val="20000"/>
              </a:spcBef>
            </a:pPr>
            <a:r>
              <a:rPr lang="en-US" sz="2400" b="1" dirty="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8768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5171542"/>
              <a:ext cx="3552480" cy="1020240"/>
            </p14:xfrm>
          </p:contentPart>
        </mc:Choice>
        <mc:Fallback xmlns="">
          <p:pic>
            <p:nvPicPr>
              <p:cNvPr id="2" name="Ink 1"/>
              <p:cNvPicPr/>
              <p:nvPr/>
            </p:nvPicPr>
            <p:blipFill>
              <a:blip r:embed="rId5"/>
              <a:stretch>
                <a:fillRect/>
              </a:stretch>
            </p:blipFill>
            <p:spPr>
              <a:xfrm>
                <a:off x="4900005" y="5168662"/>
                <a:ext cx="3573360" cy="103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035800" y="5447520"/>
              <a:ext cx="12600" cy="10800"/>
            </p14:xfrm>
          </p:contentPart>
        </mc:Choice>
        <mc:Fallback xmlns="">
          <p:pic>
            <p:nvPicPr>
              <p:cNvPr id="3" name="Ink 2"/>
              <p:cNvPicPr/>
              <p:nvPr/>
            </p:nvPicPr>
            <p:blipFill>
              <a:blip r:embed="rId7"/>
              <a:stretch>
                <a:fillRect/>
              </a:stretch>
            </p:blipFill>
            <p:spPr>
              <a:xfrm>
                <a:off x="2031480" y="5443200"/>
                <a:ext cx="21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4725000" y="4928400"/>
              <a:ext cx="4210200" cy="1391040"/>
            </p14:xfrm>
          </p:contentPart>
        </mc:Choice>
        <mc:Fallback xmlns="">
          <p:pic>
            <p:nvPicPr>
              <p:cNvPr id="19" name="Ink 18"/>
              <p:cNvPicPr/>
              <p:nvPr/>
            </p:nvPicPr>
            <p:blipFill>
              <a:blip r:embed="rId9"/>
              <a:stretch>
                <a:fillRect/>
              </a:stretch>
            </p:blipFill>
            <p:spPr>
              <a:xfrm>
                <a:off x="4719240" y="4920840"/>
                <a:ext cx="4220640" cy="140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p14:cNvContentPartPr/>
              <p14:nvPr/>
            </p14:nvContentPartPr>
            <p14:xfrm>
              <a:off x="5893188" y="1980298"/>
              <a:ext cx="119520" cy="205560"/>
            </p14:xfrm>
          </p:contentPart>
        </mc:Choice>
        <mc:Fallback xmlns="">
          <p:pic>
            <p:nvPicPr>
              <p:cNvPr id="28" name="Ink 27"/>
              <p:cNvPicPr/>
              <p:nvPr/>
            </p:nvPicPr>
            <p:blipFill>
              <a:blip r:embed="rId11"/>
              <a:stretch>
                <a:fillRect/>
              </a:stretch>
            </p:blipFill>
            <p:spPr>
              <a:xfrm>
                <a:off x="5880588" y="1970578"/>
                <a:ext cx="141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p14:cNvContentPartPr/>
              <p14:nvPr/>
            </p14:nvContentPartPr>
            <p14:xfrm>
              <a:off x="6067788" y="2019898"/>
              <a:ext cx="86400" cy="88920"/>
            </p14:xfrm>
          </p:contentPart>
        </mc:Choice>
        <mc:Fallback xmlns="">
          <p:pic>
            <p:nvPicPr>
              <p:cNvPr id="29" name="Ink 28"/>
              <p:cNvPicPr/>
              <p:nvPr/>
            </p:nvPicPr>
            <p:blipFill>
              <a:blip r:embed="rId13"/>
              <a:stretch>
                <a:fillRect/>
              </a:stretch>
            </p:blipFill>
            <p:spPr>
              <a:xfrm>
                <a:off x="6059508" y="2008378"/>
                <a:ext cx="106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p14:cNvContentPartPr/>
              <p14:nvPr/>
            </p14:nvContentPartPr>
            <p14:xfrm>
              <a:off x="6216108" y="1927378"/>
              <a:ext cx="128520" cy="117360"/>
            </p14:xfrm>
          </p:contentPart>
        </mc:Choice>
        <mc:Fallback xmlns="">
          <p:pic>
            <p:nvPicPr>
              <p:cNvPr id="30" name="Ink 29"/>
              <p:cNvPicPr/>
              <p:nvPr/>
            </p:nvPicPr>
            <p:blipFill>
              <a:blip r:embed="rId15"/>
              <a:stretch>
                <a:fillRect/>
              </a:stretch>
            </p:blipFill>
            <p:spPr>
              <a:xfrm>
                <a:off x="6208908" y="1920898"/>
                <a:ext cx="146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p14:cNvContentPartPr/>
              <p14:nvPr/>
            </p14:nvContentPartPr>
            <p14:xfrm>
              <a:off x="6539028" y="1722178"/>
              <a:ext cx="2579400" cy="2179800"/>
            </p14:xfrm>
          </p:contentPart>
        </mc:Choice>
        <mc:Fallback xmlns="">
          <p:pic>
            <p:nvPicPr>
              <p:cNvPr id="38" name="Ink 37"/>
              <p:cNvPicPr/>
              <p:nvPr/>
            </p:nvPicPr>
            <p:blipFill>
              <a:blip r:embed="rId17"/>
              <a:stretch>
                <a:fillRect/>
              </a:stretch>
            </p:blipFill>
            <p:spPr>
              <a:xfrm>
                <a:off x="6530028" y="1708858"/>
                <a:ext cx="2597760" cy="220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Ink 47"/>
              <p14:cNvContentPartPr/>
              <p14:nvPr/>
            </p14:nvContentPartPr>
            <p14:xfrm>
              <a:off x="6403308" y="1717858"/>
              <a:ext cx="528120" cy="405720"/>
            </p14:xfrm>
          </p:contentPart>
        </mc:Choice>
        <mc:Fallback xmlns="">
          <p:pic>
            <p:nvPicPr>
              <p:cNvPr id="48" name="Ink 47"/>
              <p:cNvPicPr/>
              <p:nvPr/>
            </p:nvPicPr>
            <p:blipFill>
              <a:blip r:embed="rId19"/>
              <a:stretch>
                <a:fillRect/>
              </a:stretch>
            </p:blipFill>
            <p:spPr>
              <a:xfrm>
                <a:off x="6390708" y="1705629"/>
                <a:ext cx="552240" cy="431257"/>
              </a:xfrm>
              <a:prstGeom prst="rect">
                <a:avLst/>
              </a:prstGeom>
            </p:spPr>
          </p:pic>
        </mc:Fallback>
      </mc:AlternateContent>
    </p:spTree>
    <p:extLst>
      <p:ext uri="{BB962C8B-B14F-4D97-AF65-F5344CB8AC3E}">
        <p14:creationId xmlns:p14="http://schemas.microsoft.com/office/powerpoint/2010/main" val="131214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would you address this problem?</a:t>
            </a:r>
          </a:p>
        </p:txBody>
      </p:sp>
      <p:sp>
        <p:nvSpPr>
          <p:cNvPr id="4" name="Footer Placeholder 3"/>
          <p:cNvSpPr>
            <a:spLocks noGrp="1"/>
          </p:cNvSpPr>
          <p:nvPr>
            <p:ph type="ftr" sz="quarter" idx="11"/>
          </p:nvPr>
        </p:nvSpPr>
        <p:spPr/>
        <p:txBody>
          <a:bodyPr/>
          <a:lstStyle/>
          <a:p>
            <a:pPr>
              <a:defRPr/>
            </a:pPr>
            <a:r>
              <a:rPr lang="en-US"/>
              <a:t>CPSC 422, Lecture 27</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39</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77160" y="2346120"/>
              <a:ext cx="4954320" cy="2016000"/>
            </p14:xfrm>
          </p:contentPart>
        </mc:Choice>
        <mc:Fallback xmlns="">
          <p:pic>
            <p:nvPicPr>
              <p:cNvPr id="6" name="Ink 5"/>
              <p:cNvPicPr/>
              <p:nvPr/>
            </p:nvPicPr>
            <p:blipFill>
              <a:blip r:embed="rId3"/>
              <a:stretch>
                <a:fillRect/>
              </a:stretch>
            </p:blipFill>
            <p:spPr>
              <a:xfrm>
                <a:off x="668520" y="2342160"/>
                <a:ext cx="4965840" cy="2030760"/>
              </a:xfrm>
              <a:prstGeom prst="rect">
                <a:avLst/>
              </a:prstGeom>
            </p:spPr>
          </p:pic>
        </mc:Fallback>
      </mc:AlternateContent>
      <p:pic>
        <p:nvPicPr>
          <p:cNvPr id="7" name="Picture 5"/>
          <p:cNvPicPr>
            <a:picLocks noChangeAspect="1" noChangeArrowheads="1"/>
          </p:cNvPicPr>
          <p:nvPr/>
        </p:nvPicPr>
        <p:blipFill>
          <a:blip r:embed="rId4" cstate="print"/>
          <a:srcRect/>
          <a:stretch>
            <a:fillRect/>
          </a:stretch>
        </p:blipFill>
        <p:spPr bwMode="auto">
          <a:xfrm>
            <a:off x="4267200" y="1744395"/>
            <a:ext cx="4724400" cy="1609725"/>
          </a:xfrm>
          <a:prstGeom prst="rect">
            <a:avLst/>
          </a:prstGeom>
          <a:noFill/>
          <a:ln w="9525">
            <a:noFill/>
            <a:miter lim="800000"/>
            <a:headEnd/>
            <a:tailEnd/>
          </a:ln>
        </p:spPr>
      </p:pic>
    </p:spTree>
    <p:extLst>
      <p:ext uri="{BB962C8B-B14F-4D97-AF65-F5344CB8AC3E}">
        <p14:creationId xmlns:p14="http://schemas.microsoft.com/office/powerpoint/2010/main" val="71200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4"/>
          <p:cNvSpPr>
            <a:spLocks noGrp="1"/>
          </p:cNvSpPr>
          <p:nvPr>
            <p:ph type="ftr" sz="quarter" idx="11"/>
          </p:nvPr>
        </p:nvSpPr>
        <p:spPr>
          <a:noFill/>
        </p:spPr>
        <p:txBody>
          <a:bodyPr/>
          <a:lstStyle/>
          <a:p>
            <a:r>
              <a:rPr lang="en-US"/>
              <a:t>CPSC 422, Lecture 27</a:t>
            </a:r>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4</a:t>
            </a:fld>
            <a:endParaRPr lang="en-US"/>
          </a:p>
        </p:txBody>
      </p:sp>
      <p:sp>
        <p:nvSpPr>
          <p:cNvPr id="4102" name="Rectangle 2"/>
          <p:cNvSpPr>
            <a:spLocks noGrp="1" noChangeArrowheads="1"/>
          </p:cNvSpPr>
          <p:nvPr>
            <p:ph type="title"/>
          </p:nvPr>
        </p:nvSpPr>
        <p:spPr>
          <a:xfrm>
            <a:off x="609600" y="304800"/>
            <a:ext cx="7772400" cy="1143000"/>
          </a:xfrm>
        </p:spPr>
        <p:txBody>
          <a:bodyPr/>
          <a:lstStyle/>
          <a:p>
            <a:pPr eaLnBrk="1" hangingPunct="1"/>
            <a:r>
              <a:rPr lang="en-US"/>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800" y="1539875"/>
            <a:ext cx="8001000" cy="4522788"/>
          </a:xfr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66800" y="1651680"/>
              <a:ext cx="6181920" cy="2229840"/>
            </p14:xfrm>
          </p:contentPart>
        </mc:Choice>
        <mc:Fallback xmlns="">
          <p:pic>
            <p:nvPicPr>
              <p:cNvPr id="2" name="Ink 1"/>
              <p:cNvPicPr/>
              <p:nvPr/>
            </p:nvPicPr>
            <p:blipFill>
              <a:blip r:embed="rId5"/>
              <a:stretch>
                <a:fillRect/>
              </a:stretch>
            </p:blipFill>
            <p:spPr>
              <a:xfrm>
                <a:off x="755640" y="1640160"/>
                <a:ext cx="6199200" cy="2254320"/>
              </a:xfrm>
              <a:prstGeom prst="rect">
                <a:avLst/>
              </a:prstGeom>
            </p:spPr>
          </p:pic>
        </mc:Fallback>
      </mc:AlternateContent>
    </p:spTree>
    <p:extLst>
      <p:ext uri="{BB962C8B-B14F-4D97-AF65-F5344CB8AC3E}">
        <p14:creationId xmlns:p14="http://schemas.microsoft.com/office/powerpoint/2010/main" val="1475520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a:t>CPSC 422, Lecture 27</a:t>
            </a:r>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40</a:t>
            </a:fld>
            <a:endParaRPr lang="en-US"/>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a:t>Structural Dependencies: Solution</a:t>
            </a:r>
            <a:endParaRPr lang="en-GB" sz="360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a:t>Split non-terminal. E.g., NP</a:t>
            </a:r>
            <a:r>
              <a:rPr lang="en-GB" sz="2400"/>
              <a:t>subject</a:t>
            </a:r>
            <a:r>
              <a:rPr lang="en-GB"/>
              <a:t> and NP</a:t>
            </a:r>
            <a:r>
              <a:rPr lang="en-GB" sz="240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961080" y="1439640"/>
              <a:ext cx="4894200" cy="1166400"/>
            </p14:xfrm>
          </p:contentPart>
        </mc:Choice>
        <mc:Fallback xmlns="">
          <p:pic>
            <p:nvPicPr>
              <p:cNvPr id="2" name="Ink 1"/>
              <p:cNvPicPr/>
              <p:nvPr/>
            </p:nvPicPr>
            <p:blipFill>
              <a:blip r:embed="rId5"/>
              <a:stretch>
                <a:fillRect/>
              </a:stretch>
            </p:blipFill>
            <p:spPr>
              <a:xfrm>
                <a:off x="3953520" y="1433160"/>
                <a:ext cx="4909680" cy="1182600"/>
              </a:xfrm>
              <a:prstGeom prst="rect">
                <a:avLst/>
              </a:prstGeom>
            </p:spPr>
          </p:pic>
        </mc:Fallback>
      </mc:AlternateContent>
    </p:spTree>
    <p:extLst>
      <p:ext uri="{BB962C8B-B14F-4D97-AF65-F5344CB8AC3E}">
        <p14:creationId xmlns:p14="http://schemas.microsoft.com/office/powerpoint/2010/main" val="27656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noFill/>
        </p:spPr>
        <p:txBody>
          <a:bodyPr/>
          <a:lstStyle/>
          <a:p>
            <a:r>
              <a:rPr lang="en-US"/>
              <a:t>CPSC 422, Lecture 27</a:t>
            </a:r>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41</a:t>
            </a:fld>
            <a:endParaRPr lang="en-US"/>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p:pic>
        <p:nvPicPr>
          <p:cNvPr id="17430" name="Picture 22"/>
          <p:cNvPicPr>
            <a:picLocks noChangeAspect="1" noChangeArrowheads="1"/>
          </p:cNvPicPr>
          <p:nvPr/>
        </p:nvPicPr>
        <p:blipFill>
          <a:blip r:embed="rId3" cstate="print"/>
          <a:srcRect/>
          <a:stretch>
            <a:fillRect/>
          </a:stretch>
        </p:blipFill>
        <p:spPr bwMode="auto">
          <a:xfrm>
            <a:off x="-1" y="932550"/>
            <a:ext cx="8960497" cy="50872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764360" y="1345320"/>
              <a:ext cx="5810400" cy="3100320"/>
            </p14:xfrm>
          </p:contentPart>
        </mc:Choice>
        <mc:Fallback xmlns="">
          <p:pic>
            <p:nvPicPr>
              <p:cNvPr id="2" name="Ink 1"/>
              <p:cNvPicPr/>
              <p:nvPr/>
            </p:nvPicPr>
            <p:blipFill>
              <a:blip r:embed="rId5"/>
              <a:stretch>
                <a:fillRect/>
              </a:stretch>
            </p:blipFill>
            <p:spPr>
              <a:xfrm>
                <a:off x="1751400" y="1333800"/>
                <a:ext cx="5835240" cy="3124800"/>
              </a:xfrm>
              <a:prstGeom prst="rect">
                <a:avLst/>
              </a:prstGeom>
            </p:spPr>
          </p:pic>
        </mc:Fallback>
      </mc:AlternateContent>
    </p:spTree>
    <p:extLst>
      <p:ext uri="{BB962C8B-B14F-4D97-AF65-F5344CB8AC3E}">
        <p14:creationId xmlns:p14="http://schemas.microsoft.com/office/powerpoint/2010/main" val="285930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noFill/>
        </p:spPr>
        <p:txBody>
          <a:bodyPr/>
          <a:lstStyle/>
          <a:p>
            <a:r>
              <a:rPr lang="en-US"/>
              <a:t>CPSC 422, Lecture 27</a:t>
            </a:r>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42</a:t>
            </a:fld>
            <a:endParaRPr lang="en-US"/>
          </a:p>
        </p:txBody>
      </p:sp>
      <p:sp>
        <p:nvSpPr>
          <p:cNvPr id="17420" name="Text Box 2"/>
          <p:cNvSpPr txBox="1">
            <a:spLocks noChangeArrowheads="1"/>
          </p:cNvSpPr>
          <p:nvPr/>
        </p:nvSpPr>
        <p:spPr bwMode="auto">
          <a:xfrm>
            <a:off x="228600" y="1066800"/>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533400"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953000"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1143000" y="4800600"/>
            <a:ext cx="6997700" cy="1441450"/>
            <a:chOff x="720" y="3024"/>
            <a:chExt cx="4408" cy="908"/>
          </a:xfrm>
        </p:grpSpPr>
        <p:sp>
          <p:nvSpPr>
            <p:cNvPr id="17425" name="Text Box 5"/>
            <p:cNvSpPr txBox="1">
              <a:spLocks noChangeArrowheads="1"/>
            </p:cNvSpPr>
            <p:nvPr/>
          </p:nvSpPr>
          <p:spPr bwMode="auto">
            <a:xfrm>
              <a:off x="720" y="3024"/>
              <a:ext cx="1452" cy="288"/>
            </a:xfrm>
            <a:prstGeom prst="rect">
              <a:avLst/>
            </a:prstGeom>
            <a:noFill/>
            <a:ln w="9525">
              <a:noFill/>
              <a:miter lim="800000"/>
              <a:headEnd/>
              <a:tailEnd/>
            </a:ln>
          </p:spPr>
          <p:txBody>
            <a:bodyPr wrap="none">
              <a:spAutoFit/>
            </a:bodyPr>
            <a:lstStyle/>
            <a:p>
              <a:r>
                <a:rPr lang="en-IE" sz="2400" i="1">
                  <a:solidFill>
                    <a:schemeClr val="accent2"/>
                  </a:solidFill>
                  <a:latin typeface="Comic Sans MS" pitchFamily="66" charset="0"/>
                </a:rPr>
                <a:t>VP-attachment</a:t>
              </a:r>
              <a:endParaRPr lang="en-GB" sz="2400" i="1">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88"/>
            </a:xfrm>
            <a:prstGeom prst="rect">
              <a:avLst/>
            </a:prstGeom>
            <a:noFill/>
            <a:ln w="9525">
              <a:noFill/>
              <a:miter lim="800000"/>
              <a:headEnd/>
              <a:tailEnd/>
            </a:ln>
          </p:spPr>
          <p:txBody>
            <a:bodyPr>
              <a:spAutoFit/>
            </a:bodyPr>
            <a:lstStyle/>
            <a:p>
              <a:r>
                <a:rPr lang="en-IE" sz="2400" i="1">
                  <a:solidFill>
                    <a:schemeClr val="accent2"/>
                  </a:solidFill>
                  <a:latin typeface="Comic Sans MS" pitchFamily="66" charset="0"/>
                </a:rPr>
                <a:t>NP-attachment</a:t>
              </a:r>
              <a:endParaRPr lang="en-GB" sz="24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24"/>
            </a:xfrm>
            <a:prstGeom prst="rect">
              <a:avLst/>
            </a:prstGeom>
            <a:noFill/>
            <a:ln w="9525">
              <a:solidFill>
                <a:schemeClr val="accent2"/>
              </a:solidFill>
              <a:miter lim="800000"/>
              <a:headEnd/>
              <a:tailEnd/>
            </a:ln>
          </p:spPr>
          <p:txBody>
            <a:bodyPr>
              <a:spAutoFit/>
            </a:bodyPr>
            <a:lstStyle/>
            <a:p>
              <a:r>
                <a:rPr lang="en-IE" sz="2400">
                  <a:latin typeface="Comic Sans MS" pitchFamily="66" charset="0"/>
                </a:rPr>
                <a:t>Typically NP-attachment more frequent than VP-attachment</a:t>
              </a:r>
              <a:endParaRPr lang="en-GB" sz="2400">
                <a:latin typeface="Comic Sans MS" pitchFamily="66" charset="0"/>
              </a:endParaRPr>
            </a:p>
          </p:txBody>
        </p:sp>
      </p:grpSp>
      <p:sp>
        <p:nvSpPr>
          <p:cNvPr id="13" name="Text Box 2"/>
          <p:cNvSpPr txBox="1">
            <a:spLocks noChangeArrowheads="1"/>
          </p:cNvSpPr>
          <p:nvPr/>
        </p:nvSpPr>
        <p:spPr bwMode="auto">
          <a:xfrm>
            <a:off x="228600" y="2133600"/>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538200" y="1868040"/>
              <a:ext cx="7886520" cy="3065040"/>
            </p14:xfrm>
          </p:contentPart>
        </mc:Choice>
        <mc:Fallback xmlns="">
          <p:pic>
            <p:nvPicPr>
              <p:cNvPr id="3" name="Ink 2"/>
              <p:cNvPicPr/>
              <p:nvPr/>
            </p:nvPicPr>
            <p:blipFill>
              <a:blip r:embed="rId6"/>
              <a:stretch>
                <a:fillRect/>
              </a:stretch>
            </p:blipFill>
            <p:spPr>
              <a:xfrm>
                <a:off x="533160" y="1863000"/>
                <a:ext cx="7899120" cy="3081240"/>
              </a:xfrm>
              <a:prstGeom prst="rect">
                <a:avLst/>
              </a:prstGeom>
            </p:spPr>
          </p:pic>
        </mc:Fallback>
      </mc:AlternateContent>
    </p:spTree>
    <p:extLst>
      <p:ext uri="{BB962C8B-B14F-4D97-AF65-F5344CB8AC3E}">
        <p14:creationId xmlns:p14="http://schemas.microsoft.com/office/powerpoint/2010/main" val="26988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Footer Placeholder 4"/>
          <p:cNvSpPr>
            <a:spLocks noGrp="1"/>
          </p:cNvSpPr>
          <p:nvPr>
            <p:ph type="ftr" sz="quarter" idx="11"/>
          </p:nvPr>
        </p:nvSpPr>
        <p:spPr>
          <a:noFill/>
        </p:spPr>
        <p:txBody>
          <a:bodyPr/>
          <a:lstStyle/>
          <a:p>
            <a:r>
              <a:rPr lang="en-US"/>
              <a:t>CPSC 422, Lecture 27</a:t>
            </a:r>
          </a:p>
        </p:txBody>
      </p:sp>
      <p:sp>
        <p:nvSpPr>
          <p:cNvPr id="18439" name="Slide Number Placeholder 5"/>
          <p:cNvSpPr>
            <a:spLocks noGrp="1"/>
          </p:cNvSpPr>
          <p:nvPr>
            <p:ph type="sldNum" sz="quarter" idx="12"/>
          </p:nvPr>
        </p:nvSpPr>
        <p:spPr>
          <a:noFill/>
        </p:spPr>
        <p:txBody>
          <a:bodyPr/>
          <a:lstStyle/>
          <a:p>
            <a:fld id="{91F7208B-F4BB-4384-8998-25D4C751C55B}" type="slidenum">
              <a:rPr lang="en-US" smtClean="0"/>
              <a:pPr/>
              <a:t>43</a:t>
            </a:fld>
            <a:endParaRPr lang="en-US"/>
          </a:p>
        </p:txBody>
      </p:sp>
      <p:sp>
        <p:nvSpPr>
          <p:cNvPr id="18440" name="Rectangle 2"/>
          <p:cNvSpPr>
            <a:spLocks noGrp="1" noChangeArrowheads="1"/>
          </p:cNvSpPr>
          <p:nvPr>
            <p:ph type="title"/>
          </p:nvPr>
        </p:nvSpPr>
        <p:spPr>
          <a:xfrm>
            <a:off x="685800" y="0"/>
            <a:ext cx="7772400" cy="1143000"/>
          </a:xfrm>
        </p:spPr>
        <p:txBody>
          <a:bodyPr/>
          <a:lstStyle/>
          <a:p>
            <a:pPr eaLnBrk="1" hangingPunct="1"/>
            <a:r>
              <a:rPr lang="en-IE"/>
              <a:t>Lexical Dependencies: </a:t>
            </a:r>
            <a:r>
              <a:rPr lang="en-US"/>
              <a:t>Solution</a:t>
            </a:r>
          </a:p>
        </p:txBody>
      </p:sp>
      <p:sp>
        <p:nvSpPr>
          <p:cNvPr id="18441" name="Rectangle 3"/>
          <p:cNvSpPr>
            <a:spLocks noGrp="1" noChangeArrowheads="1"/>
          </p:cNvSpPr>
          <p:nvPr>
            <p:ph type="body" idx="1"/>
          </p:nvPr>
        </p:nvSpPr>
        <p:spPr>
          <a:xfrm>
            <a:off x="507454" y="910988"/>
            <a:ext cx="8077200" cy="4114800"/>
          </a:xfrm>
        </p:spPr>
        <p:txBody>
          <a:bodyPr/>
          <a:lstStyle/>
          <a:p>
            <a:pPr eaLnBrk="1" hangingPunct="1"/>
            <a:r>
              <a:rPr lang="en-US" sz="3200" dirty="0"/>
              <a:t>Add lexical dependencies to the scheme…</a:t>
            </a:r>
            <a:endParaRPr lang="en-US" dirty="0"/>
          </a:p>
          <a:p>
            <a:pPr lvl="1" eaLnBrk="1" hangingPunct="1"/>
            <a:r>
              <a:rPr lang="en-US" sz="2800" dirty="0"/>
              <a:t>Infiltrate the influence of particular </a:t>
            </a:r>
            <a:r>
              <a:rPr lang="en-US" sz="2800" dirty="0">
                <a:solidFill>
                  <a:schemeClr val="accent2"/>
                </a:solidFill>
              </a:rPr>
              <a:t>words</a:t>
            </a:r>
            <a:r>
              <a:rPr lang="en-US" sz="2800" dirty="0"/>
              <a:t> into the probabilities of the rules</a:t>
            </a:r>
          </a:p>
          <a:p>
            <a:pPr marL="457200" lvl="1" indent="0" eaLnBrk="1" hangingPunct="1">
              <a:buNone/>
            </a:pPr>
            <a:r>
              <a:rPr lang="en-US" sz="2800" dirty="0"/>
              <a:t>All the words?</a:t>
            </a:r>
          </a:p>
          <a:p>
            <a:pPr lvl="1" eaLnBrk="1" hangingPunct="1"/>
            <a:endParaRPr lang="en-US" dirty="0"/>
          </a:p>
        </p:txBody>
      </p:sp>
      <p:sp>
        <p:nvSpPr>
          <p:cNvPr id="604166" name="Rectangle 6"/>
          <p:cNvSpPr>
            <a:spLocks noChangeArrowheads="1"/>
          </p:cNvSpPr>
          <p:nvPr/>
        </p:nvSpPr>
        <p:spPr bwMode="auto">
          <a:xfrm>
            <a:off x="353704" y="3653606"/>
            <a:ext cx="8153400" cy="685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dirty="0">
                <a:latin typeface="Comic Sans MS" pitchFamily="66" charset="0"/>
              </a:rPr>
              <a:t>P(VP -&gt; V NP PP | </a:t>
            </a:r>
            <a:r>
              <a:rPr lang="en-US" sz="2400" dirty="0">
                <a:latin typeface="Comic Sans MS" pitchFamily="66" charset="0"/>
              </a:rPr>
              <a:t>VP = “sent</a:t>
            </a:r>
            <a:r>
              <a:rPr lang="en-US" sz="2400" b="1" dirty="0">
                <a:latin typeface="Comic Sans MS" pitchFamily="66" charset="0"/>
              </a:rPr>
              <a:t> </a:t>
            </a:r>
            <a:r>
              <a:rPr lang="en-US" sz="2400" dirty="0">
                <a:latin typeface="Comic Sans MS" pitchFamily="66" charset="0"/>
              </a:rPr>
              <a:t>troops into Afg.”)</a:t>
            </a:r>
          </a:p>
          <a:p>
            <a:pPr marL="742950" lvl="1" indent="-285750">
              <a:lnSpc>
                <a:spcPct val="90000"/>
              </a:lnSpc>
              <a:spcBef>
                <a:spcPct val="20000"/>
              </a:spcBef>
              <a:buFontTx/>
              <a:buChar char="–"/>
            </a:pPr>
            <a:r>
              <a:rPr lang="en-US" sz="2400" b="1" dirty="0">
                <a:latin typeface="Comic Sans MS" pitchFamily="66" charset="0"/>
              </a:rPr>
              <a:t>P(VP -&gt; V NP     | </a:t>
            </a:r>
            <a:r>
              <a:rPr lang="en-US" sz="2400" dirty="0">
                <a:latin typeface="Comic Sans MS" pitchFamily="66" charset="0"/>
              </a:rPr>
              <a:t>VP = “sent</a:t>
            </a:r>
            <a:r>
              <a:rPr lang="en-US" sz="2400" b="1" dirty="0">
                <a:latin typeface="Comic Sans MS" pitchFamily="66" charset="0"/>
              </a:rPr>
              <a:t> </a:t>
            </a:r>
            <a:r>
              <a:rPr lang="en-US" sz="2400" dirty="0">
                <a:latin typeface="Comic Sans MS" pitchFamily="66" charset="0"/>
              </a:rPr>
              <a:t>troops into Afg.”)</a:t>
            </a:r>
          </a:p>
          <a:p>
            <a:pPr marL="742950" lvl="1" indent="-285750">
              <a:lnSpc>
                <a:spcPct val="90000"/>
              </a:lnSpc>
              <a:spcBef>
                <a:spcPct val="20000"/>
              </a:spcBef>
              <a:buFontTx/>
              <a:buChar char="–"/>
            </a:pPr>
            <a:endParaRPr lang="en-US" sz="2400" dirty="0">
              <a:latin typeface="Comic Sans MS" pitchFamily="66" charset="0"/>
            </a:endParaRPr>
          </a:p>
        </p:txBody>
      </p:sp>
      <p:sp>
        <p:nvSpPr>
          <p:cNvPr id="9" name="Text Box 2"/>
          <p:cNvSpPr txBox="1">
            <a:spLocks noChangeArrowheads="1"/>
          </p:cNvSpPr>
          <p:nvPr/>
        </p:nvSpPr>
        <p:spPr bwMode="auto">
          <a:xfrm>
            <a:off x="277504" y="3577406"/>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0" name="Text Box 2"/>
          <p:cNvSpPr txBox="1">
            <a:spLocks noChangeArrowheads="1"/>
          </p:cNvSpPr>
          <p:nvPr/>
        </p:nvSpPr>
        <p:spPr bwMode="auto">
          <a:xfrm>
            <a:off x="201304" y="4034606"/>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8434" name="Ink 9"/>
              <p14:cNvContentPartPr>
                <a14:cpLocks xmlns:a14="http://schemas.microsoft.com/office/drawing/2010/main" noRot="1" noChangeAspect="1" noEditPoints="1" noChangeArrowheads="1" noChangeShapeType="1"/>
              </p14:cNvContentPartPr>
              <p14:nvPr/>
            </p14:nvContentPartPr>
            <p14:xfrm>
              <a:off x="4928879" y="3721869"/>
              <a:ext cx="63500" cy="23812"/>
            </p14:xfrm>
          </p:contentPart>
        </mc:Choice>
        <mc:Fallback xmlns="">
          <p:pic>
            <p:nvPicPr>
              <p:cNvPr id="18434" name="Ink 9"/>
              <p:cNvPicPr>
                <a:picLocks noRot="1" noChangeAspect="1" noEditPoints="1" noChangeArrowheads="1" noChangeShapeType="1"/>
              </p:cNvPicPr>
              <p:nvPr/>
            </p:nvPicPr>
            <p:blipFill>
              <a:blip r:embed="rId4"/>
              <a:stretch>
                <a:fillRect/>
              </a:stretch>
            </p:blipFill>
            <p:spPr>
              <a:xfrm>
                <a:off x="4922780" y="3715736"/>
                <a:ext cx="74263" cy="34636"/>
              </a:xfrm>
              <a:prstGeom prst="rect">
                <a:avLst/>
              </a:prstGeom>
            </p:spPr>
          </p:pic>
        </mc:Fallback>
      </mc:AlternateContent>
      <p:sp>
        <p:nvSpPr>
          <p:cNvPr id="11" name="Rectangle 3"/>
          <p:cNvSpPr txBox="1">
            <a:spLocks noChangeArrowheads="1"/>
          </p:cNvSpPr>
          <p:nvPr/>
        </p:nvSpPr>
        <p:spPr bwMode="auto">
          <a:xfrm>
            <a:off x="653854" y="5183178"/>
            <a:ext cx="1530925" cy="914029"/>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A. Good Idea</a:t>
            </a:r>
          </a:p>
        </p:txBody>
      </p:sp>
      <p:pic>
        <p:nvPicPr>
          <p:cNvPr id="12" name="Picture 4" descr="https://encrypted-tbn2.gstatic.com/images?q=tbn:ANd9GcRmbiq0fjNIqMNEbbRgG-41Uy_xMuQ-55BRXnK88qWBmx3bfWc1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8303" y="5388164"/>
            <a:ext cx="1365001" cy="504056"/>
          </a:xfrm>
          <a:prstGeom prst="rect">
            <a:avLst/>
          </a:prstGeom>
          <a:solidFill>
            <a:schemeClr val="accent5">
              <a:lumMod val="20000"/>
              <a:lumOff val="80000"/>
            </a:schemeClr>
          </a:solidFill>
          <a:ln w="57150">
            <a:solidFill>
              <a:srgbClr val="00B0F0"/>
            </a:solidFill>
          </a:ln>
          <a:extLst/>
        </p:spPr>
      </p:pic>
      <p:sp>
        <p:nvSpPr>
          <p:cNvPr id="13" name="Rectangle 3"/>
          <p:cNvSpPr txBox="1">
            <a:spLocks noChangeArrowheads="1"/>
          </p:cNvSpPr>
          <p:nvPr/>
        </p:nvSpPr>
        <p:spPr bwMode="auto">
          <a:xfrm>
            <a:off x="2386461" y="5239210"/>
            <a:ext cx="1347339" cy="801964"/>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B.  Bad Idea</a:t>
            </a:r>
          </a:p>
        </p:txBody>
      </p:sp>
      <p:sp>
        <p:nvSpPr>
          <p:cNvPr id="14" name="Rectangle 3"/>
          <p:cNvSpPr txBox="1">
            <a:spLocks noChangeArrowheads="1"/>
          </p:cNvSpPr>
          <p:nvPr/>
        </p:nvSpPr>
        <p:spPr bwMode="auto">
          <a:xfrm>
            <a:off x="3950048" y="5410571"/>
            <a:ext cx="2819400" cy="55332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C.  Cannot Tell</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046160" y="3215880"/>
              <a:ext cx="7292520" cy="1278000"/>
            </p14:xfrm>
          </p:contentPart>
        </mc:Choice>
        <mc:Fallback xmlns="">
          <p:pic>
            <p:nvPicPr>
              <p:cNvPr id="2" name="Ink 1"/>
              <p:cNvPicPr/>
              <p:nvPr/>
            </p:nvPicPr>
            <p:blipFill>
              <a:blip r:embed="rId7"/>
              <a:stretch>
                <a:fillRect/>
              </a:stretch>
            </p:blipFill>
            <p:spPr>
              <a:xfrm>
                <a:off x="1039320" y="3206880"/>
                <a:ext cx="7310160" cy="1299600"/>
              </a:xfrm>
              <a:prstGeom prst="rect">
                <a:avLst/>
              </a:prstGeom>
            </p:spPr>
          </p:pic>
        </mc:Fallback>
      </mc:AlternateContent>
    </p:spTree>
    <p:extLst>
      <p:ext uri="{BB962C8B-B14F-4D97-AF65-F5344CB8AC3E}">
        <p14:creationId xmlns:p14="http://schemas.microsoft.com/office/powerpoint/2010/main" val="11593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6" grpId="0" autoUpdateAnimBg="0"/>
      <p:bldP spid="11"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Footer Placeholder 4"/>
          <p:cNvSpPr>
            <a:spLocks noGrp="1"/>
          </p:cNvSpPr>
          <p:nvPr>
            <p:ph type="ftr" sz="quarter" idx="11"/>
          </p:nvPr>
        </p:nvSpPr>
        <p:spPr>
          <a:noFill/>
        </p:spPr>
        <p:txBody>
          <a:bodyPr/>
          <a:lstStyle/>
          <a:p>
            <a:r>
              <a:rPr lang="en-US"/>
              <a:t>CPSC 422, Lecture 27</a:t>
            </a:r>
          </a:p>
        </p:txBody>
      </p:sp>
      <p:sp>
        <p:nvSpPr>
          <p:cNvPr id="18439" name="Slide Number Placeholder 5"/>
          <p:cNvSpPr>
            <a:spLocks noGrp="1"/>
          </p:cNvSpPr>
          <p:nvPr>
            <p:ph type="sldNum" sz="quarter" idx="12"/>
          </p:nvPr>
        </p:nvSpPr>
        <p:spPr>
          <a:noFill/>
        </p:spPr>
        <p:txBody>
          <a:bodyPr/>
          <a:lstStyle/>
          <a:p>
            <a:fld id="{91F7208B-F4BB-4384-8998-25D4C751C55B}" type="slidenum">
              <a:rPr lang="en-US" smtClean="0"/>
              <a:pPr/>
              <a:t>44</a:t>
            </a:fld>
            <a:endParaRPr lang="en-US"/>
          </a:p>
        </p:txBody>
      </p:sp>
      <p:sp>
        <p:nvSpPr>
          <p:cNvPr id="18440" name="Rectangle 2"/>
          <p:cNvSpPr>
            <a:spLocks noGrp="1" noChangeArrowheads="1"/>
          </p:cNvSpPr>
          <p:nvPr>
            <p:ph type="title"/>
          </p:nvPr>
        </p:nvSpPr>
        <p:spPr>
          <a:xfrm>
            <a:off x="685800" y="0"/>
            <a:ext cx="7772400" cy="1143000"/>
          </a:xfrm>
        </p:spPr>
        <p:txBody>
          <a:bodyPr/>
          <a:lstStyle/>
          <a:p>
            <a:pPr eaLnBrk="1" hangingPunct="1"/>
            <a:r>
              <a:rPr lang="en-IE"/>
              <a:t>Lexical Dependencies: </a:t>
            </a:r>
            <a:r>
              <a:rPr lang="en-US"/>
              <a:t>Solution</a:t>
            </a:r>
          </a:p>
        </p:txBody>
      </p:sp>
      <p:sp>
        <p:nvSpPr>
          <p:cNvPr id="18441" name="Rectangle 3"/>
          <p:cNvSpPr>
            <a:spLocks noGrp="1" noChangeArrowheads="1"/>
          </p:cNvSpPr>
          <p:nvPr>
            <p:ph type="body" idx="1"/>
          </p:nvPr>
        </p:nvSpPr>
        <p:spPr>
          <a:xfrm>
            <a:off x="507454" y="910988"/>
            <a:ext cx="8077200" cy="4114800"/>
          </a:xfrm>
        </p:spPr>
        <p:txBody>
          <a:bodyPr/>
          <a:lstStyle/>
          <a:p>
            <a:pPr eaLnBrk="1" hangingPunct="1"/>
            <a:r>
              <a:rPr lang="en-US" sz="3200" dirty="0"/>
              <a:t>Add lexical dependencies to the scheme…</a:t>
            </a:r>
            <a:endParaRPr lang="en-US" dirty="0"/>
          </a:p>
          <a:p>
            <a:pPr lvl="1" eaLnBrk="1" hangingPunct="1"/>
            <a:r>
              <a:rPr lang="en-US" sz="2800" dirty="0"/>
              <a:t>Infiltrate the influence of particular </a:t>
            </a:r>
            <a:r>
              <a:rPr lang="en-US" sz="2800" dirty="0">
                <a:solidFill>
                  <a:schemeClr val="accent2"/>
                </a:solidFill>
              </a:rPr>
              <a:t>words</a:t>
            </a:r>
            <a:r>
              <a:rPr lang="en-US" sz="2800" dirty="0"/>
              <a:t> into the probabilities of the rules</a:t>
            </a:r>
          </a:p>
          <a:p>
            <a:pPr lvl="1" eaLnBrk="1" hangingPunct="1"/>
            <a:r>
              <a:rPr lang="en-US" sz="2800" dirty="0"/>
              <a:t>All the words?</a:t>
            </a:r>
          </a:p>
          <a:p>
            <a:pPr lvl="1" eaLnBrk="1" hangingPunct="1"/>
            <a:endParaRPr lang="en-US" dirty="0"/>
          </a:p>
        </p:txBody>
      </p:sp>
      <p:sp>
        <p:nvSpPr>
          <p:cNvPr id="604166" name="Rectangle 6"/>
          <p:cNvSpPr>
            <a:spLocks noChangeArrowheads="1"/>
          </p:cNvSpPr>
          <p:nvPr/>
        </p:nvSpPr>
        <p:spPr bwMode="auto">
          <a:xfrm>
            <a:off x="353704" y="3653606"/>
            <a:ext cx="8153400" cy="685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dirty="0">
                <a:latin typeface="Comic Sans MS" pitchFamily="66" charset="0"/>
              </a:rPr>
              <a:t>P(VP -&gt; V NP PP | </a:t>
            </a:r>
            <a:r>
              <a:rPr lang="en-US" sz="2400" dirty="0">
                <a:latin typeface="Comic Sans MS" pitchFamily="66" charset="0"/>
              </a:rPr>
              <a:t>VP = “sent</a:t>
            </a:r>
            <a:r>
              <a:rPr lang="en-US" sz="2400" b="1" dirty="0">
                <a:latin typeface="Comic Sans MS" pitchFamily="66" charset="0"/>
              </a:rPr>
              <a:t> </a:t>
            </a:r>
            <a:r>
              <a:rPr lang="en-US" sz="2400" dirty="0">
                <a:latin typeface="Comic Sans MS" pitchFamily="66" charset="0"/>
              </a:rPr>
              <a:t>troops into Afg.”)</a:t>
            </a:r>
          </a:p>
          <a:p>
            <a:pPr marL="742950" lvl="1" indent="-285750">
              <a:lnSpc>
                <a:spcPct val="90000"/>
              </a:lnSpc>
              <a:spcBef>
                <a:spcPct val="20000"/>
              </a:spcBef>
              <a:buFontTx/>
              <a:buChar char="–"/>
            </a:pPr>
            <a:r>
              <a:rPr lang="en-US" sz="2400" b="1" dirty="0">
                <a:latin typeface="Comic Sans MS" pitchFamily="66" charset="0"/>
              </a:rPr>
              <a:t>P(VP -&gt; V NP     | </a:t>
            </a:r>
            <a:r>
              <a:rPr lang="en-US" sz="2400" dirty="0">
                <a:latin typeface="Comic Sans MS" pitchFamily="66" charset="0"/>
              </a:rPr>
              <a:t>VP = “sent</a:t>
            </a:r>
            <a:r>
              <a:rPr lang="en-US" sz="2400" b="1" dirty="0">
                <a:latin typeface="Comic Sans MS" pitchFamily="66" charset="0"/>
              </a:rPr>
              <a:t> </a:t>
            </a:r>
            <a:r>
              <a:rPr lang="en-US" sz="2400" dirty="0">
                <a:latin typeface="Comic Sans MS" pitchFamily="66" charset="0"/>
              </a:rPr>
              <a:t>troops into Afg.”)</a:t>
            </a:r>
          </a:p>
          <a:p>
            <a:pPr marL="742950" lvl="1" indent="-285750">
              <a:lnSpc>
                <a:spcPct val="90000"/>
              </a:lnSpc>
              <a:spcBef>
                <a:spcPct val="20000"/>
              </a:spcBef>
              <a:buFontTx/>
              <a:buChar char="–"/>
            </a:pPr>
            <a:endParaRPr lang="en-US" sz="2400" dirty="0">
              <a:latin typeface="Comic Sans MS" pitchFamily="66" charset="0"/>
            </a:endParaRPr>
          </a:p>
        </p:txBody>
      </p:sp>
      <p:sp>
        <p:nvSpPr>
          <p:cNvPr id="9" name="Text Box 2"/>
          <p:cNvSpPr txBox="1">
            <a:spLocks noChangeArrowheads="1"/>
          </p:cNvSpPr>
          <p:nvPr/>
        </p:nvSpPr>
        <p:spPr bwMode="auto">
          <a:xfrm>
            <a:off x="277504" y="3577406"/>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0" name="Text Box 2"/>
          <p:cNvSpPr txBox="1">
            <a:spLocks noChangeArrowheads="1"/>
          </p:cNvSpPr>
          <p:nvPr/>
        </p:nvSpPr>
        <p:spPr bwMode="auto">
          <a:xfrm>
            <a:off x="201304" y="4034606"/>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8434" name="Ink 9"/>
              <p14:cNvContentPartPr>
                <a14:cpLocks xmlns:a14="http://schemas.microsoft.com/office/drawing/2010/main" noRot="1" noChangeAspect="1" noEditPoints="1" noChangeArrowheads="1" noChangeShapeType="1"/>
              </p14:cNvContentPartPr>
              <p14:nvPr/>
            </p14:nvContentPartPr>
            <p14:xfrm>
              <a:off x="4928879" y="3721869"/>
              <a:ext cx="63500" cy="23812"/>
            </p14:xfrm>
          </p:contentPart>
        </mc:Choice>
        <mc:Fallback xmlns="">
          <p:pic>
            <p:nvPicPr>
              <p:cNvPr id="18434" name="Ink 9"/>
              <p:cNvPicPr>
                <a:picLocks noRot="1" noChangeAspect="1" noEditPoints="1" noChangeArrowheads="1" noChangeShapeType="1"/>
              </p:cNvPicPr>
              <p:nvPr/>
            </p:nvPicPr>
            <p:blipFill>
              <a:blip r:embed="rId4"/>
              <a:stretch>
                <a:fillRect/>
              </a:stretch>
            </p:blipFill>
            <p:spPr>
              <a:xfrm>
                <a:off x="4922780" y="3715736"/>
                <a:ext cx="74263" cy="34636"/>
              </a:xfrm>
              <a:prstGeom prst="rect">
                <a:avLst/>
              </a:prstGeom>
            </p:spPr>
          </p:pic>
        </mc:Fallback>
      </mc:AlternateContent>
      <p:sp>
        <p:nvSpPr>
          <p:cNvPr id="11" name="Rectangle 3"/>
          <p:cNvSpPr txBox="1">
            <a:spLocks noChangeArrowheads="1"/>
          </p:cNvSpPr>
          <p:nvPr/>
        </p:nvSpPr>
        <p:spPr bwMode="auto">
          <a:xfrm>
            <a:off x="653854" y="5183178"/>
            <a:ext cx="1530925" cy="914029"/>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A. Good Idea</a:t>
            </a:r>
          </a:p>
        </p:txBody>
      </p:sp>
      <p:pic>
        <p:nvPicPr>
          <p:cNvPr id="12" name="Picture 4" descr="https://encrypted-tbn2.gstatic.com/images?q=tbn:ANd9GcRmbiq0fjNIqMNEbbRgG-41Uy_xMuQ-55BRXnK88qWBmx3bfWc1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8303" y="5388164"/>
            <a:ext cx="1365001" cy="504056"/>
          </a:xfrm>
          <a:prstGeom prst="rect">
            <a:avLst/>
          </a:prstGeom>
          <a:solidFill>
            <a:schemeClr val="accent5">
              <a:lumMod val="20000"/>
              <a:lumOff val="80000"/>
            </a:schemeClr>
          </a:solidFill>
          <a:ln w="57150">
            <a:solidFill>
              <a:srgbClr val="00B0F0"/>
            </a:solidFill>
          </a:ln>
          <a:extLst/>
        </p:spPr>
      </p:pic>
      <p:sp>
        <p:nvSpPr>
          <p:cNvPr id="13" name="Rectangle 3"/>
          <p:cNvSpPr txBox="1">
            <a:spLocks noChangeArrowheads="1"/>
          </p:cNvSpPr>
          <p:nvPr/>
        </p:nvSpPr>
        <p:spPr bwMode="auto">
          <a:xfrm>
            <a:off x="2386460" y="5434254"/>
            <a:ext cx="1347339" cy="801964"/>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B.  Bad Idea</a:t>
            </a:r>
          </a:p>
        </p:txBody>
      </p:sp>
      <p:sp>
        <p:nvSpPr>
          <p:cNvPr id="14" name="Rectangle 3"/>
          <p:cNvSpPr txBox="1">
            <a:spLocks noChangeArrowheads="1"/>
          </p:cNvSpPr>
          <p:nvPr/>
        </p:nvSpPr>
        <p:spPr bwMode="auto">
          <a:xfrm>
            <a:off x="3950048" y="5410571"/>
            <a:ext cx="2819400" cy="55332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t>C.  Cannot Tell</a:t>
            </a:r>
          </a:p>
        </p:txBody>
      </p:sp>
      <p:sp>
        <p:nvSpPr>
          <p:cNvPr id="15" name="Rectangle 5"/>
          <p:cNvSpPr>
            <a:spLocks noChangeArrowheads="1"/>
          </p:cNvSpPr>
          <p:nvPr/>
        </p:nvSpPr>
        <p:spPr bwMode="auto">
          <a:xfrm>
            <a:off x="1172854" y="4486646"/>
            <a:ext cx="6515100" cy="923925"/>
          </a:xfrm>
          <a:prstGeom prst="rect">
            <a:avLst/>
          </a:prstGeom>
          <a:solidFill>
            <a:schemeClr val="bg1"/>
          </a:solidFill>
          <a:ln w="9525">
            <a:solidFill>
              <a:schemeClr val="accent2"/>
            </a:solidFill>
            <a:miter lim="800000"/>
            <a:headEnd/>
            <a:tailEnd/>
          </a:ln>
        </p:spPr>
        <p:txBody>
          <a:bodyPr/>
          <a:lstStyle/>
          <a:p>
            <a:pPr marL="342900" indent="-342900" algn="ctr">
              <a:lnSpc>
                <a:spcPct val="90000"/>
              </a:lnSpc>
              <a:spcBef>
                <a:spcPct val="20000"/>
              </a:spcBef>
            </a:pPr>
            <a:r>
              <a:rPr lang="en-US" sz="2800">
                <a:solidFill>
                  <a:schemeClr val="accent2"/>
                </a:solidFill>
                <a:latin typeface="Comic Sans MS" pitchFamily="66" charset="0"/>
              </a:rPr>
              <a:t>Not likely to have significant counts in any treebank!</a:t>
            </a:r>
            <a:endParaRPr lang="en-US" sz="2800">
              <a:solidFill>
                <a:srgbClr val="A50021"/>
              </a:solidFill>
              <a:latin typeface="Comic Sans MS" pitchFamily="66" charset="0"/>
            </a:endParaRPr>
          </a:p>
        </p:txBody>
      </p:sp>
    </p:spTree>
    <p:extLst>
      <p:ext uri="{BB962C8B-B14F-4D97-AF65-F5344CB8AC3E}">
        <p14:creationId xmlns:p14="http://schemas.microsoft.com/office/powerpoint/2010/main" val="1391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6" grpId="0" autoUpdateAnimBg="0"/>
      <p:bldP spid="1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xfrm>
            <a:off x="5257800" y="6384878"/>
            <a:ext cx="2895600" cy="457200"/>
          </a:xfrm>
          <a:noFill/>
        </p:spPr>
        <p:txBody>
          <a:bodyPr/>
          <a:lstStyle/>
          <a:p>
            <a:r>
              <a:rPr lang="en-US"/>
              <a:t>CPSC 422, Lecture 27</a:t>
            </a:r>
            <a:endParaRPr lang="en-US" dirty="0"/>
          </a:p>
        </p:txBody>
      </p:sp>
      <p:sp>
        <p:nvSpPr>
          <p:cNvPr id="25604" name="Slide Number Placeholder 5"/>
          <p:cNvSpPr>
            <a:spLocks noGrp="1"/>
          </p:cNvSpPr>
          <p:nvPr>
            <p:ph type="sldNum" sz="quarter" idx="12"/>
          </p:nvPr>
        </p:nvSpPr>
        <p:spPr>
          <a:noFill/>
        </p:spPr>
        <p:txBody>
          <a:bodyPr/>
          <a:lstStyle/>
          <a:p>
            <a:fld id="{2BD95B54-F5B9-4D85-97B0-C0DE4C00FC3E}" type="slidenum">
              <a:rPr lang="en-US" smtClean="0"/>
              <a:pPr/>
              <a:t>45</a:t>
            </a:fld>
            <a:endParaRPr lang="en-US"/>
          </a:p>
        </p:txBody>
      </p:sp>
      <p:sp>
        <p:nvSpPr>
          <p:cNvPr id="25605" name="Rectangle 2"/>
          <p:cNvSpPr>
            <a:spLocks noGrp="1" noChangeArrowheads="1"/>
          </p:cNvSpPr>
          <p:nvPr>
            <p:ph type="title"/>
          </p:nvPr>
        </p:nvSpPr>
        <p:spPr>
          <a:xfrm>
            <a:off x="609600" y="0"/>
            <a:ext cx="7772400" cy="1143000"/>
          </a:xfrm>
        </p:spPr>
        <p:txBody>
          <a:bodyPr/>
          <a:lstStyle/>
          <a:p>
            <a:pPr eaLnBrk="1" hangingPunct="1"/>
            <a:r>
              <a:rPr lang="en-US" dirty="0"/>
              <a:t>Use only the Heads</a:t>
            </a:r>
          </a:p>
        </p:txBody>
      </p:sp>
      <p:sp>
        <p:nvSpPr>
          <p:cNvPr id="25606" name="Rectangle 3"/>
          <p:cNvSpPr>
            <a:spLocks noGrp="1" noChangeArrowheads="1"/>
          </p:cNvSpPr>
          <p:nvPr>
            <p:ph type="body" idx="1"/>
          </p:nvPr>
        </p:nvSpPr>
        <p:spPr>
          <a:xfrm>
            <a:off x="304800" y="914400"/>
            <a:ext cx="8382000" cy="3657600"/>
          </a:xfrm>
        </p:spPr>
        <p:txBody>
          <a:bodyPr/>
          <a:lstStyle/>
          <a:p>
            <a:pPr eaLnBrk="1" hangingPunct="1"/>
            <a:r>
              <a:rPr lang="en-US" sz="3200" dirty="0"/>
              <a:t>To do that we’re going to make use of the notion of the </a:t>
            </a:r>
            <a:r>
              <a:rPr lang="en-US" sz="3200" dirty="0">
                <a:solidFill>
                  <a:schemeClr val="accent2"/>
                </a:solidFill>
              </a:rPr>
              <a:t>head</a:t>
            </a:r>
            <a:r>
              <a:rPr lang="en-US" sz="3200" dirty="0"/>
              <a:t> of a phrase</a:t>
            </a:r>
          </a:p>
          <a:p>
            <a:pPr lvl="1" eaLnBrk="1" hangingPunct="1"/>
            <a:r>
              <a:rPr lang="en-US" sz="2800" dirty="0"/>
              <a:t>The head of an </a:t>
            </a:r>
            <a:r>
              <a:rPr lang="en-US" sz="2800" dirty="0">
                <a:solidFill>
                  <a:schemeClr val="accent2"/>
                </a:solidFill>
              </a:rPr>
              <a:t>NP</a:t>
            </a:r>
            <a:r>
              <a:rPr lang="en-US" sz="2800" dirty="0"/>
              <a:t> is its </a:t>
            </a:r>
            <a:r>
              <a:rPr lang="en-US" sz="2800" dirty="0">
                <a:solidFill>
                  <a:schemeClr val="accent2"/>
                </a:solidFill>
              </a:rPr>
              <a:t>noun</a:t>
            </a:r>
            <a:endParaRPr lang="en-US" sz="2800" dirty="0"/>
          </a:p>
          <a:p>
            <a:pPr lvl="1" eaLnBrk="1" hangingPunct="1"/>
            <a:r>
              <a:rPr lang="en-US" sz="2800" dirty="0"/>
              <a:t>The head of a </a:t>
            </a:r>
            <a:r>
              <a:rPr lang="en-US" sz="2800" dirty="0">
                <a:solidFill>
                  <a:schemeClr val="accent2"/>
                </a:solidFill>
              </a:rPr>
              <a:t>VP</a:t>
            </a:r>
            <a:r>
              <a:rPr lang="en-US" sz="2800" dirty="0"/>
              <a:t> is its </a:t>
            </a:r>
            <a:r>
              <a:rPr lang="en-US" sz="2800" dirty="0">
                <a:solidFill>
                  <a:schemeClr val="accent2"/>
                </a:solidFill>
              </a:rPr>
              <a:t>verb</a:t>
            </a:r>
            <a:endParaRPr lang="en-US" sz="2800" dirty="0"/>
          </a:p>
          <a:p>
            <a:pPr lvl="1" eaLnBrk="1" hangingPunct="1"/>
            <a:r>
              <a:rPr lang="en-US" sz="2800" dirty="0"/>
              <a:t>The head of a </a:t>
            </a:r>
            <a:r>
              <a:rPr lang="en-US" sz="2800" dirty="0">
                <a:solidFill>
                  <a:schemeClr val="accent2"/>
                </a:solidFill>
              </a:rPr>
              <a:t>PP</a:t>
            </a:r>
            <a:r>
              <a:rPr lang="en-US" sz="2800" dirty="0"/>
              <a:t> is its </a:t>
            </a:r>
            <a:r>
              <a:rPr lang="en-US" sz="2800" dirty="0">
                <a:solidFill>
                  <a:schemeClr val="accent2"/>
                </a:solidFill>
              </a:rPr>
              <a:t>preposition</a:t>
            </a:r>
          </a:p>
          <a:p>
            <a:pPr lvl="1" eaLnBrk="1" hangingPunct="1">
              <a:buFontTx/>
              <a:buNone/>
            </a:pPr>
            <a:endParaRPr lang="en-US" dirty="0">
              <a:solidFill>
                <a:srgbClr val="008000"/>
              </a:solidFill>
            </a:endParaRPr>
          </a:p>
        </p:txBody>
      </p:sp>
      <p:sp>
        <p:nvSpPr>
          <p:cNvPr id="25607" name="Rectangle 4"/>
          <p:cNvSpPr>
            <a:spLocks noChangeArrowheads="1"/>
          </p:cNvSpPr>
          <p:nvPr/>
        </p:nvSpPr>
        <p:spPr bwMode="auto">
          <a:xfrm>
            <a:off x="609600" y="4267200"/>
            <a:ext cx="7772400" cy="1066800"/>
          </a:xfrm>
          <a:prstGeom prst="rect">
            <a:avLst/>
          </a:prstGeom>
          <a:noFill/>
          <a:ln w="9525">
            <a:noFill/>
            <a:miter lim="800000"/>
            <a:headEnd/>
            <a:tailEnd/>
          </a:ln>
        </p:spPr>
        <p:txBody>
          <a:bodyPr/>
          <a:lstStyle/>
          <a:p>
            <a:pPr marL="342900" indent="-342900" algn="ctr">
              <a:spcBef>
                <a:spcPct val="20000"/>
              </a:spcBef>
            </a:pPr>
            <a:endParaRPr lang="en-US" sz="2800" b="1">
              <a:solidFill>
                <a:srgbClr val="008000"/>
              </a:solidFill>
              <a:latin typeface="Comic Sans MS" pitchFamily="66" charset="0"/>
            </a:endParaRPr>
          </a:p>
        </p:txBody>
      </p:sp>
      <p:pic>
        <p:nvPicPr>
          <p:cNvPr id="9" name="Picture 3" descr="moscow_tree1"/>
          <p:cNvPicPr>
            <a:picLocks noChangeAspect="1" noChangeArrowheads="1"/>
          </p:cNvPicPr>
          <p:nvPr/>
        </p:nvPicPr>
        <p:blipFill>
          <a:blip r:embed="rId3" cstate="print"/>
          <a:srcRect/>
          <a:stretch>
            <a:fillRect/>
          </a:stretch>
        </p:blipFill>
        <p:spPr bwMode="auto">
          <a:xfrm>
            <a:off x="607326" y="3505200"/>
            <a:ext cx="4011304" cy="3104008"/>
          </a:xfrm>
          <a:prstGeom prst="rect">
            <a:avLst/>
          </a:prstGeom>
          <a:noFill/>
          <a:ln w="9525">
            <a:noFill/>
            <a:miter lim="800000"/>
            <a:headEnd/>
            <a:tailEnd/>
          </a:ln>
        </p:spPr>
      </p:pic>
    </p:spTree>
    <p:extLst>
      <p:ext uri="{BB962C8B-B14F-4D97-AF65-F5344CB8AC3E}">
        <p14:creationId xmlns:p14="http://schemas.microsoft.com/office/powerpoint/2010/main" val="97334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Footer Placeholder 4"/>
          <p:cNvSpPr>
            <a:spLocks noGrp="1"/>
          </p:cNvSpPr>
          <p:nvPr>
            <p:ph type="ftr" sz="quarter" idx="11"/>
          </p:nvPr>
        </p:nvSpPr>
        <p:spPr>
          <a:noFill/>
        </p:spPr>
        <p:txBody>
          <a:bodyPr/>
          <a:lstStyle/>
          <a:p>
            <a:r>
              <a:rPr lang="en-US"/>
              <a:t>CPSC 422, Lecture 27</a:t>
            </a:r>
          </a:p>
        </p:txBody>
      </p:sp>
      <p:sp>
        <p:nvSpPr>
          <p:cNvPr id="5132" name="Slide Number Placeholder 5"/>
          <p:cNvSpPr>
            <a:spLocks noGrp="1"/>
          </p:cNvSpPr>
          <p:nvPr>
            <p:ph type="sldNum" sz="quarter" idx="12"/>
          </p:nvPr>
        </p:nvSpPr>
        <p:spPr>
          <a:noFill/>
        </p:spPr>
        <p:txBody>
          <a:bodyPr/>
          <a:lstStyle/>
          <a:p>
            <a:fld id="{10A39F6C-D8B0-4A81-94BA-DEAB6D8C5AE1}" type="slidenum">
              <a:rPr lang="en-US" smtClean="0"/>
              <a:pPr/>
              <a:t>5</a:t>
            </a:fld>
            <a:endParaRPr lang="en-US"/>
          </a:p>
        </p:txBody>
      </p:sp>
      <p:sp>
        <p:nvSpPr>
          <p:cNvPr id="5133" name="Rectangle 2"/>
          <p:cNvSpPr>
            <a:spLocks noGrp="1" noChangeArrowheads="1"/>
          </p:cNvSpPr>
          <p:nvPr>
            <p:ph type="title"/>
          </p:nvPr>
        </p:nvSpPr>
        <p:spPr>
          <a:xfrm>
            <a:off x="604838" y="228600"/>
            <a:ext cx="7772400" cy="1143000"/>
          </a:xfrm>
        </p:spPr>
        <p:txBody>
          <a:bodyPr/>
          <a:lstStyle/>
          <a:p>
            <a:pPr eaLnBrk="1" hangingPunct="1"/>
            <a:r>
              <a:rPr lang="en-US" dirty="0"/>
              <a:t>PCFGs are used to….</a:t>
            </a:r>
          </a:p>
        </p:txBody>
      </p:sp>
      <p:sp>
        <p:nvSpPr>
          <p:cNvPr id="5134" name="Rectangle 3"/>
          <p:cNvSpPr>
            <a:spLocks noGrp="1" noChangeArrowheads="1"/>
          </p:cNvSpPr>
          <p:nvPr>
            <p:ph type="body" idx="1"/>
          </p:nvPr>
        </p:nvSpPr>
        <p:spPr>
          <a:xfrm>
            <a:off x="609600" y="1752600"/>
            <a:ext cx="7772400" cy="762000"/>
          </a:xfrm>
        </p:spPr>
        <p:txBody>
          <a:bodyPr/>
          <a:lstStyle/>
          <a:p>
            <a:pPr eaLnBrk="1" hangingPunct="1"/>
            <a:r>
              <a:rPr lang="en-US" dirty="0"/>
              <a:t>Estimate Prob. of parse tree</a:t>
            </a:r>
          </a:p>
          <a:p>
            <a:pPr eaLnBrk="1" hangingPunct="1"/>
            <a:endParaRPr lang="en-US" dirty="0"/>
          </a:p>
        </p:txBody>
      </p:sp>
      <p:graphicFrame>
        <p:nvGraphicFramePr>
          <p:cNvPr id="591877" name="Object 5"/>
          <p:cNvGraphicFramePr>
            <a:graphicFrameLocks noChangeAspect="1"/>
          </p:cNvGraphicFramePr>
          <p:nvPr/>
        </p:nvGraphicFramePr>
        <p:xfrm>
          <a:off x="1981200" y="2743200"/>
          <a:ext cx="1751013" cy="547688"/>
        </p:xfrm>
        <a:graphic>
          <a:graphicData uri="http://schemas.openxmlformats.org/presentationml/2006/ole">
            <mc:AlternateContent xmlns:mc="http://schemas.openxmlformats.org/markup-compatibility/2006">
              <mc:Choice xmlns:v="urn:schemas-microsoft-com:vml" Requires="v">
                <p:oleObj spid="_x0000_s87156" name="Equation" r:id="rId4" imgW="647640" imgH="203040" progId="Equation.3">
                  <p:embed/>
                </p:oleObj>
              </mc:Choice>
              <mc:Fallback>
                <p:oleObj name="Equation" r:id="rId4" imgW="6476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1751013"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2"/>
          <p:cNvSpPr>
            <a:spLocks noChangeArrowheads="1"/>
          </p:cNvSpPr>
          <p:nvPr/>
        </p:nvSpPr>
        <p:spPr bwMode="auto">
          <a:xfrm>
            <a:off x="685800" y="3810000"/>
            <a:ext cx="7772400" cy="7620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Estimate Prob. to sentences</a:t>
            </a:r>
          </a:p>
          <a:p>
            <a:pPr marL="342900" indent="-342900">
              <a:spcBef>
                <a:spcPct val="20000"/>
              </a:spcBef>
              <a:buFontTx/>
              <a:buChar char="•"/>
            </a:pPr>
            <a:endParaRPr lang="en-US" sz="2800" b="1">
              <a:latin typeface="Comic Sans MS" pitchFamily="66" charset="0"/>
            </a:endParaRPr>
          </a:p>
        </p:txBody>
      </p:sp>
      <p:graphicFrame>
        <p:nvGraphicFramePr>
          <p:cNvPr id="591885" name="Object 13"/>
          <p:cNvGraphicFramePr>
            <a:graphicFrameLocks noChangeAspect="1"/>
          </p:cNvGraphicFramePr>
          <p:nvPr/>
        </p:nvGraphicFramePr>
        <p:xfrm>
          <a:off x="1981200" y="4648200"/>
          <a:ext cx="2405063" cy="533400"/>
        </p:xfrm>
        <a:graphic>
          <a:graphicData uri="http://schemas.openxmlformats.org/presentationml/2006/ole">
            <mc:AlternateContent xmlns:mc="http://schemas.openxmlformats.org/markup-compatibility/2006">
              <mc:Choice xmlns:v="urn:schemas-microsoft-com:vml" Requires="v">
                <p:oleObj spid="_x0000_s87157" name="Equation" r:id="rId6" imgW="914400" imgH="203040" progId="Equation.3">
                  <p:embed/>
                </p:oleObj>
              </mc:Choice>
              <mc:Fallback>
                <p:oleObj name="Equation" r:id="rId6" imgW="9144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648200"/>
                        <a:ext cx="24050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26980" name="Ink 4"/>
              <p14:cNvContentPartPr>
                <a14:cpLocks xmlns:a14="http://schemas.microsoft.com/office/drawing/2010/main" noRot="1" noChangeAspect="1" noEditPoints="1" noChangeArrowheads="1" noChangeShapeType="1"/>
              </p14:cNvContentPartPr>
              <p14:nvPr/>
            </p14:nvContentPartPr>
            <p14:xfrm>
              <a:off x="3779838" y="2592388"/>
              <a:ext cx="838200" cy="638175"/>
            </p14:xfrm>
          </p:contentPart>
        </mc:Choice>
        <mc:Fallback xmlns="">
          <p:pic>
            <p:nvPicPr>
              <p:cNvPr id="126980" name="Ink 4"/>
              <p:cNvPicPr>
                <a:picLocks noRot="1" noChangeAspect="1" noEditPoints="1" noChangeArrowheads="1" noChangeShapeType="1"/>
              </p:cNvPicPr>
              <p:nvPr/>
            </p:nvPicPr>
            <p:blipFill>
              <a:blip r:embed="rId9"/>
              <a:stretch>
                <a:fillRect/>
              </a:stretch>
            </p:blipFill>
            <p:spPr>
              <a:xfrm>
                <a:off x="3775157" y="2589508"/>
                <a:ext cx="846121" cy="6525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6981" name="Ink 5"/>
              <p14:cNvContentPartPr>
                <a14:cpLocks xmlns:a14="http://schemas.microsoft.com/office/drawing/2010/main" noRot="1" noChangeAspect="1" noEditPoints="1" noChangeArrowheads="1" noChangeShapeType="1"/>
              </p14:cNvContentPartPr>
              <p14:nvPr/>
            </p14:nvContentPartPr>
            <p14:xfrm>
              <a:off x="4957763" y="2571750"/>
              <a:ext cx="3821112" cy="833438"/>
            </p14:xfrm>
          </p:contentPart>
        </mc:Choice>
        <mc:Fallback xmlns="">
          <p:pic>
            <p:nvPicPr>
              <p:cNvPr id="126981" name="Ink 5"/>
              <p:cNvPicPr>
                <a:picLocks noRot="1" noChangeAspect="1" noEditPoints="1" noChangeArrowheads="1" noChangeShapeType="1"/>
              </p:cNvPicPr>
              <p:nvPr/>
            </p:nvPicPr>
            <p:blipFill>
              <a:blip r:embed="rId11"/>
              <a:stretch>
                <a:fillRect/>
              </a:stretch>
            </p:blipFill>
            <p:spPr>
              <a:xfrm>
                <a:off x="4952003" y="2569230"/>
                <a:ext cx="3836592" cy="8438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6983" name="Ink 7"/>
              <p14:cNvContentPartPr>
                <a14:cpLocks xmlns:a14="http://schemas.microsoft.com/office/drawing/2010/main" noRot="1" noChangeAspect="1" noEditPoints="1" noChangeArrowheads="1" noChangeShapeType="1"/>
              </p14:cNvContentPartPr>
              <p14:nvPr/>
            </p14:nvContentPartPr>
            <p14:xfrm>
              <a:off x="4491038" y="4503738"/>
              <a:ext cx="685800" cy="679450"/>
            </p14:xfrm>
          </p:contentPart>
        </mc:Choice>
        <mc:Fallback xmlns="">
          <p:pic>
            <p:nvPicPr>
              <p:cNvPr id="126983" name="Ink 7"/>
              <p:cNvPicPr>
                <a:picLocks noRot="1" noChangeAspect="1" noEditPoints="1" noChangeArrowheads="1" noChangeShapeType="1"/>
              </p:cNvPicPr>
              <p:nvPr/>
            </p:nvPicPr>
            <p:blipFill>
              <a:blip r:embed="rId15"/>
              <a:stretch>
                <a:fillRect/>
              </a:stretch>
            </p:blipFill>
            <p:spPr>
              <a:xfrm>
                <a:off x="4479878" y="4499777"/>
                <a:ext cx="702000" cy="6913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6985" name="Ink 9"/>
              <p14:cNvContentPartPr>
                <a14:cpLocks xmlns:a14="http://schemas.microsoft.com/office/drawing/2010/main" noRot="1" noChangeAspect="1" noEditPoints="1" noChangeArrowheads="1" noChangeShapeType="1"/>
              </p14:cNvContentPartPr>
              <p14:nvPr/>
            </p14:nvContentPartPr>
            <p14:xfrm>
              <a:off x="5537200" y="4570413"/>
              <a:ext cx="1673225" cy="692150"/>
            </p14:xfrm>
          </p:contentPart>
        </mc:Choice>
        <mc:Fallback xmlns="">
          <p:pic>
            <p:nvPicPr>
              <p:cNvPr id="126985" name="Ink 9"/>
              <p:cNvPicPr>
                <a:picLocks noRot="1" noChangeAspect="1" noEditPoints="1" noChangeArrowheads="1" noChangeShapeType="1"/>
              </p:cNvPicPr>
              <p:nvPr/>
            </p:nvPicPr>
            <p:blipFill>
              <a:blip r:embed="rId19"/>
              <a:stretch>
                <a:fillRect/>
              </a:stretch>
            </p:blipFill>
            <p:spPr>
              <a:xfrm>
                <a:off x="5529640" y="4562494"/>
                <a:ext cx="1691224" cy="7065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1877760" y="3264840"/>
              <a:ext cx="5123880" cy="2625840"/>
            </p14:xfrm>
          </p:contentPart>
        </mc:Choice>
        <mc:Fallback xmlns="">
          <p:pic>
            <p:nvPicPr>
              <p:cNvPr id="2" name="Ink 1"/>
              <p:cNvPicPr/>
              <p:nvPr/>
            </p:nvPicPr>
            <p:blipFill>
              <a:blip r:embed="rId21"/>
              <a:stretch>
                <a:fillRect/>
              </a:stretch>
            </p:blipFill>
            <p:spPr>
              <a:xfrm>
                <a:off x="1870200" y="3252240"/>
                <a:ext cx="5142240" cy="264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7185960" y="5502960"/>
              <a:ext cx="1795680" cy="473400"/>
            </p14:xfrm>
          </p:contentPart>
        </mc:Choice>
        <mc:Fallback xmlns="">
          <p:pic>
            <p:nvPicPr>
              <p:cNvPr id="3" name="Ink 2"/>
              <p:cNvPicPr/>
              <p:nvPr/>
            </p:nvPicPr>
            <p:blipFill>
              <a:blip r:embed="rId23"/>
              <a:stretch>
                <a:fillRect/>
              </a:stretch>
            </p:blipFill>
            <p:spPr>
              <a:xfrm>
                <a:off x="7179840" y="5497560"/>
                <a:ext cx="1814040" cy="483480"/>
              </a:xfrm>
              <a:prstGeom prst="rect">
                <a:avLst/>
              </a:prstGeom>
            </p:spPr>
          </p:pic>
        </mc:Fallback>
      </mc:AlternateContent>
    </p:spTree>
    <p:extLst>
      <p:ext uri="{BB962C8B-B14F-4D97-AF65-F5344CB8AC3E}">
        <p14:creationId xmlns:p14="http://schemas.microsoft.com/office/powerpoint/2010/main" val="411508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4"/>
          <p:cNvSpPr>
            <a:spLocks noGrp="1"/>
          </p:cNvSpPr>
          <p:nvPr>
            <p:ph type="ftr" sz="quarter" idx="11"/>
          </p:nvPr>
        </p:nvSpPr>
        <p:spPr>
          <a:noFill/>
        </p:spPr>
        <p:txBody>
          <a:bodyPr/>
          <a:lstStyle/>
          <a:p>
            <a:r>
              <a:rPr lang="en-US"/>
              <a:t>CPSC 422, Lecture 27</a:t>
            </a:r>
          </a:p>
        </p:txBody>
      </p:sp>
      <p:sp>
        <p:nvSpPr>
          <p:cNvPr id="51204" name="Slide Number Placeholder 5"/>
          <p:cNvSpPr>
            <a:spLocks noGrp="1"/>
          </p:cNvSpPr>
          <p:nvPr>
            <p:ph type="sldNum" sz="quarter" idx="12"/>
          </p:nvPr>
        </p:nvSpPr>
        <p:spPr>
          <a:noFill/>
        </p:spPr>
        <p:txBody>
          <a:bodyPr/>
          <a:lstStyle/>
          <a:p>
            <a:fld id="{70A73BC1-8AD6-46D0-9E58-948B6C734C70}" type="slidenum">
              <a:rPr lang="en-US" smtClean="0"/>
              <a:pPr/>
              <a:t>6</a:t>
            </a:fld>
            <a:endParaRPr lang="en-US"/>
          </a:p>
        </p:txBody>
      </p:sp>
      <p:pic>
        <p:nvPicPr>
          <p:cNvPr id="51205" name="Picture 2" descr="big-np"/>
          <p:cNvPicPr>
            <a:picLocks noChangeAspect="1" noChangeArrowheads="1"/>
          </p:cNvPicPr>
          <p:nvPr/>
        </p:nvPicPr>
        <p:blipFill>
          <a:blip r:embed="rId3" cstate="print"/>
          <a:srcRect/>
          <a:stretch>
            <a:fillRect/>
          </a:stretch>
        </p:blipFill>
        <p:spPr bwMode="auto">
          <a:xfrm>
            <a:off x="1295400" y="1354138"/>
            <a:ext cx="6172200" cy="5503862"/>
          </a:xfrm>
          <a:prstGeom prst="rect">
            <a:avLst/>
          </a:prstGeom>
          <a:noFill/>
          <a:ln w="9525">
            <a:noFill/>
            <a:miter lim="800000"/>
            <a:headEnd/>
            <a:tailEnd/>
          </a:ln>
        </p:spPr>
      </p:pic>
      <p:sp>
        <p:nvSpPr>
          <p:cNvPr id="51206" name="Rectangle 3"/>
          <p:cNvSpPr>
            <a:spLocks noGrp="1" noChangeArrowheads="1"/>
          </p:cNvSpPr>
          <p:nvPr>
            <p:ph type="title"/>
          </p:nvPr>
        </p:nvSpPr>
        <p:spPr>
          <a:xfrm>
            <a:off x="685800" y="152400"/>
            <a:ext cx="7772400" cy="1143000"/>
          </a:xfrm>
        </p:spPr>
        <p:txBody>
          <a:bodyPr/>
          <a:lstStyle/>
          <a:p>
            <a:pPr eaLnBrk="1" hangingPunct="1"/>
            <a:r>
              <a:rPr lang="en-US" dirty="0"/>
              <a:t>Head of a Phrase</a:t>
            </a:r>
          </a:p>
        </p:txBody>
      </p:sp>
      <p:sp>
        <p:nvSpPr>
          <p:cNvPr id="51207" name="Oval 4"/>
          <p:cNvSpPr>
            <a:spLocks noChangeArrowheads="1"/>
          </p:cNvSpPr>
          <p:nvPr/>
        </p:nvSpPr>
        <p:spPr bwMode="auto">
          <a:xfrm>
            <a:off x="3124200" y="5562600"/>
            <a:ext cx="762000" cy="914400"/>
          </a:xfrm>
          <a:prstGeom prst="ellipse">
            <a:avLst/>
          </a:prstGeom>
          <a:solidFill>
            <a:schemeClr val="accent1">
              <a:alpha val="16078"/>
            </a:schemeClr>
          </a:solidFill>
          <a:ln w="9525">
            <a:solidFill>
              <a:schemeClr val="tx1"/>
            </a:solidFill>
            <a:round/>
            <a:headEnd/>
            <a:tailEnd/>
          </a:ln>
        </p:spPr>
        <p:txBody>
          <a:bodyPr wrap="none" anchor="ctr"/>
          <a:lstStyle/>
          <a:p>
            <a:endParaRPr lang="en-US"/>
          </a:p>
        </p:txBody>
      </p:sp>
      <p:sp>
        <p:nvSpPr>
          <p:cNvPr id="51208" name="AutoShape 5"/>
          <p:cNvSpPr>
            <a:spLocks noChangeArrowheads="1"/>
          </p:cNvSpPr>
          <p:nvPr/>
        </p:nvSpPr>
        <p:spPr bwMode="auto">
          <a:xfrm rot="1632861">
            <a:off x="3048000" y="1600200"/>
            <a:ext cx="990600" cy="152400"/>
          </a:xfrm>
          <a:prstGeom prst="rightArrow">
            <a:avLst>
              <a:gd name="adj1" fmla="val 50000"/>
              <a:gd name="adj2" fmla="val 162500"/>
            </a:avLst>
          </a:prstGeom>
          <a:solidFill>
            <a:schemeClr val="accent1"/>
          </a:solidFill>
          <a:ln w="9525">
            <a:solidFill>
              <a:schemeClr val="tx1"/>
            </a:solidFill>
            <a:miter lim="800000"/>
            <a:headEnd/>
            <a:tailEnd/>
          </a:ln>
        </p:spPr>
        <p:txBody>
          <a:bodyPr wrap="none" anchor="ctr"/>
          <a:lstStyle/>
          <a:p>
            <a:endParaRPr lang="en-US"/>
          </a:p>
        </p:txBody>
      </p:sp>
      <p:sp>
        <p:nvSpPr>
          <p:cNvPr id="51209" name="AutoShape 6"/>
          <p:cNvSpPr>
            <a:spLocks noChangeArrowheads="1"/>
          </p:cNvSpPr>
          <p:nvPr/>
        </p:nvSpPr>
        <p:spPr bwMode="auto">
          <a:xfrm rot="1632861">
            <a:off x="4495800" y="2438400"/>
            <a:ext cx="990600" cy="152400"/>
          </a:xfrm>
          <a:prstGeom prst="rightArrow">
            <a:avLst>
              <a:gd name="adj1" fmla="val 50000"/>
              <a:gd name="adj2" fmla="val 162500"/>
            </a:avLst>
          </a:prstGeom>
          <a:solidFill>
            <a:schemeClr val="accent1"/>
          </a:solidFill>
          <a:ln w="9525">
            <a:solidFill>
              <a:schemeClr val="tx1"/>
            </a:solidFill>
            <a:miter lim="800000"/>
            <a:headEnd/>
            <a:tailEnd/>
          </a:ln>
        </p:spPr>
        <p:txBody>
          <a:bodyPr wrap="none" anchor="ctr"/>
          <a:lstStyle/>
          <a:p>
            <a:endParaRPr lang="en-US"/>
          </a:p>
        </p:txBody>
      </p:sp>
      <p:sp>
        <p:nvSpPr>
          <p:cNvPr id="51210" name="AutoShape 7"/>
          <p:cNvSpPr>
            <a:spLocks noChangeArrowheads="1"/>
          </p:cNvSpPr>
          <p:nvPr/>
        </p:nvSpPr>
        <p:spPr bwMode="auto">
          <a:xfrm rot="9115618">
            <a:off x="4572000" y="36576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51211" name="AutoShape 8"/>
          <p:cNvSpPr>
            <a:spLocks noChangeArrowheads="1"/>
          </p:cNvSpPr>
          <p:nvPr/>
        </p:nvSpPr>
        <p:spPr bwMode="auto">
          <a:xfrm rot="9115618">
            <a:off x="3733800" y="41910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51212" name="AutoShape 9"/>
          <p:cNvSpPr>
            <a:spLocks noChangeArrowheads="1"/>
          </p:cNvSpPr>
          <p:nvPr/>
        </p:nvSpPr>
        <p:spPr bwMode="auto">
          <a:xfrm rot="9115618">
            <a:off x="2971800" y="4648200"/>
            <a:ext cx="68580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p>
            <a:endParaRPr lang="en-US"/>
          </a:p>
        </p:txBody>
      </p:sp>
      <p:sp>
        <p:nvSpPr>
          <p:cNvPr id="51213" name="AutoShape 10"/>
          <p:cNvSpPr>
            <a:spLocks noChangeArrowheads="1"/>
          </p:cNvSpPr>
          <p:nvPr/>
        </p:nvSpPr>
        <p:spPr bwMode="auto">
          <a:xfrm rot="1873033">
            <a:off x="2819400" y="51816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023280" y="930600"/>
              <a:ext cx="6061320" cy="5064120"/>
            </p14:xfrm>
          </p:contentPart>
        </mc:Choice>
        <mc:Fallback xmlns="">
          <p:pic>
            <p:nvPicPr>
              <p:cNvPr id="2" name="Ink 1"/>
              <p:cNvPicPr/>
              <p:nvPr/>
            </p:nvPicPr>
            <p:blipFill>
              <a:blip r:embed="rId5"/>
              <a:stretch>
                <a:fillRect/>
              </a:stretch>
            </p:blipFill>
            <p:spPr>
              <a:xfrm>
                <a:off x="3011760" y="919080"/>
                <a:ext cx="6083280" cy="508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172520" y="1039680"/>
              <a:ext cx="6635880" cy="5631840"/>
            </p14:xfrm>
          </p:contentPart>
        </mc:Choice>
        <mc:Fallback xmlns="">
          <p:pic>
            <p:nvPicPr>
              <p:cNvPr id="3" name="Ink 2"/>
              <p:cNvPicPr/>
              <p:nvPr/>
            </p:nvPicPr>
            <p:blipFill>
              <a:blip r:embed="rId7"/>
              <a:stretch>
                <a:fillRect/>
              </a:stretch>
            </p:blipFill>
            <p:spPr>
              <a:xfrm>
                <a:off x="1163160" y="1028520"/>
                <a:ext cx="6654960" cy="5657760"/>
              </a:xfrm>
              <a:prstGeom prst="rect">
                <a:avLst/>
              </a:prstGeom>
            </p:spPr>
          </p:pic>
        </mc:Fallback>
      </mc:AlternateContent>
    </p:spTree>
    <p:extLst>
      <p:ext uri="{BB962C8B-B14F-4D97-AF65-F5344CB8AC3E}">
        <p14:creationId xmlns:p14="http://schemas.microsoft.com/office/powerpoint/2010/main" val="188875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Footer Placeholder 4"/>
          <p:cNvSpPr>
            <a:spLocks noGrp="1"/>
          </p:cNvSpPr>
          <p:nvPr>
            <p:ph type="ftr" sz="quarter" idx="11"/>
          </p:nvPr>
        </p:nvSpPr>
        <p:spPr>
          <a:noFill/>
        </p:spPr>
        <p:txBody>
          <a:bodyPr/>
          <a:lstStyle/>
          <a:p>
            <a:r>
              <a:rPr lang="en-US"/>
              <a:t>CPSC 422, Lecture 27</a:t>
            </a:r>
          </a:p>
        </p:txBody>
      </p:sp>
      <p:sp>
        <p:nvSpPr>
          <p:cNvPr id="12299" name="Slide Number Placeholder 5"/>
          <p:cNvSpPr>
            <a:spLocks noGrp="1"/>
          </p:cNvSpPr>
          <p:nvPr>
            <p:ph type="sldNum" sz="quarter" idx="12"/>
          </p:nvPr>
        </p:nvSpPr>
        <p:spPr>
          <a:noFill/>
        </p:spPr>
        <p:txBody>
          <a:bodyPr/>
          <a:lstStyle/>
          <a:p>
            <a:fld id="{1C7CD398-6828-4CC6-8C88-3378FDECB35E}" type="slidenum">
              <a:rPr lang="en-US" smtClean="0"/>
              <a:pPr/>
              <a:t>7</a:t>
            </a:fld>
            <a:endParaRPr lang="en-US"/>
          </a:p>
        </p:txBody>
      </p:sp>
      <p:sp>
        <p:nvSpPr>
          <p:cNvPr id="12300" name="Rectangle 2"/>
          <p:cNvSpPr>
            <a:spLocks noGrp="1" noChangeArrowheads="1"/>
          </p:cNvSpPr>
          <p:nvPr>
            <p:ph type="title"/>
          </p:nvPr>
        </p:nvSpPr>
        <p:spPr>
          <a:xfrm>
            <a:off x="0" y="0"/>
            <a:ext cx="9144000" cy="1143000"/>
          </a:xfrm>
        </p:spPr>
        <p:txBody>
          <a:bodyPr/>
          <a:lstStyle/>
          <a:p>
            <a:pPr eaLnBrk="1" hangingPunct="1"/>
            <a:r>
              <a:rPr lang="en-US"/>
              <a:t>Acquiring Grammars and Probabilities</a:t>
            </a:r>
            <a:r>
              <a:rPr lang="en-US" b="1"/>
              <a:t> </a:t>
            </a:r>
            <a:endParaRPr lang="en-US"/>
          </a:p>
        </p:txBody>
      </p:sp>
      <p:sp>
        <p:nvSpPr>
          <p:cNvPr id="12301" name="Rectangle 3"/>
          <p:cNvSpPr>
            <a:spLocks noGrp="1" noChangeArrowheads="1"/>
          </p:cNvSpPr>
          <p:nvPr>
            <p:ph type="body" idx="1"/>
          </p:nvPr>
        </p:nvSpPr>
        <p:spPr>
          <a:xfrm>
            <a:off x="0" y="1066800"/>
            <a:ext cx="9296400" cy="609600"/>
          </a:xfrm>
        </p:spPr>
        <p:txBody>
          <a:bodyPr/>
          <a:lstStyle/>
          <a:p>
            <a:pPr eaLnBrk="1" hangingPunct="1">
              <a:lnSpc>
                <a:spcPct val="90000"/>
              </a:lnSpc>
              <a:buFontTx/>
              <a:buNone/>
            </a:pPr>
            <a:r>
              <a:rPr lang="en-US"/>
              <a:t>Manually parsed text corpora (e.g., PennTreebank) </a:t>
            </a:r>
          </a:p>
          <a:p>
            <a:pPr eaLnBrk="1" hangingPunct="1">
              <a:lnSpc>
                <a:spcPct val="90000"/>
              </a:lnSpc>
              <a:buFontTx/>
              <a:buNone/>
            </a:pPr>
            <a:r>
              <a:rPr lang="en-US"/>
              <a:t>	</a:t>
            </a:r>
          </a:p>
        </p:txBody>
      </p:sp>
      <p:sp>
        <p:nvSpPr>
          <p:cNvPr id="681991" name="Rectangle 7"/>
          <p:cNvSpPr>
            <a:spLocks noChangeArrowheads="1"/>
          </p:cNvSpPr>
          <p:nvPr/>
        </p:nvSpPr>
        <p:spPr bwMode="auto">
          <a:xfrm>
            <a:off x="152400" y="1752600"/>
            <a:ext cx="8229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Grammar</a:t>
            </a:r>
            <a:r>
              <a:rPr lang="en-US" sz="2800" b="1">
                <a:latin typeface="Comic Sans MS" pitchFamily="66" charset="0"/>
              </a:rPr>
              <a:t>: read it off the parse trees</a:t>
            </a:r>
          </a:p>
          <a:p>
            <a:pPr marL="342900" indent="-342900">
              <a:lnSpc>
                <a:spcPct val="90000"/>
              </a:lnSpc>
              <a:spcBef>
                <a:spcPct val="20000"/>
              </a:spcBef>
            </a:pPr>
            <a:r>
              <a:rPr lang="en-US" sz="2400" b="1">
                <a:latin typeface="Comic Sans MS" pitchFamily="66" charset="0"/>
              </a:rPr>
              <a:t>Ex: if an NP contains an ART, ADJ, and NOUN then we create the rule  </a:t>
            </a:r>
            <a:r>
              <a:rPr lang="en-US" sz="2400" b="1" i="1">
                <a:latin typeface="Comic Sans MS" pitchFamily="66" charset="0"/>
              </a:rPr>
              <a:t>NP -&gt; ART ADJ NOUN</a:t>
            </a:r>
            <a:r>
              <a:rPr lang="en-US" sz="2400" b="1">
                <a:latin typeface="Comic Sans MS" pitchFamily="66" charset="0"/>
              </a:rPr>
              <a:t>.</a:t>
            </a:r>
            <a:r>
              <a:rPr lang="en-US" sz="2800" b="1">
                <a:latin typeface="Comic Sans MS" pitchFamily="66" charset="0"/>
              </a:rPr>
              <a:t>	</a:t>
            </a:r>
          </a:p>
        </p:txBody>
      </p:sp>
      <p:grpSp>
        <p:nvGrpSpPr>
          <p:cNvPr id="2" name="Group 9"/>
          <p:cNvGrpSpPr>
            <a:grpSpLocks/>
          </p:cNvGrpSpPr>
          <p:nvPr/>
        </p:nvGrpSpPr>
        <p:grpSpPr bwMode="auto">
          <a:xfrm>
            <a:off x="152400" y="3276600"/>
            <a:ext cx="8229600" cy="1247775"/>
            <a:chOff x="144" y="2064"/>
            <a:chExt cx="5184" cy="786"/>
          </a:xfrm>
        </p:grpSpPr>
        <p:graphicFrame>
          <p:nvGraphicFramePr>
            <p:cNvPr id="12290" name="Object 5"/>
            <p:cNvGraphicFramePr>
              <a:graphicFrameLocks noChangeAspect="1"/>
            </p:cNvGraphicFramePr>
            <p:nvPr>
              <p:extLst>
                <p:ext uri="{D42A27DB-BD31-4B8C-83A1-F6EECF244321}">
                  <p14:modId xmlns:p14="http://schemas.microsoft.com/office/powerpoint/2010/main" val="3666938166"/>
                </p:ext>
              </p:extLst>
            </p:nvPr>
          </p:nvGraphicFramePr>
          <p:xfrm>
            <a:off x="365" y="2544"/>
            <a:ext cx="1645" cy="306"/>
          </p:xfrm>
          <a:graphic>
            <a:graphicData uri="http://schemas.openxmlformats.org/presentationml/2006/ole">
              <mc:AlternateContent xmlns:mc="http://schemas.openxmlformats.org/markup-compatibility/2006">
                <mc:Choice xmlns:v="urn:schemas-microsoft-com:vml" Requires="v">
                  <p:oleObj spid="_x0000_s88123" name="Equation" r:id="rId4" imgW="1091880" imgH="203040" progId="Equation.3">
                    <p:embed/>
                  </p:oleObj>
                </mc:Choice>
                <mc:Fallback>
                  <p:oleObj name="Equation" r:id="rId4" imgW="1091880" imgH="203040" progId="Equation.3">
                    <p:embed/>
                    <p:pic>
                      <p:nvPicPr>
                        <p:cNvPr id="0" name=""/>
                        <p:cNvPicPr>
                          <a:picLocks noChangeAspect="1" noChangeArrowheads="1"/>
                        </p:cNvPicPr>
                        <p:nvPr/>
                      </p:nvPicPr>
                      <p:blipFill>
                        <a:blip r:embed="rId5"/>
                        <a:srcRect/>
                        <a:stretch>
                          <a:fillRect/>
                        </a:stretch>
                      </p:blipFill>
                      <p:spPr bwMode="auto">
                        <a:xfrm>
                          <a:off x="365" y="2544"/>
                          <a:ext cx="1645"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5" name="Rectangle 8"/>
            <p:cNvSpPr>
              <a:spLocks noChangeArrowheads="1"/>
            </p:cNvSpPr>
            <p:nvPr/>
          </p:nvSpPr>
          <p:spPr bwMode="auto">
            <a:xfrm>
              <a:off x="144" y="2064"/>
              <a:ext cx="5184" cy="336"/>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Probabilities:</a:t>
              </a:r>
              <a:r>
                <a:rPr lang="en-US" sz="2800" b="1">
                  <a:latin typeface="Comic Sans MS" pitchFamily="66" charset="0"/>
                </a:rPr>
                <a:t> 	</a:t>
              </a:r>
            </a:p>
          </p:txBody>
        </p:sp>
      </p:gr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012760" y="3543120"/>
              <a:ext cx="7030080" cy="1882080"/>
            </p14:xfrm>
          </p:contentPart>
        </mc:Choice>
        <mc:Fallback xmlns="">
          <p:pic>
            <p:nvPicPr>
              <p:cNvPr id="4" name="Ink 3"/>
              <p:cNvPicPr/>
              <p:nvPr/>
            </p:nvPicPr>
            <p:blipFill>
              <a:blip r:embed="rId7"/>
              <a:stretch>
                <a:fillRect/>
              </a:stretch>
            </p:blipFill>
            <p:spPr>
              <a:xfrm>
                <a:off x="2002320" y="3539520"/>
                <a:ext cx="7050240" cy="1895040"/>
              </a:xfrm>
              <a:prstGeom prst="rect">
                <a:avLst/>
              </a:prstGeom>
            </p:spPr>
          </p:pic>
        </mc:Fallback>
      </mc:AlternateContent>
    </p:spTree>
    <p:extLst>
      <p:ext uri="{BB962C8B-B14F-4D97-AF65-F5344CB8AC3E}">
        <p14:creationId xmlns:p14="http://schemas.microsoft.com/office/powerpoint/2010/main" val="30300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1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9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27</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8</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Recap Probabilistic Context Free Grammars (PCFG)</a:t>
            </a:r>
          </a:p>
          <a:p>
            <a:pPr marL="342900" indent="-342900">
              <a:spcBef>
                <a:spcPct val="20000"/>
              </a:spcBef>
              <a:buFont typeface="Arial" pitchFamily="34" charset="0"/>
              <a:buChar char="•"/>
              <a:defRPr/>
            </a:pPr>
            <a:r>
              <a:rPr lang="en-US" sz="2800" b="1" kern="0" dirty="0">
                <a:latin typeface="Arial Unicode MS"/>
              </a:rPr>
              <a:t>CKY parsing for PCFG (only key steps)</a:t>
            </a:r>
          </a:p>
          <a:p>
            <a:pPr marL="342900" indent="-342900">
              <a:spcBef>
                <a:spcPct val="20000"/>
              </a:spcBef>
              <a:buFont typeface="Arial" pitchFamily="34" charset="0"/>
              <a:buChar char="•"/>
              <a:defRPr/>
            </a:pPr>
            <a:r>
              <a:rPr lang="en-CA" sz="2800"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31445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Footer Placeholder 4"/>
          <p:cNvSpPr>
            <a:spLocks noGrp="1"/>
          </p:cNvSpPr>
          <p:nvPr>
            <p:ph type="ftr" sz="quarter" idx="11"/>
          </p:nvPr>
        </p:nvSpPr>
        <p:spPr>
          <a:noFill/>
        </p:spPr>
        <p:txBody>
          <a:bodyPr/>
          <a:lstStyle/>
          <a:p>
            <a:r>
              <a:rPr lang="en-US"/>
              <a:t>CPSC 422, Lecture 27</a:t>
            </a:r>
          </a:p>
        </p:txBody>
      </p:sp>
      <p:sp>
        <p:nvSpPr>
          <p:cNvPr id="7176" name="Slide Number Placeholder 5"/>
          <p:cNvSpPr>
            <a:spLocks noGrp="1"/>
          </p:cNvSpPr>
          <p:nvPr>
            <p:ph type="sldNum" sz="quarter" idx="12"/>
          </p:nvPr>
        </p:nvSpPr>
        <p:spPr>
          <a:noFill/>
        </p:spPr>
        <p:txBody>
          <a:bodyPr/>
          <a:lstStyle/>
          <a:p>
            <a:fld id="{1DCB1EE2-5CD3-48B7-96EC-E3D64468AA6C}" type="slidenum">
              <a:rPr lang="en-US" smtClean="0"/>
              <a:pPr/>
              <a:t>9</a:t>
            </a:fld>
            <a:endParaRPr lang="en-US"/>
          </a:p>
        </p:txBody>
      </p:sp>
      <p:sp>
        <p:nvSpPr>
          <p:cNvPr id="7177" name="Rectangle 2"/>
          <p:cNvSpPr>
            <a:spLocks noGrp="1" noChangeArrowheads="1"/>
          </p:cNvSpPr>
          <p:nvPr>
            <p:ph type="title"/>
          </p:nvPr>
        </p:nvSpPr>
        <p:spPr/>
        <p:txBody>
          <a:bodyPr/>
          <a:lstStyle/>
          <a:p>
            <a:pPr eaLnBrk="1" hangingPunct="1"/>
            <a:r>
              <a:rPr lang="en-US"/>
              <a:t>Probabilistic Parsing: </a:t>
            </a:r>
          </a:p>
        </p:txBody>
      </p:sp>
      <p:sp>
        <p:nvSpPr>
          <p:cNvPr id="7178" name="Rectangle 3"/>
          <p:cNvSpPr>
            <a:spLocks noGrp="1" noChangeArrowheads="1"/>
          </p:cNvSpPr>
          <p:nvPr>
            <p:ph type="body" idx="1"/>
          </p:nvPr>
        </p:nvSpPr>
        <p:spPr>
          <a:xfrm>
            <a:off x="152400" y="1752600"/>
            <a:ext cx="8686800" cy="2209800"/>
          </a:xfrm>
        </p:spPr>
        <p:txBody>
          <a:bodyPr/>
          <a:lstStyle/>
          <a:p>
            <a:pPr lvl="1" eaLnBrk="1" hangingPunct="1"/>
            <a:r>
              <a:rPr lang="en-US" sz="2800" dirty="0"/>
              <a:t>(Restricted) Task is to find the max probability tree for an input</a:t>
            </a:r>
          </a:p>
          <a:p>
            <a:pPr lvl="1" eaLnBrk="1" hangingPunct="1"/>
            <a:endParaRPr lang="en-US" dirty="0"/>
          </a:p>
        </p:txBody>
      </p:sp>
      <p:graphicFrame>
        <p:nvGraphicFramePr>
          <p:cNvPr id="589829" name="Object 5"/>
          <p:cNvGraphicFramePr>
            <a:graphicFrameLocks noChangeAspect="1"/>
          </p:cNvGraphicFramePr>
          <p:nvPr>
            <p:extLst>
              <p:ext uri="{D42A27DB-BD31-4B8C-83A1-F6EECF244321}">
                <p14:modId xmlns:p14="http://schemas.microsoft.com/office/powerpoint/2010/main" val="699340679"/>
              </p:ext>
            </p:extLst>
          </p:nvPr>
        </p:nvGraphicFramePr>
        <p:xfrm>
          <a:off x="1066800" y="3352800"/>
          <a:ext cx="7113588" cy="1106488"/>
        </p:xfrm>
        <a:graphic>
          <a:graphicData uri="http://schemas.openxmlformats.org/presentationml/2006/ole">
            <mc:AlternateContent xmlns:mc="http://schemas.openxmlformats.org/markup-compatibility/2006">
              <mc:Choice xmlns:v="urn:schemas-microsoft-com:vml" Requires="v">
                <p:oleObj spid="_x0000_s7230" name="Equation" r:id="rId4" imgW="2705040" imgH="419040" progId="Equation.3">
                  <p:embed/>
                </p:oleObj>
              </mc:Choice>
              <mc:Fallback>
                <p:oleObj name="Equation" r:id="rId4" imgW="270504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352800"/>
                        <a:ext cx="7113588" cy="110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3920040" y="4097160"/>
              <a:ext cx="4085280" cy="380520"/>
            </p14:xfrm>
          </p:contentPart>
        </mc:Choice>
        <mc:Fallback xmlns="">
          <p:pic>
            <p:nvPicPr>
              <p:cNvPr id="2" name="Ink 1"/>
              <p:cNvPicPr/>
              <p:nvPr/>
            </p:nvPicPr>
            <p:blipFill>
              <a:blip r:embed="rId7"/>
              <a:stretch>
                <a:fillRect/>
              </a:stretch>
            </p:blipFill>
            <p:spPr>
              <a:xfrm>
                <a:off x="3910680" y="4087800"/>
                <a:ext cx="4107240" cy="402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9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64014</TotalTime>
  <Words>3471</Words>
  <Application>Microsoft Office PowerPoint</Application>
  <PresentationFormat>On-screen Show (4:3)</PresentationFormat>
  <Paragraphs>531</Paragraphs>
  <Slides>45</Slides>
  <Notes>41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57" baseType="lpstr">
      <vt:lpstr>Amatic SC</vt:lpstr>
      <vt:lpstr>Arial</vt:lpstr>
      <vt:lpstr>Arial Unicode MS</vt:lpstr>
      <vt:lpstr>Cambria Math</vt:lpstr>
      <vt:lpstr>Comic Sans MS</vt:lpstr>
      <vt:lpstr>Source Code Pro</vt:lpstr>
      <vt:lpstr>Symbol</vt:lpstr>
      <vt:lpstr>Times New Roman</vt:lpstr>
      <vt:lpstr>5832 Template</vt:lpstr>
      <vt:lpstr>1_Custom Design</vt:lpstr>
      <vt:lpstr>Beach Day</vt:lpstr>
      <vt:lpstr>Equation</vt:lpstr>
      <vt:lpstr>PowerPoint Presentation</vt:lpstr>
      <vt:lpstr>Call For Participants Explainable AI in Intelligent Tutoring Systems</vt:lpstr>
      <vt:lpstr>Lecture Overview</vt:lpstr>
      <vt:lpstr>Sample PCFG</vt:lpstr>
      <vt:lpstr>PCFGs are used to….</vt:lpstr>
      <vt:lpstr>Head of a Phrase</vt:lpstr>
      <vt:lpstr>Acquiring Grammars and Probabilities </vt:lpstr>
      <vt:lpstr>Lecture Overview</vt:lpstr>
      <vt:lpstr>Probabilistic Parsing: </vt:lpstr>
      <vt:lpstr>Probabilistic CKY Algorithm </vt:lpstr>
      <vt:lpstr>Probabilistic CKY Algorithm </vt:lpstr>
      <vt:lpstr>Probabilistic CKY Algorithm </vt:lpstr>
      <vt:lpstr>CKY: Base Case</vt:lpstr>
      <vt:lpstr>Probabilistic CKY Algorithm: recursive case (visual) </vt:lpstr>
      <vt:lpstr>CKY: Recursive Case</vt:lpstr>
      <vt:lpstr>CKY: Termination</vt:lpstr>
      <vt:lpstr>CKY: Termination</vt:lpstr>
      <vt:lpstr>CKY: anything missing?</vt:lpstr>
      <vt:lpstr>Lecture Overview</vt:lpstr>
      <vt:lpstr>Problems with PCFGs</vt:lpstr>
      <vt:lpstr>Structural Dependencies: Problem</vt:lpstr>
      <vt:lpstr>How would you address this problem?</vt:lpstr>
      <vt:lpstr>Structural Dependencies: Solution</vt:lpstr>
      <vt:lpstr>PowerPoint Presentation</vt:lpstr>
      <vt:lpstr>PowerPoint Presentation</vt:lpstr>
      <vt:lpstr>PowerPoint Presentation</vt:lpstr>
      <vt:lpstr>PCFG Parsing State of the art(~2010)</vt:lpstr>
      <vt:lpstr>PowerPoint Presentation</vt:lpstr>
      <vt:lpstr>Very recent paper (NAACL 2018)</vt:lpstr>
      <vt:lpstr>Beyond NLP……. Planning…..</vt:lpstr>
      <vt:lpstr>Discovering Discourse Structure: Computational Tasks</vt:lpstr>
      <vt:lpstr>PowerPoint Presentation</vt:lpstr>
      <vt:lpstr>Learning Goals for today’s class</vt:lpstr>
      <vt:lpstr>Next class on Fri : paper discussion</vt:lpstr>
      <vt:lpstr>More specific rules</vt:lpstr>
      <vt:lpstr>NLP Practical Goal for FOL (and Prob. Parsing) the ultimate Web question-answering system?</vt:lpstr>
      <vt:lpstr>PowerPoint Presentation</vt:lpstr>
      <vt:lpstr>Structural Dependencies: Problem</vt:lpstr>
      <vt:lpstr>How would you address this problem?</vt:lpstr>
      <vt:lpstr>Structural Dependencies: Solution</vt:lpstr>
      <vt:lpstr>PowerPoint Presentation</vt:lpstr>
      <vt:lpstr>PowerPoint Presentation</vt:lpstr>
      <vt:lpstr>Lexical Dependencies: Solution</vt:lpstr>
      <vt:lpstr>Lexical Dependencies: Solution</vt:lpstr>
      <vt:lpstr>Use only the Heads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689</cp:revision>
  <cp:lastPrinted>2015-11-18T16:38:56Z</cp:lastPrinted>
  <dcterms:created xsi:type="dcterms:W3CDTF">2003-01-21T20:11:16Z</dcterms:created>
  <dcterms:modified xsi:type="dcterms:W3CDTF">2019-11-14T02:37:37Z</dcterms:modified>
</cp:coreProperties>
</file>